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media/image79.jpg" ContentType="image/jp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2.xml" ContentType="application/vnd.openxmlformats-officedocument.presentationml.tags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23.xml" ContentType="application/vnd.openxmlformats-officedocument.presentationml.tags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24.xml" ContentType="application/vnd.openxmlformats-officedocument.presentationml.tags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25.xml" ContentType="application/vnd.openxmlformats-officedocument.presentationml.tags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9.xml" ContentType="application/vnd.openxmlformats-officedocument.presentationml.tags+xml"/>
  <Override PartName="/ppt/notesSlides/notesSlide18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673" r:id="rId3"/>
    <p:sldMasterId id="2147483700" r:id="rId4"/>
    <p:sldMasterId id="2147483714" r:id="rId5"/>
    <p:sldMasterId id="2147483726" r:id="rId6"/>
    <p:sldMasterId id="2147483744" r:id="rId7"/>
  </p:sldMasterIdLst>
  <p:notesMasterIdLst>
    <p:notesMasterId r:id="rId38"/>
  </p:notesMasterIdLst>
  <p:sldIdLst>
    <p:sldId id="1250" r:id="rId8"/>
    <p:sldId id="1251" r:id="rId9"/>
    <p:sldId id="1253" r:id="rId10"/>
    <p:sldId id="1231" r:id="rId11"/>
    <p:sldId id="1248" r:id="rId12"/>
    <p:sldId id="1255" r:id="rId13"/>
    <p:sldId id="1249" r:id="rId14"/>
    <p:sldId id="1254" r:id="rId15"/>
    <p:sldId id="258" r:id="rId16"/>
    <p:sldId id="433" r:id="rId17"/>
    <p:sldId id="265" r:id="rId18"/>
    <p:sldId id="266" r:id="rId19"/>
    <p:sldId id="1246" r:id="rId20"/>
    <p:sldId id="267" r:id="rId21"/>
    <p:sldId id="280" r:id="rId22"/>
    <p:sldId id="305" r:id="rId23"/>
    <p:sldId id="369" r:id="rId24"/>
    <p:sldId id="307" r:id="rId25"/>
    <p:sldId id="430" r:id="rId26"/>
    <p:sldId id="431" r:id="rId27"/>
    <p:sldId id="372" r:id="rId28"/>
    <p:sldId id="268" r:id="rId29"/>
    <p:sldId id="270" r:id="rId30"/>
    <p:sldId id="1242" r:id="rId31"/>
    <p:sldId id="273" r:id="rId32"/>
    <p:sldId id="1239" r:id="rId33"/>
    <p:sldId id="1240" r:id="rId34"/>
    <p:sldId id="434" r:id="rId35"/>
    <p:sldId id="1245" r:id="rId36"/>
    <p:sldId id="278" r:id="rId37"/>
  </p:sldIdLst>
  <p:sldSz cx="12192000" cy="6858000"/>
  <p:notesSz cx="9874250" cy="6797675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5033" autoAdjust="0"/>
  </p:normalViewPr>
  <p:slideViewPr>
    <p:cSldViewPr>
      <p:cViewPr>
        <p:scale>
          <a:sx n="88" d="100"/>
          <a:sy n="88" d="100"/>
        </p:scale>
        <p:origin x="523" y="-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presProps" Target="presProp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2F84BE-57DE-4D16-8D86-C4E2E0BCD601}" type="doc">
      <dgm:prSet loTypeId="urn:microsoft.com/office/officeart/2008/layout/LinedList" loCatId="list" qsTypeId="urn:microsoft.com/office/officeart/2005/8/quickstyle/3d2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4BF2498C-A7B1-4E47-8084-F204949F2A83}">
      <dgm:prSet phldrT="[Text]" custT="1"/>
      <dgm:spPr/>
      <dgm:t>
        <a:bodyPr/>
        <a:lstStyle/>
        <a:p>
          <a:r>
            <a:rPr lang="bg-BG" sz="3200" dirty="0"/>
            <a:t>Член</a:t>
          </a:r>
          <a:endParaRPr lang="en-US" sz="3200" dirty="0"/>
        </a:p>
      </dgm:t>
    </dgm:pt>
    <dgm:pt modelId="{72BE37F6-4D5D-4287-B05A-F2B35D8D68F2}" type="parTrans" cxnId="{1DB64C04-964B-4994-8D32-FDDAC4E920FE}">
      <dgm:prSet/>
      <dgm:spPr/>
      <dgm:t>
        <a:bodyPr/>
        <a:lstStyle/>
        <a:p>
          <a:endParaRPr lang="en-US"/>
        </a:p>
      </dgm:t>
    </dgm:pt>
    <dgm:pt modelId="{7698085B-0724-4AC9-9BB1-CF827B4588EF}" type="sibTrans" cxnId="{1DB64C04-964B-4994-8D32-FDDAC4E920FE}">
      <dgm:prSet/>
      <dgm:spPr/>
      <dgm:t>
        <a:bodyPr/>
        <a:lstStyle/>
        <a:p>
          <a:endParaRPr lang="en-US"/>
        </a:p>
      </dgm:t>
    </dgm:pt>
    <dgm:pt modelId="{B5022210-3461-47F0-AE4A-ABAD68720A3B}">
      <dgm:prSet phldrT="[Text]" custT="1"/>
      <dgm:spPr/>
      <dgm:t>
        <a:bodyPr/>
        <a:lstStyle/>
        <a:p>
          <a:r>
            <a:rPr lang="bg-BG" sz="2800" dirty="0"/>
            <a:t>Клуб</a:t>
          </a:r>
          <a:endParaRPr lang="en-US" sz="2800" dirty="0"/>
        </a:p>
      </dgm:t>
    </dgm:pt>
    <dgm:pt modelId="{D2BDAF00-7834-4EA9-9101-29A1E47CB9EC}" type="parTrans" cxnId="{19FD0759-6082-402D-9011-011272C40627}">
      <dgm:prSet/>
      <dgm:spPr/>
      <dgm:t>
        <a:bodyPr/>
        <a:lstStyle/>
        <a:p>
          <a:endParaRPr lang="en-US"/>
        </a:p>
      </dgm:t>
    </dgm:pt>
    <dgm:pt modelId="{E51A3C43-1B0F-4F59-B99A-1414C7793377}" type="sibTrans" cxnId="{19FD0759-6082-402D-9011-011272C40627}">
      <dgm:prSet/>
      <dgm:spPr/>
      <dgm:t>
        <a:bodyPr/>
        <a:lstStyle/>
        <a:p>
          <a:endParaRPr lang="en-US"/>
        </a:p>
      </dgm:t>
    </dgm:pt>
    <dgm:pt modelId="{0CB51543-8EFA-4130-8A79-8A1686000EB9}">
      <dgm:prSet phldrT="[Text]" custT="1"/>
      <dgm:spPr/>
      <dgm:t>
        <a:bodyPr/>
        <a:lstStyle/>
        <a:p>
          <a:r>
            <a:rPr lang="bg-BG" sz="3200" dirty="0"/>
            <a:t>Зона</a:t>
          </a:r>
          <a:endParaRPr lang="en-US" sz="3200" dirty="0"/>
        </a:p>
      </dgm:t>
    </dgm:pt>
    <dgm:pt modelId="{240113EA-1161-4799-A65E-E018657DAACE}" type="parTrans" cxnId="{2949674F-6CBB-4DC8-A506-E0BF39184649}">
      <dgm:prSet/>
      <dgm:spPr/>
      <dgm:t>
        <a:bodyPr/>
        <a:lstStyle/>
        <a:p>
          <a:endParaRPr lang="en-US"/>
        </a:p>
      </dgm:t>
    </dgm:pt>
    <dgm:pt modelId="{6184F4BC-BCF9-4BBD-A63D-663BF1272CDB}" type="sibTrans" cxnId="{2949674F-6CBB-4DC8-A506-E0BF39184649}">
      <dgm:prSet/>
      <dgm:spPr/>
      <dgm:t>
        <a:bodyPr/>
        <a:lstStyle/>
        <a:p>
          <a:endParaRPr lang="en-US"/>
        </a:p>
      </dgm:t>
    </dgm:pt>
    <dgm:pt modelId="{3106ABE4-05AC-4BB5-9904-616B8DA60785}">
      <dgm:prSet phldrT="[Text]" custT="1"/>
      <dgm:spPr/>
      <dgm:t>
        <a:bodyPr/>
        <a:lstStyle/>
        <a:p>
          <a:r>
            <a:rPr lang="bg-BG" sz="3200" dirty="0">
              <a:solidFill>
                <a:schemeClr val="tx2">
                  <a:lumMod val="40000"/>
                  <a:lumOff val="60000"/>
                </a:schemeClr>
              </a:solidFill>
            </a:rPr>
            <a:t>Регион</a:t>
          </a:r>
          <a:endParaRPr lang="en-US" sz="3200" dirty="0">
            <a:solidFill>
              <a:schemeClr val="tx2">
                <a:lumMod val="40000"/>
                <a:lumOff val="60000"/>
              </a:schemeClr>
            </a:solidFill>
          </a:endParaRPr>
        </a:p>
      </dgm:t>
    </dgm:pt>
    <dgm:pt modelId="{356637F4-DA1C-4625-A994-2793AB7C63E5}" type="parTrans" cxnId="{C41269CF-F60B-4CAC-81B2-DD90CDF8AEFD}">
      <dgm:prSet/>
      <dgm:spPr/>
      <dgm:t>
        <a:bodyPr/>
        <a:lstStyle/>
        <a:p>
          <a:endParaRPr lang="en-US"/>
        </a:p>
      </dgm:t>
    </dgm:pt>
    <dgm:pt modelId="{6A7B2DF5-F32C-48E7-9316-24ABA991B467}" type="sibTrans" cxnId="{C41269CF-F60B-4CAC-81B2-DD90CDF8AEFD}">
      <dgm:prSet/>
      <dgm:spPr/>
      <dgm:t>
        <a:bodyPr/>
        <a:lstStyle/>
        <a:p>
          <a:endParaRPr lang="en-US"/>
        </a:p>
      </dgm:t>
    </dgm:pt>
    <dgm:pt modelId="{BAA0A6D2-FC10-4470-8D33-0EBB861FFE48}">
      <dgm:prSet phldrT="[Text]" custT="1"/>
      <dgm:spPr/>
      <dgm:t>
        <a:bodyPr/>
        <a:lstStyle/>
        <a:p>
          <a:r>
            <a:rPr lang="bg-BG" sz="3200" dirty="0">
              <a:solidFill>
                <a:srgbClr val="00B050"/>
              </a:solidFill>
            </a:rPr>
            <a:t>Дистрикт</a:t>
          </a:r>
          <a:endParaRPr lang="en-US" sz="3200" dirty="0">
            <a:solidFill>
              <a:srgbClr val="00B050"/>
            </a:solidFill>
          </a:endParaRPr>
        </a:p>
      </dgm:t>
    </dgm:pt>
    <dgm:pt modelId="{E3145E08-91D9-4EC7-A9A2-3E9EC521EFC6}" type="parTrans" cxnId="{60A1AAFA-D206-4318-85AD-2FCF8C7AF40C}">
      <dgm:prSet/>
      <dgm:spPr/>
      <dgm:t>
        <a:bodyPr/>
        <a:lstStyle/>
        <a:p>
          <a:endParaRPr lang="en-US"/>
        </a:p>
      </dgm:t>
    </dgm:pt>
    <dgm:pt modelId="{4E28FAC9-494F-41DA-B03C-C3CFCA1D0724}" type="sibTrans" cxnId="{60A1AAFA-D206-4318-85AD-2FCF8C7AF40C}">
      <dgm:prSet/>
      <dgm:spPr/>
      <dgm:t>
        <a:bodyPr/>
        <a:lstStyle/>
        <a:p>
          <a:endParaRPr lang="en-US"/>
        </a:p>
      </dgm:t>
    </dgm:pt>
    <dgm:pt modelId="{2444066B-0985-47B5-8286-3060A6A3027C}">
      <dgm:prSet phldrT="[Text]"/>
      <dgm:spPr/>
      <dgm:t>
        <a:bodyPr/>
        <a:lstStyle/>
        <a:p>
          <a:r>
            <a:rPr lang="bg-BG" dirty="0"/>
            <a:t>Множествен Дистрикт</a:t>
          </a:r>
          <a:endParaRPr lang="en-US" dirty="0"/>
        </a:p>
      </dgm:t>
    </dgm:pt>
    <dgm:pt modelId="{44E0B1F5-0608-4A8B-8C2D-4F9084770BB8}" type="parTrans" cxnId="{F915A00F-585A-4EFB-A2C3-ECA628563926}">
      <dgm:prSet/>
      <dgm:spPr/>
      <dgm:t>
        <a:bodyPr/>
        <a:lstStyle/>
        <a:p>
          <a:endParaRPr lang="en-US"/>
        </a:p>
      </dgm:t>
    </dgm:pt>
    <dgm:pt modelId="{D779AC6A-9D6F-4B31-A1E8-0530786A5975}" type="sibTrans" cxnId="{F915A00F-585A-4EFB-A2C3-ECA628563926}">
      <dgm:prSet/>
      <dgm:spPr/>
      <dgm:t>
        <a:bodyPr/>
        <a:lstStyle/>
        <a:p>
          <a:endParaRPr lang="en-US"/>
        </a:p>
      </dgm:t>
    </dgm:pt>
    <dgm:pt modelId="{6D12E420-DD8E-4AE3-B927-151218542D23}">
      <dgm:prSet phldrT="[Text]"/>
      <dgm:spPr/>
      <dgm:t>
        <a:bodyPr/>
        <a:lstStyle/>
        <a:p>
          <a:r>
            <a:rPr lang="bg-BG" b="1" i="0" dirty="0"/>
            <a:t>Международен Борд</a:t>
          </a:r>
          <a:endParaRPr lang="en-US" b="1" i="0" dirty="0"/>
        </a:p>
      </dgm:t>
    </dgm:pt>
    <dgm:pt modelId="{D9BB928B-9372-4DB5-8773-014FE68B6762}" type="parTrans" cxnId="{C5BE392E-35A8-4D2D-BA1E-BFD0221354D4}">
      <dgm:prSet/>
      <dgm:spPr/>
      <dgm:t>
        <a:bodyPr/>
        <a:lstStyle/>
        <a:p>
          <a:endParaRPr lang="en-US"/>
        </a:p>
      </dgm:t>
    </dgm:pt>
    <dgm:pt modelId="{BF45BFDE-65F9-43CF-A38D-3C886F7522AD}" type="sibTrans" cxnId="{C5BE392E-35A8-4D2D-BA1E-BFD0221354D4}">
      <dgm:prSet/>
      <dgm:spPr/>
      <dgm:t>
        <a:bodyPr/>
        <a:lstStyle/>
        <a:p>
          <a:endParaRPr lang="en-US"/>
        </a:p>
      </dgm:t>
    </dgm:pt>
    <dgm:pt modelId="{773E10E8-EECE-4453-95D5-FA9868D8CDB6}">
      <dgm:prSet phldrT="[Text]"/>
      <dgm:spPr/>
      <dgm:t>
        <a:bodyPr/>
        <a:lstStyle/>
        <a:p>
          <a:r>
            <a:rPr lang="bg-BG" dirty="0"/>
            <a:t>Международна Централа</a:t>
          </a:r>
          <a:endParaRPr lang="en-US" dirty="0"/>
        </a:p>
      </dgm:t>
    </dgm:pt>
    <dgm:pt modelId="{59D4E0E2-7922-4907-9E3E-DB4B2A0A4708}" type="parTrans" cxnId="{9CB2F365-D001-4CA4-BE15-AC4992EE7E86}">
      <dgm:prSet/>
      <dgm:spPr/>
      <dgm:t>
        <a:bodyPr/>
        <a:lstStyle/>
        <a:p>
          <a:endParaRPr lang="en-US"/>
        </a:p>
      </dgm:t>
    </dgm:pt>
    <dgm:pt modelId="{95228F65-07A3-46B1-9136-1F29368668ED}" type="sibTrans" cxnId="{9CB2F365-D001-4CA4-BE15-AC4992EE7E86}">
      <dgm:prSet/>
      <dgm:spPr/>
      <dgm:t>
        <a:bodyPr/>
        <a:lstStyle/>
        <a:p>
          <a:endParaRPr lang="en-US"/>
        </a:p>
      </dgm:t>
    </dgm:pt>
    <dgm:pt modelId="{604347B4-4DD0-4A08-A29B-2BF1466B80B5}">
      <dgm:prSet phldrT="[Text]"/>
      <dgm:spPr/>
      <dgm:t>
        <a:bodyPr/>
        <a:lstStyle/>
        <a:p>
          <a:endParaRPr lang="en-US" dirty="0"/>
        </a:p>
      </dgm:t>
    </dgm:pt>
    <dgm:pt modelId="{1CC7874A-3CCE-41AA-995B-876F1542D18D}" type="sibTrans" cxnId="{DB0024A9-9644-4BD9-8F45-3FAAD1138E37}">
      <dgm:prSet/>
      <dgm:spPr/>
      <dgm:t>
        <a:bodyPr/>
        <a:lstStyle/>
        <a:p>
          <a:endParaRPr lang="en-US"/>
        </a:p>
      </dgm:t>
    </dgm:pt>
    <dgm:pt modelId="{6DCD7E3E-F62D-40AC-9853-1AAC951399DD}" type="parTrans" cxnId="{DB0024A9-9644-4BD9-8F45-3FAAD1138E37}">
      <dgm:prSet/>
      <dgm:spPr/>
      <dgm:t>
        <a:bodyPr/>
        <a:lstStyle/>
        <a:p>
          <a:endParaRPr lang="en-US"/>
        </a:p>
      </dgm:t>
    </dgm:pt>
    <dgm:pt modelId="{1FDCB02A-EA95-4D80-A656-EF06AB65465E}" type="pres">
      <dgm:prSet presAssocID="{F02F84BE-57DE-4D16-8D86-C4E2E0BCD601}" presName="vert0" presStyleCnt="0">
        <dgm:presLayoutVars>
          <dgm:dir/>
          <dgm:animOne val="branch"/>
          <dgm:animLvl val="lvl"/>
        </dgm:presLayoutVars>
      </dgm:prSet>
      <dgm:spPr/>
    </dgm:pt>
    <dgm:pt modelId="{73B951C9-6B40-4341-9B47-4D8D22FF3FD4}" type="pres">
      <dgm:prSet presAssocID="{604347B4-4DD0-4A08-A29B-2BF1466B80B5}" presName="thickLine" presStyleLbl="alignNode1" presStyleIdx="0" presStyleCnt="1"/>
      <dgm:spPr/>
    </dgm:pt>
    <dgm:pt modelId="{F62AC346-FC69-44D2-87A8-9A1FDBE8D48F}" type="pres">
      <dgm:prSet presAssocID="{604347B4-4DD0-4A08-A29B-2BF1466B80B5}" presName="horz1" presStyleCnt="0"/>
      <dgm:spPr/>
    </dgm:pt>
    <dgm:pt modelId="{E6BD6159-1E6E-45D5-BF9A-A7DC41D59319}" type="pres">
      <dgm:prSet presAssocID="{604347B4-4DD0-4A08-A29B-2BF1466B80B5}" presName="tx1" presStyleLbl="revTx" presStyleIdx="0" presStyleCnt="9"/>
      <dgm:spPr/>
    </dgm:pt>
    <dgm:pt modelId="{48E9255D-F105-4114-9366-4E5E573B9332}" type="pres">
      <dgm:prSet presAssocID="{604347B4-4DD0-4A08-A29B-2BF1466B80B5}" presName="vert1" presStyleCnt="0"/>
      <dgm:spPr/>
    </dgm:pt>
    <dgm:pt modelId="{58D62503-BA91-4902-B0E3-49F9548AD320}" type="pres">
      <dgm:prSet presAssocID="{4BF2498C-A7B1-4E47-8084-F204949F2A83}" presName="vertSpace2a" presStyleCnt="0"/>
      <dgm:spPr/>
    </dgm:pt>
    <dgm:pt modelId="{0F803B47-698E-4CD0-B71A-24B4845A1C13}" type="pres">
      <dgm:prSet presAssocID="{4BF2498C-A7B1-4E47-8084-F204949F2A83}" presName="horz2" presStyleCnt="0"/>
      <dgm:spPr/>
    </dgm:pt>
    <dgm:pt modelId="{5099CF5F-DB5D-45A9-B243-ECC3FD5E6B31}" type="pres">
      <dgm:prSet presAssocID="{4BF2498C-A7B1-4E47-8084-F204949F2A83}" presName="horzSpace2" presStyleCnt="0"/>
      <dgm:spPr/>
    </dgm:pt>
    <dgm:pt modelId="{EBD4B6D0-88E1-447B-AF46-AC0F64EC998D}" type="pres">
      <dgm:prSet presAssocID="{4BF2498C-A7B1-4E47-8084-F204949F2A83}" presName="tx2" presStyleLbl="revTx" presStyleIdx="1" presStyleCnt="9"/>
      <dgm:spPr/>
    </dgm:pt>
    <dgm:pt modelId="{8C423232-B217-4EF2-A39E-919306263B51}" type="pres">
      <dgm:prSet presAssocID="{4BF2498C-A7B1-4E47-8084-F204949F2A83}" presName="vert2" presStyleCnt="0"/>
      <dgm:spPr/>
    </dgm:pt>
    <dgm:pt modelId="{46BD732D-4BD0-4D10-BB1B-9B2BDC6E478C}" type="pres">
      <dgm:prSet presAssocID="{4BF2498C-A7B1-4E47-8084-F204949F2A83}" presName="thinLine2b" presStyleLbl="callout" presStyleIdx="0" presStyleCnt="8"/>
      <dgm:spPr/>
    </dgm:pt>
    <dgm:pt modelId="{2B5F39FA-ED66-4C11-8FBA-883CB61DB7F4}" type="pres">
      <dgm:prSet presAssocID="{4BF2498C-A7B1-4E47-8084-F204949F2A83}" presName="vertSpace2b" presStyleCnt="0"/>
      <dgm:spPr/>
    </dgm:pt>
    <dgm:pt modelId="{F78006DD-DCEB-4244-A79D-AE5F5BC8E957}" type="pres">
      <dgm:prSet presAssocID="{B5022210-3461-47F0-AE4A-ABAD68720A3B}" presName="horz2" presStyleCnt="0"/>
      <dgm:spPr/>
    </dgm:pt>
    <dgm:pt modelId="{37DCFBA7-3B2F-4990-AB13-C3CF440441B0}" type="pres">
      <dgm:prSet presAssocID="{B5022210-3461-47F0-AE4A-ABAD68720A3B}" presName="horzSpace2" presStyleCnt="0"/>
      <dgm:spPr/>
    </dgm:pt>
    <dgm:pt modelId="{801D9B92-D99E-462A-88BE-06C868953947}" type="pres">
      <dgm:prSet presAssocID="{B5022210-3461-47F0-AE4A-ABAD68720A3B}" presName="tx2" presStyleLbl="revTx" presStyleIdx="2" presStyleCnt="9"/>
      <dgm:spPr/>
    </dgm:pt>
    <dgm:pt modelId="{196796C2-C222-4BBF-89F8-FB71294BFB44}" type="pres">
      <dgm:prSet presAssocID="{B5022210-3461-47F0-AE4A-ABAD68720A3B}" presName="vert2" presStyleCnt="0"/>
      <dgm:spPr/>
    </dgm:pt>
    <dgm:pt modelId="{9F8FC87C-0540-4A9E-82F5-3F3597EF9D8A}" type="pres">
      <dgm:prSet presAssocID="{B5022210-3461-47F0-AE4A-ABAD68720A3B}" presName="thinLine2b" presStyleLbl="callout" presStyleIdx="1" presStyleCnt="8"/>
      <dgm:spPr/>
    </dgm:pt>
    <dgm:pt modelId="{C203F042-3119-4CEA-836E-8C7D543866F7}" type="pres">
      <dgm:prSet presAssocID="{B5022210-3461-47F0-AE4A-ABAD68720A3B}" presName="vertSpace2b" presStyleCnt="0"/>
      <dgm:spPr/>
    </dgm:pt>
    <dgm:pt modelId="{DF6B3A61-DF43-4C90-A410-9FA1857202BA}" type="pres">
      <dgm:prSet presAssocID="{0CB51543-8EFA-4130-8A79-8A1686000EB9}" presName="horz2" presStyleCnt="0"/>
      <dgm:spPr/>
    </dgm:pt>
    <dgm:pt modelId="{E5DA0572-0556-4E59-BAFA-87CCAD834615}" type="pres">
      <dgm:prSet presAssocID="{0CB51543-8EFA-4130-8A79-8A1686000EB9}" presName="horzSpace2" presStyleCnt="0"/>
      <dgm:spPr/>
    </dgm:pt>
    <dgm:pt modelId="{C18724C6-030B-4364-AD7F-89934079B76E}" type="pres">
      <dgm:prSet presAssocID="{0CB51543-8EFA-4130-8A79-8A1686000EB9}" presName="tx2" presStyleLbl="revTx" presStyleIdx="3" presStyleCnt="9" custScaleY="101706"/>
      <dgm:spPr/>
    </dgm:pt>
    <dgm:pt modelId="{0EE7BEAD-3052-4386-A419-1E6B65BDABC0}" type="pres">
      <dgm:prSet presAssocID="{0CB51543-8EFA-4130-8A79-8A1686000EB9}" presName="vert2" presStyleCnt="0"/>
      <dgm:spPr/>
    </dgm:pt>
    <dgm:pt modelId="{A820A355-B3CA-4927-A8AF-AA86486360FE}" type="pres">
      <dgm:prSet presAssocID="{0CB51543-8EFA-4130-8A79-8A1686000EB9}" presName="thinLine2b" presStyleLbl="callout" presStyleIdx="2" presStyleCnt="8"/>
      <dgm:spPr/>
    </dgm:pt>
    <dgm:pt modelId="{67BECAA8-A754-434D-BCF6-1533541083AB}" type="pres">
      <dgm:prSet presAssocID="{0CB51543-8EFA-4130-8A79-8A1686000EB9}" presName="vertSpace2b" presStyleCnt="0"/>
      <dgm:spPr/>
    </dgm:pt>
    <dgm:pt modelId="{B8B3E39D-AC37-46F1-A3D1-759CDBEC2047}" type="pres">
      <dgm:prSet presAssocID="{3106ABE4-05AC-4BB5-9904-616B8DA60785}" presName="horz2" presStyleCnt="0"/>
      <dgm:spPr/>
    </dgm:pt>
    <dgm:pt modelId="{DAF6DE1C-5FF1-4147-A22B-F58A53C4F944}" type="pres">
      <dgm:prSet presAssocID="{3106ABE4-05AC-4BB5-9904-616B8DA60785}" presName="horzSpace2" presStyleCnt="0"/>
      <dgm:spPr/>
    </dgm:pt>
    <dgm:pt modelId="{ECD99CBE-0259-44F0-AE89-9D3958FCD097}" type="pres">
      <dgm:prSet presAssocID="{3106ABE4-05AC-4BB5-9904-616B8DA60785}" presName="tx2" presStyleLbl="revTx" presStyleIdx="4" presStyleCnt="9"/>
      <dgm:spPr/>
    </dgm:pt>
    <dgm:pt modelId="{0BE2A662-45E2-45D0-ACB5-1DE62FAA8B62}" type="pres">
      <dgm:prSet presAssocID="{3106ABE4-05AC-4BB5-9904-616B8DA60785}" presName="vert2" presStyleCnt="0"/>
      <dgm:spPr/>
    </dgm:pt>
    <dgm:pt modelId="{B80BB868-5DCF-4AAE-B9B5-742C5E13EFCA}" type="pres">
      <dgm:prSet presAssocID="{3106ABE4-05AC-4BB5-9904-616B8DA60785}" presName="thinLine2b" presStyleLbl="callout" presStyleIdx="3" presStyleCnt="8"/>
      <dgm:spPr/>
    </dgm:pt>
    <dgm:pt modelId="{4B80400F-F1A5-48E5-B119-D8F542E4CADA}" type="pres">
      <dgm:prSet presAssocID="{3106ABE4-05AC-4BB5-9904-616B8DA60785}" presName="vertSpace2b" presStyleCnt="0"/>
      <dgm:spPr/>
    </dgm:pt>
    <dgm:pt modelId="{655AFD34-98D6-4B78-AD0D-C254F1B928D7}" type="pres">
      <dgm:prSet presAssocID="{BAA0A6D2-FC10-4470-8D33-0EBB861FFE48}" presName="horz2" presStyleCnt="0"/>
      <dgm:spPr/>
    </dgm:pt>
    <dgm:pt modelId="{8ACC76FB-E600-49E8-8B29-5D281FCEBBDD}" type="pres">
      <dgm:prSet presAssocID="{BAA0A6D2-FC10-4470-8D33-0EBB861FFE48}" presName="horzSpace2" presStyleCnt="0"/>
      <dgm:spPr/>
    </dgm:pt>
    <dgm:pt modelId="{3475588A-167C-4F7C-8B1A-5D5319F7A139}" type="pres">
      <dgm:prSet presAssocID="{BAA0A6D2-FC10-4470-8D33-0EBB861FFE48}" presName="tx2" presStyleLbl="revTx" presStyleIdx="5" presStyleCnt="9"/>
      <dgm:spPr/>
    </dgm:pt>
    <dgm:pt modelId="{3594E507-29A3-4A47-83F3-44870C89AA63}" type="pres">
      <dgm:prSet presAssocID="{BAA0A6D2-FC10-4470-8D33-0EBB861FFE48}" presName="vert2" presStyleCnt="0"/>
      <dgm:spPr/>
    </dgm:pt>
    <dgm:pt modelId="{9080B60A-B586-4E48-B325-016D06913481}" type="pres">
      <dgm:prSet presAssocID="{BAA0A6D2-FC10-4470-8D33-0EBB861FFE48}" presName="thinLine2b" presStyleLbl="callout" presStyleIdx="4" presStyleCnt="8" custLinFactNeighborX="-391" custLinFactNeighborY="-36813"/>
      <dgm:spPr/>
    </dgm:pt>
    <dgm:pt modelId="{267EB472-2C6A-4295-AE4A-F75510BF4B98}" type="pres">
      <dgm:prSet presAssocID="{BAA0A6D2-FC10-4470-8D33-0EBB861FFE48}" presName="vertSpace2b" presStyleCnt="0"/>
      <dgm:spPr/>
    </dgm:pt>
    <dgm:pt modelId="{11EFF010-F70A-4DB6-BFBA-4C471AF4AB13}" type="pres">
      <dgm:prSet presAssocID="{2444066B-0985-47B5-8286-3060A6A3027C}" presName="horz2" presStyleCnt="0"/>
      <dgm:spPr/>
    </dgm:pt>
    <dgm:pt modelId="{0B4FEE59-5FF7-4A64-B332-7BB41146550E}" type="pres">
      <dgm:prSet presAssocID="{2444066B-0985-47B5-8286-3060A6A3027C}" presName="horzSpace2" presStyleCnt="0"/>
      <dgm:spPr/>
    </dgm:pt>
    <dgm:pt modelId="{ECBB741D-55B0-46F9-876A-736E2D0A3B0A}" type="pres">
      <dgm:prSet presAssocID="{2444066B-0985-47B5-8286-3060A6A3027C}" presName="tx2" presStyleLbl="revTx" presStyleIdx="6" presStyleCnt="9"/>
      <dgm:spPr/>
    </dgm:pt>
    <dgm:pt modelId="{33248304-B60D-4661-B763-C0872DCE8800}" type="pres">
      <dgm:prSet presAssocID="{2444066B-0985-47B5-8286-3060A6A3027C}" presName="vert2" presStyleCnt="0"/>
      <dgm:spPr/>
    </dgm:pt>
    <dgm:pt modelId="{B5E992E2-EB34-4A0F-A152-A7501741A299}" type="pres">
      <dgm:prSet presAssocID="{2444066B-0985-47B5-8286-3060A6A3027C}" presName="thinLine2b" presStyleLbl="callout" presStyleIdx="5" presStyleCnt="8"/>
      <dgm:spPr/>
    </dgm:pt>
    <dgm:pt modelId="{CD5A3E02-0B51-40DA-9EB4-BD21A0D8BE25}" type="pres">
      <dgm:prSet presAssocID="{2444066B-0985-47B5-8286-3060A6A3027C}" presName="vertSpace2b" presStyleCnt="0"/>
      <dgm:spPr/>
    </dgm:pt>
    <dgm:pt modelId="{5F3B39C4-FC68-459C-B77E-8C27C8886AFB}" type="pres">
      <dgm:prSet presAssocID="{6D12E420-DD8E-4AE3-B927-151218542D23}" presName="horz2" presStyleCnt="0"/>
      <dgm:spPr/>
    </dgm:pt>
    <dgm:pt modelId="{CFA69E4D-6FB9-44DD-9B5B-22CC25CAA9B3}" type="pres">
      <dgm:prSet presAssocID="{6D12E420-DD8E-4AE3-B927-151218542D23}" presName="horzSpace2" presStyleCnt="0"/>
      <dgm:spPr/>
    </dgm:pt>
    <dgm:pt modelId="{86DB072D-22FC-4750-B14C-E5558047BD17}" type="pres">
      <dgm:prSet presAssocID="{6D12E420-DD8E-4AE3-B927-151218542D23}" presName="tx2" presStyleLbl="revTx" presStyleIdx="7" presStyleCnt="9"/>
      <dgm:spPr/>
    </dgm:pt>
    <dgm:pt modelId="{D93F34C9-8C39-4308-B5D5-C97E2AE930FC}" type="pres">
      <dgm:prSet presAssocID="{6D12E420-DD8E-4AE3-B927-151218542D23}" presName="vert2" presStyleCnt="0"/>
      <dgm:spPr/>
    </dgm:pt>
    <dgm:pt modelId="{2AB9A3E1-4E11-457E-8BD4-16A9DFE2552D}" type="pres">
      <dgm:prSet presAssocID="{6D12E420-DD8E-4AE3-B927-151218542D23}" presName="thinLine2b" presStyleLbl="callout" presStyleIdx="6" presStyleCnt="8"/>
      <dgm:spPr/>
    </dgm:pt>
    <dgm:pt modelId="{63B21904-7132-49F0-9ABF-E33DAF76011A}" type="pres">
      <dgm:prSet presAssocID="{6D12E420-DD8E-4AE3-B927-151218542D23}" presName="vertSpace2b" presStyleCnt="0"/>
      <dgm:spPr/>
    </dgm:pt>
    <dgm:pt modelId="{F17BFBB6-A112-4D24-983A-81BD6FC8E5B1}" type="pres">
      <dgm:prSet presAssocID="{773E10E8-EECE-4453-95D5-FA9868D8CDB6}" presName="horz2" presStyleCnt="0"/>
      <dgm:spPr/>
    </dgm:pt>
    <dgm:pt modelId="{27E2F06C-5DBC-43E6-86C6-E0FB0184BBCC}" type="pres">
      <dgm:prSet presAssocID="{773E10E8-EECE-4453-95D5-FA9868D8CDB6}" presName="horzSpace2" presStyleCnt="0"/>
      <dgm:spPr/>
    </dgm:pt>
    <dgm:pt modelId="{382CEBF3-B034-455B-9492-47989C16DCB6}" type="pres">
      <dgm:prSet presAssocID="{773E10E8-EECE-4453-95D5-FA9868D8CDB6}" presName="tx2" presStyleLbl="revTx" presStyleIdx="8" presStyleCnt="9"/>
      <dgm:spPr/>
    </dgm:pt>
    <dgm:pt modelId="{12FCC649-3A05-41B2-8CB0-612EBCF0254A}" type="pres">
      <dgm:prSet presAssocID="{773E10E8-EECE-4453-95D5-FA9868D8CDB6}" presName="vert2" presStyleCnt="0"/>
      <dgm:spPr/>
    </dgm:pt>
    <dgm:pt modelId="{FA0BB9A8-679E-46FA-8090-34C74B82A692}" type="pres">
      <dgm:prSet presAssocID="{773E10E8-EECE-4453-95D5-FA9868D8CDB6}" presName="thinLine2b" presStyleLbl="callout" presStyleIdx="7" presStyleCnt="8"/>
      <dgm:spPr/>
    </dgm:pt>
    <dgm:pt modelId="{42F23863-8378-445B-B7EB-1DADB59B8130}" type="pres">
      <dgm:prSet presAssocID="{773E10E8-EECE-4453-95D5-FA9868D8CDB6}" presName="vertSpace2b" presStyleCnt="0"/>
      <dgm:spPr/>
    </dgm:pt>
  </dgm:ptLst>
  <dgm:cxnLst>
    <dgm:cxn modelId="{1DB64C04-964B-4994-8D32-FDDAC4E920FE}" srcId="{604347B4-4DD0-4A08-A29B-2BF1466B80B5}" destId="{4BF2498C-A7B1-4E47-8084-F204949F2A83}" srcOrd="0" destOrd="0" parTransId="{72BE37F6-4D5D-4287-B05A-F2B35D8D68F2}" sibTransId="{7698085B-0724-4AC9-9BB1-CF827B4588EF}"/>
    <dgm:cxn modelId="{F915A00F-585A-4EFB-A2C3-ECA628563926}" srcId="{604347B4-4DD0-4A08-A29B-2BF1466B80B5}" destId="{2444066B-0985-47B5-8286-3060A6A3027C}" srcOrd="5" destOrd="0" parTransId="{44E0B1F5-0608-4A8B-8C2D-4F9084770BB8}" sibTransId="{D779AC6A-9D6F-4B31-A1E8-0530786A5975}"/>
    <dgm:cxn modelId="{C5818B15-D3EC-494F-985F-53032062C064}" type="presOf" srcId="{F02F84BE-57DE-4D16-8D86-C4E2E0BCD601}" destId="{1FDCB02A-EA95-4D80-A656-EF06AB65465E}" srcOrd="0" destOrd="0" presId="urn:microsoft.com/office/officeart/2008/layout/LinedList"/>
    <dgm:cxn modelId="{C5BE392E-35A8-4D2D-BA1E-BFD0221354D4}" srcId="{604347B4-4DD0-4A08-A29B-2BF1466B80B5}" destId="{6D12E420-DD8E-4AE3-B927-151218542D23}" srcOrd="6" destOrd="0" parTransId="{D9BB928B-9372-4DB5-8773-014FE68B6762}" sibTransId="{BF45BFDE-65F9-43CF-A38D-3C886F7522AD}"/>
    <dgm:cxn modelId="{A4498B5E-100A-4846-9DA9-6477222D7FD9}" type="presOf" srcId="{3106ABE4-05AC-4BB5-9904-616B8DA60785}" destId="{ECD99CBE-0259-44F0-AE89-9D3958FCD097}" srcOrd="0" destOrd="0" presId="urn:microsoft.com/office/officeart/2008/layout/LinedList"/>
    <dgm:cxn modelId="{C5E2FD44-491F-4D56-A68B-56BCEEB9E262}" type="presOf" srcId="{2444066B-0985-47B5-8286-3060A6A3027C}" destId="{ECBB741D-55B0-46F9-876A-736E2D0A3B0A}" srcOrd="0" destOrd="0" presId="urn:microsoft.com/office/officeart/2008/layout/LinedList"/>
    <dgm:cxn modelId="{9CB2F365-D001-4CA4-BE15-AC4992EE7E86}" srcId="{604347B4-4DD0-4A08-A29B-2BF1466B80B5}" destId="{773E10E8-EECE-4453-95D5-FA9868D8CDB6}" srcOrd="7" destOrd="0" parTransId="{59D4E0E2-7922-4907-9E3E-DB4B2A0A4708}" sibTransId="{95228F65-07A3-46B1-9136-1F29368668ED}"/>
    <dgm:cxn modelId="{8899F445-CDA3-40AE-BAE1-8CD59AF08287}" type="presOf" srcId="{604347B4-4DD0-4A08-A29B-2BF1466B80B5}" destId="{E6BD6159-1E6E-45D5-BF9A-A7DC41D59319}" srcOrd="0" destOrd="0" presId="urn:microsoft.com/office/officeart/2008/layout/LinedList"/>
    <dgm:cxn modelId="{08BF8569-CACF-444D-9EBB-C3C602DEDB04}" type="presOf" srcId="{773E10E8-EECE-4453-95D5-FA9868D8CDB6}" destId="{382CEBF3-B034-455B-9492-47989C16DCB6}" srcOrd="0" destOrd="0" presId="urn:microsoft.com/office/officeart/2008/layout/LinedList"/>
    <dgm:cxn modelId="{7DD0274B-EBA4-4DAB-BF5B-DC2C4AD887E8}" type="presOf" srcId="{B5022210-3461-47F0-AE4A-ABAD68720A3B}" destId="{801D9B92-D99E-462A-88BE-06C868953947}" srcOrd="0" destOrd="0" presId="urn:microsoft.com/office/officeart/2008/layout/LinedList"/>
    <dgm:cxn modelId="{2949674F-6CBB-4DC8-A506-E0BF39184649}" srcId="{604347B4-4DD0-4A08-A29B-2BF1466B80B5}" destId="{0CB51543-8EFA-4130-8A79-8A1686000EB9}" srcOrd="2" destOrd="0" parTransId="{240113EA-1161-4799-A65E-E018657DAACE}" sibTransId="{6184F4BC-BCF9-4BBD-A63D-663BF1272CDB}"/>
    <dgm:cxn modelId="{19FD0759-6082-402D-9011-011272C40627}" srcId="{604347B4-4DD0-4A08-A29B-2BF1466B80B5}" destId="{B5022210-3461-47F0-AE4A-ABAD68720A3B}" srcOrd="1" destOrd="0" parTransId="{D2BDAF00-7834-4EA9-9101-29A1E47CB9EC}" sibTransId="{E51A3C43-1B0F-4F59-B99A-1414C7793377}"/>
    <dgm:cxn modelId="{0D42E988-51AA-4CE8-979F-7C4EB9F82977}" type="presOf" srcId="{BAA0A6D2-FC10-4470-8D33-0EBB861FFE48}" destId="{3475588A-167C-4F7C-8B1A-5D5319F7A139}" srcOrd="0" destOrd="0" presId="urn:microsoft.com/office/officeart/2008/layout/LinedList"/>
    <dgm:cxn modelId="{DB0024A9-9644-4BD9-8F45-3FAAD1138E37}" srcId="{F02F84BE-57DE-4D16-8D86-C4E2E0BCD601}" destId="{604347B4-4DD0-4A08-A29B-2BF1466B80B5}" srcOrd="0" destOrd="0" parTransId="{6DCD7E3E-F62D-40AC-9853-1AAC951399DD}" sibTransId="{1CC7874A-3CCE-41AA-995B-876F1542D18D}"/>
    <dgm:cxn modelId="{B9C101AD-D2EA-431C-8D47-41180E0B3EC3}" type="presOf" srcId="{6D12E420-DD8E-4AE3-B927-151218542D23}" destId="{86DB072D-22FC-4750-B14C-E5558047BD17}" srcOrd="0" destOrd="0" presId="urn:microsoft.com/office/officeart/2008/layout/LinedList"/>
    <dgm:cxn modelId="{C41269CF-F60B-4CAC-81B2-DD90CDF8AEFD}" srcId="{604347B4-4DD0-4A08-A29B-2BF1466B80B5}" destId="{3106ABE4-05AC-4BB5-9904-616B8DA60785}" srcOrd="3" destOrd="0" parTransId="{356637F4-DA1C-4625-A994-2793AB7C63E5}" sibTransId="{6A7B2DF5-F32C-48E7-9316-24ABA991B467}"/>
    <dgm:cxn modelId="{0446EDF8-37A5-474E-A9E3-61BEA7384866}" type="presOf" srcId="{0CB51543-8EFA-4130-8A79-8A1686000EB9}" destId="{C18724C6-030B-4364-AD7F-89934079B76E}" srcOrd="0" destOrd="0" presId="urn:microsoft.com/office/officeart/2008/layout/LinedList"/>
    <dgm:cxn modelId="{D3921CF9-9374-4282-B6F9-A8F052A626AB}" type="presOf" srcId="{4BF2498C-A7B1-4E47-8084-F204949F2A83}" destId="{EBD4B6D0-88E1-447B-AF46-AC0F64EC998D}" srcOrd="0" destOrd="0" presId="urn:microsoft.com/office/officeart/2008/layout/LinedList"/>
    <dgm:cxn modelId="{60A1AAFA-D206-4318-85AD-2FCF8C7AF40C}" srcId="{604347B4-4DD0-4A08-A29B-2BF1466B80B5}" destId="{BAA0A6D2-FC10-4470-8D33-0EBB861FFE48}" srcOrd="4" destOrd="0" parTransId="{E3145E08-91D9-4EC7-A9A2-3E9EC521EFC6}" sibTransId="{4E28FAC9-494F-41DA-B03C-C3CFCA1D0724}"/>
    <dgm:cxn modelId="{9BC8F858-B1FB-469D-A8A6-9E9A60C8EEE1}" type="presParOf" srcId="{1FDCB02A-EA95-4D80-A656-EF06AB65465E}" destId="{73B951C9-6B40-4341-9B47-4D8D22FF3FD4}" srcOrd="0" destOrd="0" presId="urn:microsoft.com/office/officeart/2008/layout/LinedList"/>
    <dgm:cxn modelId="{C8EC299B-82AA-41DA-8EDE-F21F77E9EDD7}" type="presParOf" srcId="{1FDCB02A-EA95-4D80-A656-EF06AB65465E}" destId="{F62AC346-FC69-44D2-87A8-9A1FDBE8D48F}" srcOrd="1" destOrd="0" presId="urn:microsoft.com/office/officeart/2008/layout/LinedList"/>
    <dgm:cxn modelId="{BB4BFC4B-064D-4ACF-A552-B0E73D9AA11C}" type="presParOf" srcId="{F62AC346-FC69-44D2-87A8-9A1FDBE8D48F}" destId="{E6BD6159-1E6E-45D5-BF9A-A7DC41D59319}" srcOrd="0" destOrd="0" presId="urn:microsoft.com/office/officeart/2008/layout/LinedList"/>
    <dgm:cxn modelId="{E524311D-F1AD-43D3-95B4-CB4DF26ADD18}" type="presParOf" srcId="{F62AC346-FC69-44D2-87A8-9A1FDBE8D48F}" destId="{48E9255D-F105-4114-9366-4E5E573B9332}" srcOrd="1" destOrd="0" presId="urn:microsoft.com/office/officeart/2008/layout/LinedList"/>
    <dgm:cxn modelId="{CE6C2471-CFBB-4D71-91C4-1A2A703FED2D}" type="presParOf" srcId="{48E9255D-F105-4114-9366-4E5E573B9332}" destId="{58D62503-BA91-4902-B0E3-49F9548AD320}" srcOrd="0" destOrd="0" presId="urn:microsoft.com/office/officeart/2008/layout/LinedList"/>
    <dgm:cxn modelId="{6840EA12-C84A-4B2F-B82C-95C1DDC6D87D}" type="presParOf" srcId="{48E9255D-F105-4114-9366-4E5E573B9332}" destId="{0F803B47-698E-4CD0-B71A-24B4845A1C13}" srcOrd="1" destOrd="0" presId="urn:microsoft.com/office/officeart/2008/layout/LinedList"/>
    <dgm:cxn modelId="{C6DE574B-B527-4C2C-93CD-1C5D34CEEE0C}" type="presParOf" srcId="{0F803B47-698E-4CD0-B71A-24B4845A1C13}" destId="{5099CF5F-DB5D-45A9-B243-ECC3FD5E6B31}" srcOrd="0" destOrd="0" presId="urn:microsoft.com/office/officeart/2008/layout/LinedList"/>
    <dgm:cxn modelId="{9969CC7B-F466-414B-964E-B9B436F53B9B}" type="presParOf" srcId="{0F803B47-698E-4CD0-B71A-24B4845A1C13}" destId="{EBD4B6D0-88E1-447B-AF46-AC0F64EC998D}" srcOrd="1" destOrd="0" presId="urn:microsoft.com/office/officeart/2008/layout/LinedList"/>
    <dgm:cxn modelId="{8CCBD4A9-37B8-4866-8EE4-3A82DCCB65FC}" type="presParOf" srcId="{0F803B47-698E-4CD0-B71A-24B4845A1C13}" destId="{8C423232-B217-4EF2-A39E-919306263B51}" srcOrd="2" destOrd="0" presId="urn:microsoft.com/office/officeart/2008/layout/LinedList"/>
    <dgm:cxn modelId="{4DB15CF7-158F-4F00-AAA9-20B0E8A28738}" type="presParOf" srcId="{48E9255D-F105-4114-9366-4E5E573B9332}" destId="{46BD732D-4BD0-4D10-BB1B-9B2BDC6E478C}" srcOrd="2" destOrd="0" presId="urn:microsoft.com/office/officeart/2008/layout/LinedList"/>
    <dgm:cxn modelId="{DDF296DA-9837-4E63-A61A-FB521E00A054}" type="presParOf" srcId="{48E9255D-F105-4114-9366-4E5E573B9332}" destId="{2B5F39FA-ED66-4C11-8FBA-883CB61DB7F4}" srcOrd="3" destOrd="0" presId="urn:microsoft.com/office/officeart/2008/layout/LinedList"/>
    <dgm:cxn modelId="{4CF71999-5A61-4B1D-AD5A-1641D7214C4D}" type="presParOf" srcId="{48E9255D-F105-4114-9366-4E5E573B9332}" destId="{F78006DD-DCEB-4244-A79D-AE5F5BC8E957}" srcOrd="4" destOrd="0" presId="urn:microsoft.com/office/officeart/2008/layout/LinedList"/>
    <dgm:cxn modelId="{37CF51D7-8F4D-485A-AC36-47B1044141F0}" type="presParOf" srcId="{F78006DD-DCEB-4244-A79D-AE5F5BC8E957}" destId="{37DCFBA7-3B2F-4990-AB13-C3CF440441B0}" srcOrd="0" destOrd="0" presId="urn:microsoft.com/office/officeart/2008/layout/LinedList"/>
    <dgm:cxn modelId="{3930169A-6397-43F6-AD70-026112256F80}" type="presParOf" srcId="{F78006DD-DCEB-4244-A79D-AE5F5BC8E957}" destId="{801D9B92-D99E-462A-88BE-06C868953947}" srcOrd="1" destOrd="0" presId="urn:microsoft.com/office/officeart/2008/layout/LinedList"/>
    <dgm:cxn modelId="{3A9EF2A5-E525-4A2C-9153-BDC1851C702C}" type="presParOf" srcId="{F78006DD-DCEB-4244-A79D-AE5F5BC8E957}" destId="{196796C2-C222-4BBF-89F8-FB71294BFB44}" srcOrd="2" destOrd="0" presId="urn:microsoft.com/office/officeart/2008/layout/LinedList"/>
    <dgm:cxn modelId="{F81D9EC7-83B7-4910-9794-C4B144A719A4}" type="presParOf" srcId="{48E9255D-F105-4114-9366-4E5E573B9332}" destId="{9F8FC87C-0540-4A9E-82F5-3F3597EF9D8A}" srcOrd="5" destOrd="0" presId="urn:microsoft.com/office/officeart/2008/layout/LinedList"/>
    <dgm:cxn modelId="{BB88780A-07F7-4038-A3F1-0FAB0F3D8AD7}" type="presParOf" srcId="{48E9255D-F105-4114-9366-4E5E573B9332}" destId="{C203F042-3119-4CEA-836E-8C7D543866F7}" srcOrd="6" destOrd="0" presId="urn:microsoft.com/office/officeart/2008/layout/LinedList"/>
    <dgm:cxn modelId="{15F28448-D411-4683-855E-BB7BFF87E692}" type="presParOf" srcId="{48E9255D-F105-4114-9366-4E5E573B9332}" destId="{DF6B3A61-DF43-4C90-A410-9FA1857202BA}" srcOrd="7" destOrd="0" presId="urn:microsoft.com/office/officeart/2008/layout/LinedList"/>
    <dgm:cxn modelId="{1F90DDA9-F956-4618-977F-C0181A540A16}" type="presParOf" srcId="{DF6B3A61-DF43-4C90-A410-9FA1857202BA}" destId="{E5DA0572-0556-4E59-BAFA-87CCAD834615}" srcOrd="0" destOrd="0" presId="urn:microsoft.com/office/officeart/2008/layout/LinedList"/>
    <dgm:cxn modelId="{591605A7-215F-4E91-9659-C91247B77DEE}" type="presParOf" srcId="{DF6B3A61-DF43-4C90-A410-9FA1857202BA}" destId="{C18724C6-030B-4364-AD7F-89934079B76E}" srcOrd="1" destOrd="0" presId="urn:microsoft.com/office/officeart/2008/layout/LinedList"/>
    <dgm:cxn modelId="{E4EEF64A-FB9C-4948-B0B2-E68774A53405}" type="presParOf" srcId="{DF6B3A61-DF43-4C90-A410-9FA1857202BA}" destId="{0EE7BEAD-3052-4386-A419-1E6B65BDABC0}" srcOrd="2" destOrd="0" presId="urn:microsoft.com/office/officeart/2008/layout/LinedList"/>
    <dgm:cxn modelId="{176D58DC-F016-4D65-99A9-19FB5A475AFA}" type="presParOf" srcId="{48E9255D-F105-4114-9366-4E5E573B9332}" destId="{A820A355-B3CA-4927-A8AF-AA86486360FE}" srcOrd="8" destOrd="0" presId="urn:microsoft.com/office/officeart/2008/layout/LinedList"/>
    <dgm:cxn modelId="{0FDDBAB7-7812-47BC-BCC5-3617820B87CE}" type="presParOf" srcId="{48E9255D-F105-4114-9366-4E5E573B9332}" destId="{67BECAA8-A754-434D-BCF6-1533541083AB}" srcOrd="9" destOrd="0" presId="urn:microsoft.com/office/officeart/2008/layout/LinedList"/>
    <dgm:cxn modelId="{DBAC3BDD-A423-43B5-8DF1-8D9A6A383955}" type="presParOf" srcId="{48E9255D-F105-4114-9366-4E5E573B9332}" destId="{B8B3E39D-AC37-46F1-A3D1-759CDBEC2047}" srcOrd="10" destOrd="0" presId="urn:microsoft.com/office/officeart/2008/layout/LinedList"/>
    <dgm:cxn modelId="{331A0444-113B-49C6-969E-DA60B83FAAB8}" type="presParOf" srcId="{B8B3E39D-AC37-46F1-A3D1-759CDBEC2047}" destId="{DAF6DE1C-5FF1-4147-A22B-F58A53C4F944}" srcOrd="0" destOrd="0" presId="urn:microsoft.com/office/officeart/2008/layout/LinedList"/>
    <dgm:cxn modelId="{A570215F-2472-463A-BF6E-E0CE45002609}" type="presParOf" srcId="{B8B3E39D-AC37-46F1-A3D1-759CDBEC2047}" destId="{ECD99CBE-0259-44F0-AE89-9D3958FCD097}" srcOrd="1" destOrd="0" presId="urn:microsoft.com/office/officeart/2008/layout/LinedList"/>
    <dgm:cxn modelId="{0462DEF9-051E-4238-9EC6-471E861E8B74}" type="presParOf" srcId="{B8B3E39D-AC37-46F1-A3D1-759CDBEC2047}" destId="{0BE2A662-45E2-45D0-ACB5-1DE62FAA8B62}" srcOrd="2" destOrd="0" presId="urn:microsoft.com/office/officeart/2008/layout/LinedList"/>
    <dgm:cxn modelId="{78705439-772B-4367-8EEB-C7590298F5FB}" type="presParOf" srcId="{48E9255D-F105-4114-9366-4E5E573B9332}" destId="{B80BB868-5DCF-4AAE-B9B5-742C5E13EFCA}" srcOrd="11" destOrd="0" presId="urn:microsoft.com/office/officeart/2008/layout/LinedList"/>
    <dgm:cxn modelId="{2C2C51BA-D340-4851-A484-B7AD8391BD27}" type="presParOf" srcId="{48E9255D-F105-4114-9366-4E5E573B9332}" destId="{4B80400F-F1A5-48E5-B119-D8F542E4CADA}" srcOrd="12" destOrd="0" presId="urn:microsoft.com/office/officeart/2008/layout/LinedList"/>
    <dgm:cxn modelId="{4B1250B6-0B77-4B35-961F-1E4AFF403396}" type="presParOf" srcId="{48E9255D-F105-4114-9366-4E5E573B9332}" destId="{655AFD34-98D6-4B78-AD0D-C254F1B928D7}" srcOrd="13" destOrd="0" presId="urn:microsoft.com/office/officeart/2008/layout/LinedList"/>
    <dgm:cxn modelId="{4C5D445E-AA08-4A0A-A00B-A1CD629332CA}" type="presParOf" srcId="{655AFD34-98D6-4B78-AD0D-C254F1B928D7}" destId="{8ACC76FB-E600-49E8-8B29-5D281FCEBBDD}" srcOrd="0" destOrd="0" presId="urn:microsoft.com/office/officeart/2008/layout/LinedList"/>
    <dgm:cxn modelId="{E0144705-82EA-4660-AFDE-CB3D4F9E1A39}" type="presParOf" srcId="{655AFD34-98D6-4B78-AD0D-C254F1B928D7}" destId="{3475588A-167C-4F7C-8B1A-5D5319F7A139}" srcOrd="1" destOrd="0" presId="urn:microsoft.com/office/officeart/2008/layout/LinedList"/>
    <dgm:cxn modelId="{F2FB7FDB-7F25-4DCC-BE5F-552EAF6EB1C6}" type="presParOf" srcId="{655AFD34-98D6-4B78-AD0D-C254F1B928D7}" destId="{3594E507-29A3-4A47-83F3-44870C89AA63}" srcOrd="2" destOrd="0" presId="urn:microsoft.com/office/officeart/2008/layout/LinedList"/>
    <dgm:cxn modelId="{1F3904EC-0CD7-46AB-AC0C-B74963A52B85}" type="presParOf" srcId="{48E9255D-F105-4114-9366-4E5E573B9332}" destId="{9080B60A-B586-4E48-B325-016D06913481}" srcOrd="14" destOrd="0" presId="urn:microsoft.com/office/officeart/2008/layout/LinedList"/>
    <dgm:cxn modelId="{ECF1CAD3-9CF4-4357-ABBF-BCABAB029911}" type="presParOf" srcId="{48E9255D-F105-4114-9366-4E5E573B9332}" destId="{267EB472-2C6A-4295-AE4A-F75510BF4B98}" srcOrd="15" destOrd="0" presId="urn:microsoft.com/office/officeart/2008/layout/LinedList"/>
    <dgm:cxn modelId="{B9138E16-4CB4-4772-A991-ED2AD78D49E6}" type="presParOf" srcId="{48E9255D-F105-4114-9366-4E5E573B9332}" destId="{11EFF010-F70A-4DB6-BFBA-4C471AF4AB13}" srcOrd="16" destOrd="0" presId="urn:microsoft.com/office/officeart/2008/layout/LinedList"/>
    <dgm:cxn modelId="{F38CA4A5-3CDD-4D70-967A-E2EC8244918F}" type="presParOf" srcId="{11EFF010-F70A-4DB6-BFBA-4C471AF4AB13}" destId="{0B4FEE59-5FF7-4A64-B332-7BB41146550E}" srcOrd="0" destOrd="0" presId="urn:microsoft.com/office/officeart/2008/layout/LinedList"/>
    <dgm:cxn modelId="{ADD3682A-87A5-46A0-888C-3D4D5CB94F2F}" type="presParOf" srcId="{11EFF010-F70A-4DB6-BFBA-4C471AF4AB13}" destId="{ECBB741D-55B0-46F9-876A-736E2D0A3B0A}" srcOrd="1" destOrd="0" presId="urn:microsoft.com/office/officeart/2008/layout/LinedList"/>
    <dgm:cxn modelId="{5D2EEBA1-C2E9-4EA9-AAD7-EB783A9D1F08}" type="presParOf" srcId="{11EFF010-F70A-4DB6-BFBA-4C471AF4AB13}" destId="{33248304-B60D-4661-B763-C0872DCE8800}" srcOrd="2" destOrd="0" presId="urn:microsoft.com/office/officeart/2008/layout/LinedList"/>
    <dgm:cxn modelId="{C3ECD9FE-CAC3-4AFD-A77F-D630D6856B82}" type="presParOf" srcId="{48E9255D-F105-4114-9366-4E5E573B9332}" destId="{B5E992E2-EB34-4A0F-A152-A7501741A299}" srcOrd="17" destOrd="0" presId="urn:microsoft.com/office/officeart/2008/layout/LinedList"/>
    <dgm:cxn modelId="{C01D08ED-3122-4FBA-B4A8-AC584E6181C1}" type="presParOf" srcId="{48E9255D-F105-4114-9366-4E5E573B9332}" destId="{CD5A3E02-0B51-40DA-9EB4-BD21A0D8BE25}" srcOrd="18" destOrd="0" presId="urn:microsoft.com/office/officeart/2008/layout/LinedList"/>
    <dgm:cxn modelId="{7EA5B811-1BC9-4D1D-8873-DB6DD5D15115}" type="presParOf" srcId="{48E9255D-F105-4114-9366-4E5E573B9332}" destId="{5F3B39C4-FC68-459C-B77E-8C27C8886AFB}" srcOrd="19" destOrd="0" presId="urn:microsoft.com/office/officeart/2008/layout/LinedList"/>
    <dgm:cxn modelId="{91C219C9-EFF6-4CC2-9858-E59CB2E5103A}" type="presParOf" srcId="{5F3B39C4-FC68-459C-B77E-8C27C8886AFB}" destId="{CFA69E4D-6FB9-44DD-9B5B-22CC25CAA9B3}" srcOrd="0" destOrd="0" presId="urn:microsoft.com/office/officeart/2008/layout/LinedList"/>
    <dgm:cxn modelId="{790DA17B-25C2-4CD4-9AAA-9661C678AC11}" type="presParOf" srcId="{5F3B39C4-FC68-459C-B77E-8C27C8886AFB}" destId="{86DB072D-22FC-4750-B14C-E5558047BD17}" srcOrd="1" destOrd="0" presId="urn:microsoft.com/office/officeart/2008/layout/LinedList"/>
    <dgm:cxn modelId="{CEA4766D-A3D2-4901-8DA3-11BF6D23F504}" type="presParOf" srcId="{5F3B39C4-FC68-459C-B77E-8C27C8886AFB}" destId="{D93F34C9-8C39-4308-B5D5-C97E2AE930FC}" srcOrd="2" destOrd="0" presId="urn:microsoft.com/office/officeart/2008/layout/LinedList"/>
    <dgm:cxn modelId="{1B19790D-B835-4AC9-B622-C921A90052A7}" type="presParOf" srcId="{48E9255D-F105-4114-9366-4E5E573B9332}" destId="{2AB9A3E1-4E11-457E-8BD4-16A9DFE2552D}" srcOrd="20" destOrd="0" presId="urn:microsoft.com/office/officeart/2008/layout/LinedList"/>
    <dgm:cxn modelId="{2B44DB02-1FC1-4DEF-8274-0E8B8F597706}" type="presParOf" srcId="{48E9255D-F105-4114-9366-4E5E573B9332}" destId="{63B21904-7132-49F0-9ABF-E33DAF76011A}" srcOrd="21" destOrd="0" presId="urn:microsoft.com/office/officeart/2008/layout/LinedList"/>
    <dgm:cxn modelId="{C956D46E-2DE8-4927-BDF5-688AE028CA22}" type="presParOf" srcId="{48E9255D-F105-4114-9366-4E5E573B9332}" destId="{F17BFBB6-A112-4D24-983A-81BD6FC8E5B1}" srcOrd="22" destOrd="0" presId="urn:microsoft.com/office/officeart/2008/layout/LinedList"/>
    <dgm:cxn modelId="{5A118F4A-D3AF-4779-A131-CA929106943E}" type="presParOf" srcId="{F17BFBB6-A112-4D24-983A-81BD6FC8E5B1}" destId="{27E2F06C-5DBC-43E6-86C6-E0FB0184BBCC}" srcOrd="0" destOrd="0" presId="urn:microsoft.com/office/officeart/2008/layout/LinedList"/>
    <dgm:cxn modelId="{65F65EB1-C3FF-4573-A850-2DDC7B6FBACF}" type="presParOf" srcId="{F17BFBB6-A112-4D24-983A-81BD6FC8E5B1}" destId="{382CEBF3-B034-455B-9492-47989C16DCB6}" srcOrd="1" destOrd="0" presId="urn:microsoft.com/office/officeart/2008/layout/LinedList"/>
    <dgm:cxn modelId="{D7FBCB96-0778-4C32-8D09-3481B4A609D4}" type="presParOf" srcId="{F17BFBB6-A112-4D24-983A-81BD6FC8E5B1}" destId="{12FCC649-3A05-41B2-8CB0-612EBCF0254A}" srcOrd="2" destOrd="0" presId="urn:microsoft.com/office/officeart/2008/layout/LinedList"/>
    <dgm:cxn modelId="{629A601E-8C51-45B7-9C9E-9508EDE85206}" type="presParOf" srcId="{48E9255D-F105-4114-9366-4E5E573B9332}" destId="{FA0BB9A8-679E-46FA-8090-34C74B82A692}" srcOrd="23" destOrd="0" presId="urn:microsoft.com/office/officeart/2008/layout/LinedList"/>
    <dgm:cxn modelId="{33C35921-DA85-4139-9CC6-F299C0E692AF}" type="presParOf" srcId="{48E9255D-F105-4114-9366-4E5E573B9332}" destId="{42F23863-8378-445B-B7EB-1DADB59B8130}" srcOrd="24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030BBD-CC10-48B5-BE47-80E41777220A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A18C304-790A-426F-BDC0-F1EA5BD4F17B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bg-BG" sz="2800" dirty="0"/>
            <a:t>Отговорности на клубен Президент</a:t>
          </a:r>
          <a:endParaRPr lang="en-US" sz="2800" dirty="0"/>
        </a:p>
      </dgm:t>
    </dgm:pt>
    <dgm:pt modelId="{A844453D-DC1C-4347-9A84-BED33F05FFB9}" type="parTrans" cxnId="{BFFF15DF-CB9D-4B38-81BE-73034A1C265E}">
      <dgm:prSet/>
      <dgm:spPr/>
      <dgm:t>
        <a:bodyPr/>
        <a:lstStyle/>
        <a:p>
          <a:endParaRPr lang="en-US"/>
        </a:p>
      </dgm:t>
    </dgm:pt>
    <dgm:pt modelId="{FF6A64C4-C5F5-4272-8AB9-08888C59FDEA}" type="sibTrans" cxnId="{BFFF15DF-CB9D-4B38-81BE-73034A1C265E}">
      <dgm:prSet/>
      <dgm:spPr/>
      <dgm:t>
        <a:bodyPr/>
        <a:lstStyle/>
        <a:p>
          <a:endParaRPr lang="en-US"/>
        </a:p>
      </dgm:t>
    </dgm:pt>
    <dgm:pt modelId="{4718474C-CCF3-4B29-A69B-BE6E44EB506B}" type="pres">
      <dgm:prSet presAssocID="{EE030BBD-CC10-48B5-BE47-80E41777220A}" presName="linear" presStyleCnt="0">
        <dgm:presLayoutVars>
          <dgm:animLvl val="lvl"/>
          <dgm:resizeHandles val="exact"/>
        </dgm:presLayoutVars>
      </dgm:prSet>
      <dgm:spPr/>
    </dgm:pt>
    <dgm:pt modelId="{BB70550F-8890-47CC-B5F1-2A73E13ED811}" type="pres">
      <dgm:prSet presAssocID="{CA18C304-790A-426F-BDC0-F1EA5BD4F17B}" presName="parentText" presStyleLbl="node1" presStyleIdx="0" presStyleCnt="1" custScaleX="96667" custScaleY="62623" custLinFactNeighborX="0" custLinFactNeighborY="-3080">
        <dgm:presLayoutVars>
          <dgm:chMax val="0"/>
          <dgm:bulletEnabled val="1"/>
        </dgm:presLayoutVars>
      </dgm:prSet>
      <dgm:spPr/>
    </dgm:pt>
  </dgm:ptLst>
  <dgm:cxnLst>
    <dgm:cxn modelId="{512F0F60-C89C-4897-9B30-5350ADD4996D}" type="presOf" srcId="{EE030BBD-CC10-48B5-BE47-80E41777220A}" destId="{4718474C-CCF3-4B29-A69B-BE6E44EB506B}" srcOrd="0" destOrd="0" presId="urn:microsoft.com/office/officeart/2005/8/layout/vList2"/>
    <dgm:cxn modelId="{190F3976-2BF3-4F88-A00A-9B9CBBE7C158}" type="presOf" srcId="{CA18C304-790A-426F-BDC0-F1EA5BD4F17B}" destId="{BB70550F-8890-47CC-B5F1-2A73E13ED811}" srcOrd="0" destOrd="0" presId="urn:microsoft.com/office/officeart/2005/8/layout/vList2"/>
    <dgm:cxn modelId="{BFFF15DF-CB9D-4B38-81BE-73034A1C265E}" srcId="{EE030BBD-CC10-48B5-BE47-80E41777220A}" destId="{CA18C304-790A-426F-BDC0-F1EA5BD4F17B}" srcOrd="0" destOrd="0" parTransId="{A844453D-DC1C-4347-9A84-BED33F05FFB9}" sibTransId="{FF6A64C4-C5F5-4272-8AB9-08888C59FDEA}"/>
    <dgm:cxn modelId="{F0F6AB2C-6A72-41EB-AFB7-E7A47EC56B33}" type="presParOf" srcId="{4718474C-CCF3-4B29-A69B-BE6E44EB506B}" destId="{BB70550F-8890-47CC-B5F1-2A73E13ED81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030BBD-CC10-48B5-BE47-80E41777220A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A18C304-790A-426F-BDC0-F1EA5BD4F17B}">
      <dgm:prSet phldrT="[Text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tx2"/>
        </a:solidFill>
        <a:ln>
          <a:solidFill>
            <a:schemeClr val="tx2"/>
          </a:solidFill>
        </a:ln>
      </dgm:spPr>
      <dgm:t>
        <a:bodyPr/>
        <a:lstStyle/>
        <a:p>
          <a:r>
            <a:rPr lang="bg-BG" sz="2800" b="1" dirty="0"/>
            <a:t>Подгответе се за мандата си</a:t>
          </a:r>
          <a:endParaRPr lang="en-US" sz="2800" dirty="0"/>
        </a:p>
      </dgm:t>
    </dgm:pt>
    <dgm:pt modelId="{A844453D-DC1C-4347-9A84-BED33F05FFB9}" type="parTrans" cxnId="{BFFF15DF-CB9D-4B38-81BE-73034A1C265E}">
      <dgm:prSet/>
      <dgm:spPr/>
      <dgm:t>
        <a:bodyPr/>
        <a:lstStyle/>
        <a:p>
          <a:endParaRPr lang="en-US"/>
        </a:p>
      </dgm:t>
    </dgm:pt>
    <dgm:pt modelId="{FF6A64C4-C5F5-4272-8AB9-08888C59FDEA}" type="sibTrans" cxnId="{BFFF15DF-CB9D-4B38-81BE-73034A1C265E}">
      <dgm:prSet/>
      <dgm:spPr/>
      <dgm:t>
        <a:bodyPr/>
        <a:lstStyle/>
        <a:p>
          <a:endParaRPr lang="en-US"/>
        </a:p>
      </dgm:t>
    </dgm:pt>
    <dgm:pt modelId="{4718474C-CCF3-4B29-A69B-BE6E44EB506B}" type="pres">
      <dgm:prSet presAssocID="{EE030BBD-CC10-48B5-BE47-80E41777220A}" presName="linear" presStyleCnt="0">
        <dgm:presLayoutVars>
          <dgm:animLvl val="lvl"/>
          <dgm:resizeHandles val="exact"/>
        </dgm:presLayoutVars>
      </dgm:prSet>
      <dgm:spPr/>
    </dgm:pt>
    <dgm:pt modelId="{BB70550F-8890-47CC-B5F1-2A73E13ED811}" type="pres">
      <dgm:prSet presAssocID="{CA18C304-790A-426F-BDC0-F1EA5BD4F17B}" presName="parentText" presStyleLbl="node1" presStyleIdx="0" presStyleCnt="1" custScaleX="96667" custScaleY="62623" custLinFactNeighborX="0" custLinFactNeighborY="-3080">
        <dgm:presLayoutVars>
          <dgm:chMax val="0"/>
          <dgm:bulletEnabled val="1"/>
        </dgm:presLayoutVars>
      </dgm:prSet>
      <dgm:spPr/>
    </dgm:pt>
  </dgm:ptLst>
  <dgm:cxnLst>
    <dgm:cxn modelId="{21382156-986A-43A6-A7BE-9E7DF9A8E68D}" type="presOf" srcId="{CA18C304-790A-426F-BDC0-F1EA5BD4F17B}" destId="{BB70550F-8890-47CC-B5F1-2A73E13ED811}" srcOrd="0" destOrd="0" presId="urn:microsoft.com/office/officeart/2005/8/layout/vList2"/>
    <dgm:cxn modelId="{EDA111BD-4644-4883-9E86-F01BA6E73DD6}" type="presOf" srcId="{EE030BBD-CC10-48B5-BE47-80E41777220A}" destId="{4718474C-CCF3-4B29-A69B-BE6E44EB506B}" srcOrd="0" destOrd="0" presId="urn:microsoft.com/office/officeart/2005/8/layout/vList2"/>
    <dgm:cxn modelId="{BFFF15DF-CB9D-4B38-81BE-73034A1C265E}" srcId="{EE030BBD-CC10-48B5-BE47-80E41777220A}" destId="{CA18C304-790A-426F-BDC0-F1EA5BD4F17B}" srcOrd="0" destOrd="0" parTransId="{A844453D-DC1C-4347-9A84-BED33F05FFB9}" sibTransId="{FF6A64C4-C5F5-4272-8AB9-08888C59FDEA}"/>
    <dgm:cxn modelId="{CF90C137-B96F-4AD4-B1D6-204AF0C1DCAC}" type="presParOf" srcId="{4718474C-CCF3-4B29-A69B-BE6E44EB506B}" destId="{BB70550F-8890-47CC-B5F1-2A73E13ED81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030BBD-CC10-48B5-BE47-80E41777220A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A18C304-790A-426F-BDC0-F1EA5BD4F17B}">
      <dgm:prSet phldrT="[Text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tx2"/>
        </a:solidFill>
        <a:ln>
          <a:solidFill>
            <a:schemeClr val="tx2"/>
          </a:solidFill>
        </a:ln>
      </dgm:spPr>
      <dgm:t>
        <a:bodyPr/>
        <a:lstStyle/>
        <a:p>
          <a:r>
            <a:rPr lang="bg-BG" sz="2800" b="1" dirty="0"/>
            <a:t>По време на мандата</a:t>
          </a:r>
          <a:endParaRPr lang="en-US" sz="2800" dirty="0"/>
        </a:p>
      </dgm:t>
    </dgm:pt>
    <dgm:pt modelId="{A844453D-DC1C-4347-9A84-BED33F05FFB9}" type="parTrans" cxnId="{BFFF15DF-CB9D-4B38-81BE-73034A1C265E}">
      <dgm:prSet/>
      <dgm:spPr/>
      <dgm:t>
        <a:bodyPr/>
        <a:lstStyle/>
        <a:p>
          <a:endParaRPr lang="en-US"/>
        </a:p>
      </dgm:t>
    </dgm:pt>
    <dgm:pt modelId="{FF6A64C4-C5F5-4272-8AB9-08888C59FDEA}" type="sibTrans" cxnId="{BFFF15DF-CB9D-4B38-81BE-73034A1C265E}">
      <dgm:prSet/>
      <dgm:spPr/>
      <dgm:t>
        <a:bodyPr/>
        <a:lstStyle/>
        <a:p>
          <a:endParaRPr lang="en-US"/>
        </a:p>
      </dgm:t>
    </dgm:pt>
    <dgm:pt modelId="{4718474C-CCF3-4B29-A69B-BE6E44EB506B}" type="pres">
      <dgm:prSet presAssocID="{EE030BBD-CC10-48B5-BE47-80E41777220A}" presName="linear" presStyleCnt="0">
        <dgm:presLayoutVars>
          <dgm:animLvl val="lvl"/>
          <dgm:resizeHandles val="exact"/>
        </dgm:presLayoutVars>
      </dgm:prSet>
      <dgm:spPr/>
    </dgm:pt>
    <dgm:pt modelId="{BB70550F-8890-47CC-B5F1-2A73E13ED811}" type="pres">
      <dgm:prSet presAssocID="{CA18C304-790A-426F-BDC0-F1EA5BD4F17B}" presName="parentText" presStyleLbl="node1" presStyleIdx="0" presStyleCnt="1" custScaleX="96667" custScaleY="62623" custLinFactNeighborX="0" custLinFactNeighborY="-3080">
        <dgm:presLayoutVars>
          <dgm:chMax val="0"/>
          <dgm:bulletEnabled val="1"/>
        </dgm:presLayoutVars>
      </dgm:prSet>
      <dgm:spPr/>
    </dgm:pt>
  </dgm:ptLst>
  <dgm:cxnLst>
    <dgm:cxn modelId="{E2A41D74-A2AA-433F-91EC-458299F2D1ED}" type="presOf" srcId="{EE030BBD-CC10-48B5-BE47-80E41777220A}" destId="{4718474C-CCF3-4B29-A69B-BE6E44EB506B}" srcOrd="0" destOrd="0" presId="urn:microsoft.com/office/officeart/2005/8/layout/vList2"/>
    <dgm:cxn modelId="{BFFF15DF-CB9D-4B38-81BE-73034A1C265E}" srcId="{EE030BBD-CC10-48B5-BE47-80E41777220A}" destId="{CA18C304-790A-426F-BDC0-F1EA5BD4F17B}" srcOrd="0" destOrd="0" parTransId="{A844453D-DC1C-4347-9A84-BED33F05FFB9}" sibTransId="{FF6A64C4-C5F5-4272-8AB9-08888C59FDEA}"/>
    <dgm:cxn modelId="{7EA1B7F1-6E14-4800-BAAF-31D5FBD26A5D}" type="presOf" srcId="{CA18C304-790A-426F-BDC0-F1EA5BD4F17B}" destId="{BB70550F-8890-47CC-B5F1-2A73E13ED811}" srcOrd="0" destOrd="0" presId="urn:microsoft.com/office/officeart/2005/8/layout/vList2"/>
    <dgm:cxn modelId="{EEE54754-B8FA-4110-AC27-DC1F06409E19}" type="presParOf" srcId="{4718474C-CCF3-4B29-A69B-BE6E44EB506B}" destId="{BB70550F-8890-47CC-B5F1-2A73E13ED81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030BBD-CC10-48B5-BE47-80E41777220A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A18C304-790A-426F-BDC0-F1EA5BD4F17B}">
      <dgm:prSet phldrT="[Text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tx2"/>
        </a:solidFill>
        <a:ln>
          <a:solidFill>
            <a:schemeClr val="tx2"/>
          </a:solidFill>
        </a:ln>
      </dgm:spPr>
      <dgm:t>
        <a:bodyPr/>
        <a:lstStyle/>
        <a:p>
          <a:r>
            <a:rPr lang="bg-BG" sz="2800" b="1" dirty="0"/>
            <a:t>Преди края на мандата</a:t>
          </a:r>
          <a:endParaRPr lang="en-US" sz="2800" dirty="0"/>
        </a:p>
      </dgm:t>
    </dgm:pt>
    <dgm:pt modelId="{A844453D-DC1C-4347-9A84-BED33F05FFB9}" type="parTrans" cxnId="{BFFF15DF-CB9D-4B38-81BE-73034A1C265E}">
      <dgm:prSet/>
      <dgm:spPr/>
      <dgm:t>
        <a:bodyPr/>
        <a:lstStyle/>
        <a:p>
          <a:endParaRPr lang="en-US"/>
        </a:p>
      </dgm:t>
    </dgm:pt>
    <dgm:pt modelId="{FF6A64C4-C5F5-4272-8AB9-08888C59FDEA}" type="sibTrans" cxnId="{BFFF15DF-CB9D-4B38-81BE-73034A1C265E}">
      <dgm:prSet/>
      <dgm:spPr/>
      <dgm:t>
        <a:bodyPr/>
        <a:lstStyle/>
        <a:p>
          <a:endParaRPr lang="en-US"/>
        </a:p>
      </dgm:t>
    </dgm:pt>
    <dgm:pt modelId="{4718474C-CCF3-4B29-A69B-BE6E44EB506B}" type="pres">
      <dgm:prSet presAssocID="{EE030BBD-CC10-48B5-BE47-80E41777220A}" presName="linear" presStyleCnt="0">
        <dgm:presLayoutVars>
          <dgm:animLvl val="lvl"/>
          <dgm:resizeHandles val="exact"/>
        </dgm:presLayoutVars>
      </dgm:prSet>
      <dgm:spPr/>
    </dgm:pt>
    <dgm:pt modelId="{BB70550F-8890-47CC-B5F1-2A73E13ED811}" type="pres">
      <dgm:prSet presAssocID="{CA18C304-790A-426F-BDC0-F1EA5BD4F17B}" presName="parentText" presStyleLbl="node1" presStyleIdx="0" presStyleCnt="1" custScaleX="96667" custScaleY="62623" custLinFactNeighborX="0" custLinFactNeighborY="-3080">
        <dgm:presLayoutVars>
          <dgm:chMax val="0"/>
          <dgm:bulletEnabled val="1"/>
        </dgm:presLayoutVars>
      </dgm:prSet>
      <dgm:spPr/>
    </dgm:pt>
  </dgm:ptLst>
  <dgm:cxnLst>
    <dgm:cxn modelId="{3EAFB44B-C745-42A5-86E0-649B203290B8}" type="presOf" srcId="{EE030BBD-CC10-48B5-BE47-80E41777220A}" destId="{4718474C-CCF3-4B29-A69B-BE6E44EB506B}" srcOrd="0" destOrd="0" presId="urn:microsoft.com/office/officeart/2005/8/layout/vList2"/>
    <dgm:cxn modelId="{D74AD58E-9A38-4A0B-9683-7A8997F7C6BF}" type="presOf" srcId="{CA18C304-790A-426F-BDC0-F1EA5BD4F17B}" destId="{BB70550F-8890-47CC-B5F1-2A73E13ED811}" srcOrd="0" destOrd="0" presId="urn:microsoft.com/office/officeart/2005/8/layout/vList2"/>
    <dgm:cxn modelId="{BFFF15DF-CB9D-4B38-81BE-73034A1C265E}" srcId="{EE030BBD-CC10-48B5-BE47-80E41777220A}" destId="{CA18C304-790A-426F-BDC0-F1EA5BD4F17B}" srcOrd="0" destOrd="0" parTransId="{A844453D-DC1C-4347-9A84-BED33F05FFB9}" sibTransId="{FF6A64C4-C5F5-4272-8AB9-08888C59FDEA}"/>
    <dgm:cxn modelId="{CE1BECDB-2DA0-4195-A89B-22600E75C8DA}" type="presParOf" srcId="{4718474C-CCF3-4B29-A69B-BE6E44EB506B}" destId="{BB70550F-8890-47CC-B5F1-2A73E13ED81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030BBD-CC10-48B5-BE47-80E41777220A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A18C304-790A-426F-BDC0-F1EA5BD4F17B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bg-BG" sz="2800" dirty="0"/>
            <a:t>Отговорности като клубен Президент</a:t>
          </a:r>
          <a:endParaRPr lang="en-US" sz="2800" dirty="0"/>
        </a:p>
      </dgm:t>
    </dgm:pt>
    <dgm:pt modelId="{A844453D-DC1C-4347-9A84-BED33F05FFB9}" type="parTrans" cxnId="{BFFF15DF-CB9D-4B38-81BE-73034A1C265E}">
      <dgm:prSet/>
      <dgm:spPr/>
      <dgm:t>
        <a:bodyPr/>
        <a:lstStyle/>
        <a:p>
          <a:endParaRPr lang="en-US"/>
        </a:p>
      </dgm:t>
    </dgm:pt>
    <dgm:pt modelId="{FF6A64C4-C5F5-4272-8AB9-08888C59FDEA}" type="sibTrans" cxnId="{BFFF15DF-CB9D-4B38-81BE-73034A1C265E}">
      <dgm:prSet/>
      <dgm:spPr/>
      <dgm:t>
        <a:bodyPr/>
        <a:lstStyle/>
        <a:p>
          <a:endParaRPr lang="en-US"/>
        </a:p>
      </dgm:t>
    </dgm:pt>
    <dgm:pt modelId="{4718474C-CCF3-4B29-A69B-BE6E44EB506B}" type="pres">
      <dgm:prSet presAssocID="{EE030BBD-CC10-48B5-BE47-80E41777220A}" presName="linear" presStyleCnt="0">
        <dgm:presLayoutVars>
          <dgm:animLvl val="lvl"/>
          <dgm:resizeHandles val="exact"/>
        </dgm:presLayoutVars>
      </dgm:prSet>
      <dgm:spPr/>
    </dgm:pt>
    <dgm:pt modelId="{BB70550F-8890-47CC-B5F1-2A73E13ED811}" type="pres">
      <dgm:prSet presAssocID="{CA18C304-790A-426F-BDC0-F1EA5BD4F17B}" presName="parentText" presStyleLbl="node1" presStyleIdx="0" presStyleCnt="1" custScaleX="96667" custScaleY="62623" custLinFactNeighborX="-31666" custLinFactNeighborY="493">
        <dgm:presLayoutVars>
          <dgm:chMax val="0"/>
          <dgm:bulletEnabled val="1"/>
        </dgm:presLayoutVars>
      </dgm:prSet>
      <dgm:spPr/>
    </dgm:pt>
  </dgm:ptLst>
  <dgm:cxnLst>
    <dgm:cxn modelId="{DD511431-8F16-41B1-B9A2-A2C033294539}" type="presOf" srcId="{CA18C304-790A-426F-BDC0-F1EA5BD4F17B}" destId="{BB70550F-8890-47CC-B5F1-2A73E13ED811}" srcOrd="0" destOrd="0" presId="urn:microsoft.com/office/officeart/2005/8/layout/vList2"/>
    <dgm:cxn modelId="{6A5E3ED4-F508-4CA8-8801-2EE6BC93272A}" type="presOf" srcId="{EE030BBD-CC10-48B5-BE47-80E41777220A}" destId="{4718474C-CCF3-4B29-A69B-BE6E44EB506B}" srcOrd="0" destOrd="0" presId="urn:microsoft.com/office/officeart/2005/8/layout/vList2"/>
    <dgm:cxn modelId="{BFFF15DF-CB9D-4B38-81BE-73034A1C265E}" srcId="{EE030BBD-CC10-48B5-BE47-80E41777220A}" destId="{CA18C304-790A-426F-BDC0-F1EA5BD4F17B}" srcOrd="0" destOrd="0" parTransId="{A844453D-DC1C-4347-9A84-BED33F05FFB9}" sibTransId="{FF6A64C4-C5F5-4272-8AB9-08888C59FDEA}"/>
    <dgm:cxn modelId="{83B26C49-EEF9-480E-8352-9C8D617DD044}" type="presParOf" srcId="{4718474C-CCF3-4B29-A69B-BE6E44EB506B}" destId="{BB70550F-8890-47CC-B5F1-2A73E13ED81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A091568-5C48-4B03-A091-9D0CC6A76E81}" type="doc">
      <dgm:prSet loTypeId="urn:microsoft.com/office/officeart/2005/8/layout/vList6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0390133-26D1-47D4-B0CD-044508D89538}">
      <dgm:prSet phldrT="[Text]" custT="1"/>
      <dgm:spPr/>
      <dgm:t>
        <a:bodyPr/>
        <a:lstStyle/>
        <a:p>
          <a:r>
            <a:rPr lang="bg-BG" sz="2400" dirty="0"/>
            <a:t>Дълги и скучни срещи</a:t>
          </a:r>
          <a:endParaRPr lang="en-US" sz="2400" dirty="0"/>
        </a:p>
      </dgm:t>
    </dgm:pt>
    <dgm:pt modelId="{48146503-9022-4A85-BE29-3E28E3042F80}" type="parTrans" cxnId="{BFD85DB1-A7CA-4108-8A80-559166A1F98A}">
      <dgm:prSet/>
      <dgm:spPr/>
      <dgm:t>
        <a:bodyPr/>
        <a:lstStyle/>
        <a:p>
          <a:endParaRPr lang="en-US"/>
        </a:p>
      </dgm:t>
    </dgm:pt>
    <dgm:pt modelId="{7B16052B-503B-4B5F-A634-989DBA712836}" type="sibTrans" cxnId="{BFD85DB1-A7CA-4108-8A80-559166A1F98A}">
      <dgm:prSet/>
      <dgm:spPr/>
      <dgm:t>
        <a:bodyPr/>
        <a:lstStyle/>
        <a:p>
          <a:endParaRPr lang="en-US"/>
        </a:p>
      </dgm:t>
    </dgm:pt>
    <dgm:pt modelId="{FBAE187A-D898-4182-8FFA-8454E94B1DE3}">
      <dgm:prSet custT="1"/>
      <dgm:spPr/>
      <dgm:t>
        <a:bodyPr/>
        <a:lstStyle/>
        <a:p>
          <a:r>
            <a:rPr lang="ru-RU" sz="2400" dirty="0"/>
            <a:t>Мястото за срещи не е благоприятно</a:t>
          </a:r>
          <a:endParaRPr lang="bg-BG" sz="2400" dirty="0"/>
        </a:p>
      </dgm:t>
    </dgm:pt>
    <dgm:pt modelId="{D19E7E77-1434-426B-BB68-A7127F511D76}" type="parTrans" cxnId="{82C00CA1-4436-41C3-A695-5D959743CF4E}">
      <dgm:prSet/>
      <dgm:spPr/>
      <dgm:t>
        <a:bodyPr/>
        <a:lstStyle/>
        <a:p>
          <a:endParaRPr lang="bg-BG"/>
        </a:p>
      </dgm:t>
    </dgm:pt>
    <dgm:pt modelId="{1D1F6204-F3EA-4D4B-B778-1F61C78C0BAA}" type="sibTrans" cxnId="{82C00CA1-4436-41C3-A695-5D959743CF4E}">
      <dgm:prSet/>
      <dgm:spPr/>
      <dgm:t>
        <a:bodyPr/>
        <a:lstStyle/>
        <a:p>
          <a:endParaRPr lang="bg-BG"/>
        </a:p>
      </dgm:t>
    </dgm:pt>
    <dgm:pt modelId="{EC5E37B3-4E7F-494A-9324-8B2F9E223A88}">
      <dgm:prSet custT="1"/>
      <dgm:spPr/>
      <dgm:t>
        <a:bodyPr/>
        <a:lstStyle/>
        <a:p>
          <a:r>
            <a:rPr lang="bg-BG" sz="2400" dirty="0"/>
            <a:t>Членовете забравят за срещата</a:t>
          </a:r>
        </a:p>
      </dgm:t>
    </dgm:pt>
    <dgm:pt modelId="{255910A7-2979-4DA2-9BA1-519D46DA0824}" type="parTrans" cxnId="{836B5AFB-ECF7-47A5-AE53-A78341956DF8}">
      <dgm:prSet/>
      <dgm:spPr/>
      <dgm:t>
        <a:bodyPr/>
        <a:lstStyle/>
        <a:p>
          <a:endParaRPr lang="bg-BG"/>
        </a:p>
      </dgm:t>
    </dgm:pt>
    <dgm:pt modelId="{CADB90B7-BE19-473C-8AB4-F856DCDA686F}" type="sibTrans" cxnId="{836B5AFB-ECF7-47A5-AE53-A78341956DF8}">
      <dgm:prSet/>
      <dgm:spPr/>
      <dgm:t>
        <a:bodyPr/>
        <a:lstStyle/>
        <a:p>
          <a:endParaRPr lang="bg-BG"/>
        </a:p>
      </dgm:t>
    </dgm:pt>
    <dgm:pt modelId="{F4B90A6C-790E-4347-824E-DDBCC8DD30B4}" type="pres">
      <dgm:prSet presAssocID="{AA091568-5C48-4B03-A091-9D0CC6A76E81}" presName="Name0" presStyleCnt="0">
        <dgm:presLayoutVars>
          <dgm:dir/>
          <dgm:animLvl val="lvl"/>
          <dgm:resizeHandles/>
        </dgm:presLayoutVars>
      </dgm:prSet>
      <dgm:spPr/>
    </dgm:pt>
    <dgm:pt modelId="{E156618F-80DA-4718-ACE0-B5EBA7CE4F76}" type="pres">
      <dgm:prSet presAssocID="{A0390133-26D1-47D4-B0CD-044508D89538}" presName="linNode" presStyleCnt="0"/>
      <dgm:spPr/>
    </dgm:pt>
    <dgm:pt modelId="{BD6361C8-28BD-43A3-8E64-8CCD621B1C01}" type="pres">
      <dgm:prSet presAssocID="{A0390133-26D1-47D4-B0CD-044508D89538}" presName="parentShp" presStyleLbl="node1" presStyleIdx="0" presStyleCnt="3" custScaleX="119178">
        <dgm:presLayoutVars>
          <dgm:bulletEnabled val="1"/>
        </dgm:presLayoutVars>
      </dgm:prSet>
      <dgm:spPr/>
    </dgm:pt>
    <dgm:pt modelId="{63528E88-0DB3-45B1-9440-53FD46A7BDA1}" type="pres">
      <dgm:prSet presAssocID="{A0390133-26D1-47D4-B0CD-044508D89538}" presName="childShp" presStyleLbl="bgAccFollowNode1" presStyleIdx="0" presStyleCnt="3" custScaleY="60000">
        <dgm:presLayoutVars>
          <dgm:bulletEnabled val="1"/>
        </dgm:presLayoutVars>
      </dgm:prSet>
      <dgm:spPr/>
    </dgm:pt>
    <dgm:pt modelId="{64B90D4C-7A45-4767-8015-6849DBF12AD4}" type="pres">
      <dgm:prSet presAssocID="{7B16052B-503B-4B5F-A634-989DBA712836}" presName="spacing" presStyleCnt="0"/>
      <dgm:spPr/>
    </dgm:pt>
    <dgm:pt modelId="{5DA2FD33-A2BE-4B17-9C11-3EA1518A1A51}" type="pres">
      <dgm:prSet presAssocID="{FBAE187A-D898-4182-8FFA-8454E94B1DE3}" presName="linNode" presStyleCnt="0"/>
      <dgm:spPr/>
    </dgm:pt>
    <dgm:pt modelId="{1443D95F-52BE-4C11-BFF9-09F5B6EAD025}" type="pres">
      <dgm:prSet presAssocID="{FBAE187A-D898-4182-8FFA-8454E94B1DE3}" presName="parentShp" presStyleLbl="node1" presStyleIdx="1" presStyleCnt="3" custScaleX="119178">
        <dgm:presLayoutVars>
          <dgm:bulletEnabled val="1"/>
        </dgm:presLayoutVars>
      </dgm:prSet>
      <dgm:spPr/>
    </dgm:pt>
    <dgm:pt modelId="{E9954693-C2BC-4673-BFB8-C56374E867A2}" type="pres">
      <dgm:prSet presAssocID="{FBAE187A-D898-4182-8FFA-8454E94B1DE3}" presName="childShp" presStyleLbl="bgAccFollowNode1" presStyleIdx="1" presStyleCnt="3" custScaleY="53334">
        <dgm:presLayoutVars>
          <dgm:bulletEnabled val="1"/>
        </dgm:presLayoutVars>
      </dgm:prSet>
      <dgm:spPr/>
    </dgm:pt>
    <dgm:pt modelId="{CEBB71B4-B840-4432-8236-D858458F37AF}" type="pres">
      <dgm:prSet presAssocID="{1D1F6204-F3EA-4D4B-B778-1F61C78C0BAA}" presName="spacing" presStyleCnt="0"/>
      <dgm:spPr/>
    </dgm:pt>
    <dgm:pt modelId="{E6B96E75-9D0D-412C-9EF3-DC6C37289AF3}" type="pres">
      <dgm:prSet presAssocID="{EC5E37B3-4E7F-494A-9324-8B2F9E223A88}" presName="linNode" presStyleCnt="0"/>
      <dgm:spPr/>
    </dgm:pt>
    <dgm:pt modelId="{17DB1FCC-9E51-41F3-A9C6-3011F9061361}" type="pres">
      <dgm:prSet presAssocID="{EC5E37B3-4E7F-494A-9324-8B2F9E223A88}" presName="parentShp" presStyleLbl="node1" presStyleIdx="2" presStyleCnt="3" custScaleX="117629">
        <dgm:presLayoutVars>
          <dgm:bulletEnabled val="1"/>
        </dgm:presLayoutVars>
      </dgm:prSet>
      <dgm:spPr/>
    </dgm:pt>
    <dgm:pt modelId="{D18C5919-D18F-4F8B-9880-F490FF194730}" type="pres">
      <dgm:prSet presAssocID="{EC5E37B3-4E7F-494A-9324-8B2F9E223A88}" presName="childShp" presStyleLbl="bgAccFollowNode1" presStyleIdx="2" presStyleCnt="3" custScaleY="46667">
        <dgm:presLayoutVars>
          <dgm:bulletEnabled val="1"/>
        </dgm:presLayoutVars>
      </dgm:prSet>
      <dgm:spPr/>
    </dgm:pt>
  </dgm:ptLst>
  <dgm:cxnLst>
    <dgm:cxn modelId="{1634FB15-9608-4ACB-8763-4FB93A489989}" type="presOf" srcId="{A0390133-26D1-47D4-B0CD-044508D89538}" destId="{BD6361C8-28BD-43A3-8E64-8CCD621B1C01}" srcOrd="0" destOrd="0" presId="urn:microsoft.com/office/officeart/2005/8/layout/vList6"/>
    <dgm:cxn modelId="{010FD722-61CE-46F4-90DE-84B1895996BE}" type="presOf" srcId="{FBAE187A-D898-4182-8FFA-8454E94B1DE3}" destId="{1443D95F-52BE-4C11-BFF9-09F5B6EAD025}" srcOrd="0" destOrd="0" presId="urn:microsoft.com/office/officeart/2005/8/layout/vList6"/>
    <dgm:cxn modelId="{F1C4EB25-29BC-410C-8F35-AE26DB1F5F90}" type="presOf" srcId="{EC5E37B3-4E7F-494A-9324-8B2F9E223A88}" destId="{17DB1FCC-9E51-41F3-A9C6-3011F9061361}" srcOrd="0" destOrd="0" presId="urn:microsoft.com/office/officeart/2005/8/layout/vList6"/>
    <dgm:cxn modelId="{6971333B-DB8E-4730-9F70-A36BEE8089A3}" type="presOf" srcId="{AA091568-5C48-4B03-A091-9D0CC6A76E81}" destId="{F4B90A6C-790E-4347-824E-DDBCC8DD30B4}" srcOrd="0" destOrd="0" presId="urn:microsoft.com/office/officeart/2005/8/layout/vList6"/>
    <dgm:cxn modelId="{82C00CA1-4436-41C3-A695-5D959743CF4E}" srcId="{AA091568-5C48-4B03-A091-9D0CC6A76E81}" destId="{FBAE187A-D898-4182-8FFA-8454E94B1DE3}" srcOrd="1" destOrd="0" parTransId="{D19E7E77-1434-426B-BB68-A7127F511D76}" sibTransId="{1D1F6204-F3EA-4D4B-B778-1F61C78C0BAA}"/>
    <dgm:cxn modelId="{BFD85DB1-A7CA-4108-8A80-559166A1F98A}" srcId="{AA091568-5C48-4B03-A091-9D0CC6A76E81}" destId="{A0390133-26D1-47D4-B0CD-044508D89538}" srcOrd="0" destOrd="0" parTransId="{48146503-9022-4A85-BE29-3E28E3042F80}" sibTransId="{7B16052B-503B-4B5F-A634-989DBA712836}"/>
    <dgm:cxn modelId="{836B5AFB-ECF7-47A5-AE53-A78341956DF8}" srcId="{AA091568-5C48-4B03-A091-9D0CC6A76E81}" destId="{EC5E37B3-4E7F-494A-9324-8B2F9E223A88}" srcOrd="2" destOrd="0" parTransId="{255910A7-2979-4DA2-9BA1-519D46DA0824}" sibTransId="{CADB90B7-BE19-473C-8AB4-F856DCDA686F}"/>
    <dgm:cxn modelId="{37F9DBAA-0808-498A-8C6D-DC9A8B292AE7}" type="presParOf" srcId="{F4B90A6C-790E-4347-824E-DDBCC8DD30B4}" destId="{E156618F-80DA-4718-ACE0-B5EBA7CE4F76}" srcOrd="0" destOrd="0" presId="urn:microsoft.com/office/officeart/2005/8/layout/vList6"/>
    <dgm:cxn modelId="{CD83F7AC-DBD9-4037-84C8-CCB82BB35A5B}" type="presParOf" srcId="{E156618F-80DA-4718-ACE0-B5EBA7CE4F76}" destId="{BD6361C8-28BD-43A3-8E64-8CCD621B1C01}" srcOrd="0" destOrd="0" presId="urn:microsoft.com/office/officeart/2005/8/layout/vList6"/>
    <dgm:cxn modelId="{76FA1C67-51D6-471C-8D33-C0AC093F3F55}" type="presParOf" srcId="{E156618F-80DA-4718-ACE0-B5EBA7CE4F76}" destId="{63528E88-0DB3-45B1-9440-53FD46A7BDA1}" srcOrd="1" destOrd="0" presId="urn:microsoft.com/office/officeart/2005/8/layout/vList6"/>
    <dgm:cxn modelId="{1CAF764A-340D-447C-849C-C328567A3E3C}" type="presParOf" srcId="{F4B90A6C-790E-4347-824E-DDBCC8DD30B4}" destId="{64B90D4C-7A45-4767-8015-6849DBF12AD4}" srcOrd="1" destOrd="0" presId="urn:microsoft.com/office/officeart/2005/8/layout/vList6"/>
    <dgm:cxn modelId="{9A389B6A-D39C-4581-8054-674AB82EE31B}" type="presParOf" srcId="{F4B90A6C-790E-4347-824E-DDBCC8DD30B4}" destId="{5DA2FD33-A2BE-4B17-9C11-3EA1518A1A51}" srcOrd="2" destOrd="0" presId="urn:microsoft.com/office/officeart/2005/8/layout/vList6"/>
    <dgm:cxn modelId="{9CC4DEAD-46B9-4701-A5D7-646FA7705C5F}" type="presParOf" srcId="{5DA2FD33-A2BE-4B17-9C11-3EA1518A1A51}" destId="{1443D95F-52BE-4C11-BFF9-09F5B6EAD025}" srcOrd="0" destOrd="0" presId="urn:microsoft.com/office/officeart/2005/8/layout/vList6"/>
    <dgm:cxn modelId="{75D95525-2F4F-4271-9EA8-F51999AB4DE9}" type="presParOf" srcId="{5DA2FD33-A2BE-4B17-9C11-3EA1518A1A51}" destId="{E9954693-C2BC-4673-BFB8-C56374E867A2}" srcOrd="1" destOrd="0" presId="urn:microsoft.com/office/officeart/2005/8/layout/vList6"/>
    <dgm:cxn modelId="{FC1ED64E-7785-4CE9-80A4-B73614548E3A}" type="presParOf" srcId="{F4B90A6C-790E-4347-824E-DDBCC8DD30B4}" destId="{CEBB71B4-B840-4432-8236-D858458F37AF}" srcOrd="3" destOrd="0" presId="urn:microsoft.com/office/officeart/2005/8/layout/vList6"/>
    <dgm:cxn modelId="{6C00A935-57BE-46D5-B719-54B33C0C6AB6}" type="presParOf" srcId="{F4B90A6C-790E-4347-824E-DDBCC8DD30B4}" destId="{E6B96E75-9D0D-412C-9EF3-DC6C37289AF3}" srcOrd="4" destOrd="0" presId="urn:microsoft.com/office/officeart/2005/8/layout/vList6"/>
    <dgm:cxn modelId="{587DF1FD-9340-4895-B81E-A54D5C3031F8}" type="presParOf" srcId="{E6B96E75-9D0D-412C-9EF3-DC6C37289AF3}" destId="{17DB1FCC-9E51-41F3-A9C6-3011F9061361}" srcOrd="0" destOrd="0" presId="urn:microsoft.com/office/officeart/2005/8/layout/vList6"/>
    <dgm:cxn modelId="{BD9F486F-B7CA-4F92-87A2-CC16391BD135}" type="presParOf" srcId="{E6B96E75-9D0D-412C-9EF3-DC6C37289AF3}" destId="{D18C5919-D18F-4F8B-9880-F490FF19473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8F1D3DE-ABC5-44FD-AC51-D703846C6615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6AB2DC6-15BF-4AF7-8FE8-EF08D42ABA3C}">
      <dgm:prSet phldrT="[Text]" custT="1"/>
      <dgm:spPr/>
      <dgm:t>
        <a:bodyPr/>
        <a:lstStyle/>
        <a:p>
          <a:r>
            <a:rPr lang="ru-RU" sz="2000" dirty="0" err="1"/>
            <a:t>Имайте</a:t>
          </a:r>
          <a:r>
            <a:rPr lang="ru-RU" sz="2000" dirty="0"/>
            <a:t>  </a:t>
          </a:r>
          <a:r>
            <a:rPr lang="ru-RU" sz="2000" dirty="0" err="1"/>
            <a:t>дневен</a:t>
          </a:r>
          <a:r>
            <a:rPr lang="ru-RU" sz="2000" dirty="0"/>
            <a:t> </a:t>
          </a:r>
          <a:r>
            <a:rPr lang="ru-RU" sz="2000" dirty="0" err="1"/>
            <a:t>ред</a:t>
          </a:r>
          <a:r>
            <a:rPr lang="ru-RU" sz="2000" dirty="0"/>
            <a:t>, </a:t>
          </a:r>
          <a:r>
            <a:rPr lang="ru-RU" sz="2000" dirty="0" err="1"/>
            <a:t>следвайте</a:t>
          </a:r>
          <a:r>
            <a:rPr lang="ru-RU" sz="2000" dirty="0"/>
            <a:t>  процедура, </a:t>
          </a:r>
          <a:r>
            <a:rPr lang="ru-RU" sz="2000" dirty="0" err="1"/>
            <a:t>споделяйте</a:t>
          </a:r>
          <a:r>
            <a:rPr lang="ru-RU" sz="2000" dirty="0"/>
            <a:t> </a:t>
          </a:r>
          <a:r>
            <a:rPr lang="ru-RU" sz="2000" dirty="0" err="1"/>
            <a:t>интересни</a:t>
          </a:r>
          <a:r>
            <a:rPr lang="ru-RU" sz="2000" dirty="0"/>
            <a:t> и </a:t>
          </a:r>
          <a:r>
            <a:rPr lang="ru-RU" sz="2000" dirty="0" err="1"/>
            <a:t>информативни</a:t>
          </a:r>
          <a:r>
            <a:rPr lang="ru-RU" sz="2000" dirty="0"/>
            <a:t> </a:t>
          </a:r>
          <a:r>
            <a:rPr lang="ru-RU" sz="2000" dirty="0" err="1"/>
            <a:t>програми</a:t>
          </a:r>
          <a:r>
            <a:rPr lang="ru-RU" sz="2000" dirty="0"/>
            <a:t>, активно участие на </a:t>
          </a:r>
          <a:r>
            <a:rPr lang="ru-RU" sz="2000" dirty="0" err="1"/>
            <a:t>всички</a:t>
          </a:r>
          <a:r>
            <a:rPr lang="ru-RU" sz="2000" dirty="0"/>
            <a:t> </a:t>
          </a:r>
          <a:r>
            <a:rPr lang="ru-RU" sz="2000" dirty="0" err="1"/>
            <a:t>членове</a:t>
          </a:r>
          <a:r>
            <a:rPr lang="ru-RU" sz="2000" dirty="0"/>
            <a:t>, </a:t>
          </a:r>
          <a:r>
            <a:rPr lang="ru-RU" sz="2000" dirty="0" err="1"/>
            <a:t>приемане</a:t>
          </a:r>
          <a:r>
            <a:rPr lang="ru-RU" sz="2000" dirty="0"/>
            <a:t> на предложения.</a:t>
          </a:r>
          <a:endParaRPr lang="en-US" sz="2000" dirty="0"/>
        </a:p>
      </dgm:t>
    </dgm:pt>
    <dgm:pt modelId="{ABF943F2-FB86-47A8-B0C5-0BEC45126294}" type="parTrans" cxnId="{D05EE98C-9ECD-4C58-B566-0F984345205E}">
      <dgm:prSet/>
      <dgm:spPr/>
      <dgm:t>
        <a:bodyPr/>
        <a:lstStyle/>
        <a:p>
          <a:endParaRPr lang="en-US"/>
        </a:p>
      </dgm:t>
    </dgm:pt>
    <dgm:pt modelId="{56F01810-AD83-4808-B27D-A92CEAA1F5B7}" type="sibTrans" cxnId="{D05EE98C-9ECD-4C58-B566-0F984345205E}">
      <dgm:prSet/>
      <dgm:spPr/>
      <dgm:t>
        <a:bodyPr/>
        <a:lstStyle/>
        <a:p>
          <a:endParaRPr lang="en-US"/>
        </a:p>
      </dgm:t>
    </dgm:pt>
    <dgm:pt modelId="{EA1808E2-810B-4D91-B147-4ADF0D2530B1}">
      <dgm:prSet custT="1"/>
      <dgm:spPr/>
      <dgm:t>
        <a:bodyPr/>
        <a:lstStyle/>
        <a:p>
          <a:r>
            <a:rPr lang="ru-RU" sz="2000" dirty="0" err="1"/>
            <a:t>Обсъдете</a:t>
          </a:r>
          <a:r>
            <a:rPr lang="ru-RU" sz="2000" dirty="0"/>
            <a:t> с комисия, изберете от списък с приемливи места за срещи</a:t>
          </a:r>
          <a:endParaRPr lang="bg-BG" sz="1800" dirty="0"/>
        </a:p>
      </dgm:t>
    </dgm:pt>
    <dgm:pt modelId="{2660B893-8D98-425A-811B-856CF380F09F}" type="parTrans" cxnId="{AB6A594C-865E-43A1-AF8F-24A748F8747B}">
      <dgm:prSet/>
      <dgm:spPr/>
      <dgm:t>
        <a:bodyPr/>
        <a:lstStyle/>
        <a:p>
          <a:endParaRPr lang="bg-BG"/>
        </a:p>
      </dgm:t>
    </dgm:pt>
    <dgm:pt modelId="{2C768E0D-0611-4C16-B820-4B2BEBC3ECAB}" type="sibTrans" cxnId="{AB6A594C-865E-43A1-AF8F-24A748F8747B}">
      <dgm:prSet/>
      <dgm:spPr/>
      <dgm:t>
        <a:bodyPr/>
        <a:lstStyle/>
        <a:p>
          <a:endParaRPr lang="bg-BG"/>
        </a:p>
      </dgm:t>
    </dgm:pt>
    <dgm:pt modelId="{8F77C1F8-4B26-4064-B555-8904978D7D01}">
      <dgm:prSet custT="1"/>
      <dgm:spPr/>
      <dgm:t>
        <a:bodyPr/>
        <a:lstStyle/>
        <a:p>
          <a:r>
            <a:rPr lang="ru-RU" sz="2000" dirty="0"/>
            <a:t>Напомняне  по тел./имейл/чат група преди всяка среща</a:t>
          </a:r>
          <a:endParaRPr lang="bg-BG" sz="2000" dirty="0"/>
        </a:p>
      </dgm:t>
    </dgm:pt>
    <dgm:pt modelId="{B1BB21C3-CED2-4241-A888-261DBEB6CA5E}" type="parTrans" cxnId="{3E8E99B2-EB9A-49D8-B718-BBCACB2007CE}">
      <dgm:prSet/>
      <dgm:spPr/>
      <dgm:t>
        <a:bodyPr/>
        <a:lstStyle/>
        <a:p>
          <a:endParaRPr lang="bg-BG"/>
        </a:p>
      </dgm:t>
    </dgm:pt>
    <dgm:pt modelId="{EDC36F7F-FA6E-4AAC-9998-39AE29B2C544}" type="sibTrans" cxnId="{3E8E99B2-EB9A-49D8-B718-BBCACB2007CE}">
      <dgm:prSet/>
      <dgm:spPr/>
      <dgm:t>
        <a:bodyPr/>
        <a:lstStyle/>
        <a:p>
          <a:endParaRPr lang="bg-BG"/>
        </a:p>
      </dgm:t>
    </dgm:pt>
    <dgm:pt modelId="{1245DAA6-F294-4D08-B396-0D5C06C64291}" type="pres">
      <dgm:prSet presAssocID="{C8F1D3DE-ABC5-44FD-AC51-D703846C6615}" presName="linear" presStyleCnt="0">
        <dgm:presLayoutVars>
          <dgm:animLvl val="lvl"/>
          <dgm:resizeHandles val="exact"/>
        </dgm:presLayoutVars>
      </dgm:prSet>
      <dgm:spPr/>
    </dgm:pt>
    <dgm:pt modelId="{441DEDD6-56F1-49D5-80F3-55D34C0B7499}" type="pres">
      <dgm:prSet presAssocID="{86AB2DC6-15BF-4AF7-8FE8-EF08D42ABA3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F89923A-DADE-444D-B793-515946B55B29}" type="pres">
      <dgm:prSet presAssocID="{56F01810-AD83-4808-B27D-A92CEAA1F5B7}" presName="spacer" presStyleCnt="0"/>
      <dgm:spPr/>
    </dgm:pt>
    <dgm:pt modelId="{09CAA718-7C3C-4DF4-8D17-3779F12B0B44}" type="pres">
      <dgm:prSet presAssocID="{EA1808E2-810B-4D91-B147-4ADF0D2530B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76CA0EE-845A-4EDA-BB9A-936E93AAD9C1}" type="pres">
      <dgm:prSet presAssocID="{2C768E0D-0611-4C16-B820-4B2BEBC3ECAB}" presName="spacer" presStyleCnt="0"/>
      <dgm:spPr/>
    </dgm:pt>
    <dgm:pt modelId="{0A1176C9-3223-4716-9BF0-B4190859D4F1}" type="pres">
      <dgm:prSet presAssocID="{8F77C1F8-4B26-4064-B555-8904978D7D0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806D301-4214-4116-AB78-06EE73AF693F}" type="presOf" srcId="{8F77C1F8-4B26-4064-B555-8904978D7D01}" destId="{0A1176C9-3223-4716-9BF0-B4190859D4F1}" srcOrd="0" destOrd="0" presId="urn:microsoft.com/office/officeart/2005/8/layout/vList2"/>
    <dgm:cxn modelId="{AB6A594C-865E-43A1-AF8F-24A748F8747B}" srcId="{C8F1D3DE-ABC5-44FD-AC51-D703846C6615}" destId="{EA1808E2-810B-4D91-B147-4ADF0D2530B1}" srcOrd="1" destOrd="0" parTransId="{2660B893-8D98-425A-811B-856CF380F09F}" sibTransId="{2C768E0D-0611-4C16-B820-4B2BEBC3ECAB}"/>
    <dgm:cxn modelId="{A436725A-7DA6-45E3-B6D5-902DB50AEFA3}" type="presOf" srcId="{C8F1D3DE-ABC5-44FD-AC51-D703846C6615}" destId="{1245DAA6-F294-4D08-B396-0D5C06C64291}" srcOrd="0" destOrd="0" presId="urn:microsoft.com/office/officeart/2005/8/layout/vList2"/>
    <dgm:cxn modelId="{D05EE98C-9ECD-4C58-B566-0F984345205E}" srcId="{C8F1D3DE-ABC5-44FD-AC51-D703846C6615}" destId="{86AB2DC6-15BF-4AF7-8FE8-EF08D42ABA3C}" srcOrd="0" destOrd="0" parTransId="{ABF943F2-FB86-47A8-B0C5-0BEC45126294}" sibTransId="{56F01810-AD83-4808-B27D-A92CEAA1F5B7}"/>
    <dgm:cxn modelId="{F884FC94-1921-4348-ADC8-42D6A4E09158}" type="presOf" srcId="{86AB2DC6-15BF-4AF7-8FE8-EF08D42ABA3C}" destId="{441DEDD6-56F1-49D5-80F3-55D34C0B7499}" srcOrd="0" destOrd="0" presId="urn:microsoft.com/office/officeart/2005/8/layout/vList2"/>
    <dgm:cxn modelId="{3E8E99B2-EB9A-49D8-B718-BBCACB2007CE}" srcId="{C8F1D3DE-ABC5-44FD-AC51-D703846C6615}" destId="{8F77C1F8-4B26-4064-B555-8904978D7D01}" srcOrd="2" destOrd="0" parTransId="{B1BB21C3-CED2-4241-A888-261DBEB6CA5E}" sibTransId="{EDC36F7F-FA6E-4AAC-9998-39AE29B2C544}"/>
    <dgm:cxn modelId="{06725EFF-7684-493C-9B4B-95A1CE5421ED}" type="presOf" srcId="{EA1808E2-810B-4D91-B147-4ADF0D2530B1}" destId="{09CAA718-7C3C-4DF4-8D17-3779F12B0B44}" srcOrd="0" destOrd="0" presId="urn:microsoft.com/office/officeart/2005/8/layout/vList2"/>
    <dgm:cxn modelId="{F38CCA08-8071-4E15-A995-9B100EAEEDE8}" type="presParOf" srcId="{1245DAA6-F294-4D08-B396-0D5C06C64291}" destId="{441DEDD6-56F1-49D5-80F3-55D34C0B7499}" srcOrd="0" destOrd="0" presId="urn:microsoft.com/office/officeart/2005/8/layout/vList2"/>
    <dgm:cxn modelId="{D56A201A-A6C1-4650-8883-33DA4685CC56}" type="presParOf" srcId="{1245DAA6-F294-4D08-B396-0D5C06C64291}" destId="{AF89923A-DADE-444D-B793-515946B55B29}" srcOrd="1" destOrd="0" presId="urn:microsoft.com/office/officeart/2005/8/layout/vList2"/>
    <dgm:cxn modelId="{5BC314BA-32EE-4F73-8FD3-F070832EC181}" type="presParOf" srcId="{1245DAA6-F294-4D08-B396-0D5C06C64291}" destId="{09CAA718-7C3C-4DF4-8D17-3779F12B0B44}" srcOrd="2" destOrd="0" presId="urn:microsoft.com/office/officeart/2005/8/layout/vList2"/>
    <dgm:cxn modelId="{849E1957-17EF-4764-B8A0-3DF1C4CA90FD}" type="presParOf" srcId="{1245DAA6-F294-4D08-B396-0D5C06C64291}" destId="{776CA0EE-845A-4EDA-BB9A-936E93AAD9C1}" srcOrd="3" destOrd="0" presId="urn:microsoft.com/office/officeart/2005/8/layout/vList2"/>
    <dgm:cxn modelId="{FA64CD7A-644F-4A15-8A46-6669B10D8096}" type="presParOf" srcId="{1245DAA6-F294-4D08-B396-0D5C06C64291}" destId="{0A1176C9-3223-4716-9BF0-B4190859D4F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E030BBD-CC10-48B5-BE47-80E41777220A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A18C304-790A-426F-BDC0-F1EA5BD4F17B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bg-BG" sz="2800" dirty="0"/>
            <a:t>Отговорности като клубен Президент</a:t>
          </a:r>
          <a:endParaRPr lang="en-US" sz="2800" dirty="0"/>
        </a:p>
      </dgm:t>
    </dgm:pt>
    <dgm:pt modelId="{A844453D-DC1C-4347-9A84-BED33F05FFB9}" type="parTrans" cxnId="{BFFF15DF-CB9D-4B38-81BE-73034A1C265E}">
      <dgm:prSet/>
      <dgm:spPr/>
      <dgm:t>
        <a:bodyPr/>
        <a:lstStyle/>
        <a:p>
          <a:endParaRPr lang="en-US"/>
        </a:p>
      </dgm:t>
    </dgm:pt>
    <dgm:pt modelId="{FF6A64C4-C5F5-4272-8AB9-08888C59FDEA}" type="sibTrans" cxnId="{BFFF15DF-CB9D-4B38-81BE-73034A1C265E}">
      <dgm:prSet/>
      <dgm:spPr/>
      <dgm:t>
        <a:bodyPr/>
        <a:lstStyle/>
        <a:p>
          <a:endParaRPr lang="en-US"/>
        </a:p>
      </dgm:t>
    </dgm:pt>
    <dgm:pt modelId="{4718474C-CCF3-4B29-A69B-BE6E44EB506B}" type="pres">
      <dgm:prSet presAssocID="{EE030BBD-CC10-48B5-BE47-80E41777220A}" presName="linear" presStyleCnt="0">
        <dgm:presLayoutVars>
          <dgm:animLvl val="lvl"/>
          <dgm:resizeHandles val="exact"/>
        </dgm:presLayoutVars>
      </dgm:prSet>
      <dgm:spPr/>
    </dgm:pt>
    <dgm:pt modelId="{BB70550F-8890-47CC-B5F1-2A73E13ED811}" type="pres">
      <dgm:prSet presAssocID="{CA18C304-790A-426F-BDC0-F1EA5BD4F17B}" presName="parentText" presStyleLbl="node1" presStyleIdx="0" presStyleCnt="1" custScaleX="96667" custScaleY="62623" custLinFactNeighborX="0" custLinFactNeighborY="-3080">
        <dgm:presLayoutVars>
          <dgm:chMax val="0"/>
          <dgm:bulletEnabled val="1"/>
        </dgm:presLayoutVars>
      </dgm:prSet>
      <dgm:spPr/>
    </dgm:pt>
  </dgm:ptLst>
  <dgm:cxnLst>
    <dgm:cxn modelId="{F8DA843F-5275-4516-A452-074CD5D24ECD}" type="presOf" srcId="{EE030BBD-CC10-48B5-BE47-80E41777220A}" destId="{4718474C-CCF3-4B29-A69B-BE6E44EB506B}" srcOrd="0" destOrd="0" presId="urn:microsoft.com/office/officeart/2005/8/layout/vList2"/>
    <dgm:cxn modelId="{17DEA06A-D830-4CC3-9E13-3C1CB55C49E8}" type="presOf" srcId="{CA18C304-790A-426F-BDC0-F1EA5BD4F17B}" destId="{BB70550F-8890-47CC-B5F1-2A73E13ED811}" srcOrd="0" destOrd="0" presId="urn:microsoft.com/office/officeart/2005/8/layout/vList2"/>
    <dgm:cxn modelId="{BFFF15DF-CB9D-4B38-81BE-73034A1C265E}" srcId="{EE030BBD-CC10-48B5-BE47-80E41777220A}" destId="{CA18C304-790A-426F-BDC0-F1EA5BD4F17B}" srcOrd="0" destOrd="0" parTransId="{A844453D-DC1C-4347-9A84-BED33F05FFB9}" sibTransId="{FF6A64C4-C5F5-4272-8AB9-08888C59FDEA}"/>
    <dgm:cxn modelId="{356B3859-8608-49D8-BCF3-A2C88AB3818C}" type="presParOf" srcId="{4718474C-CCF3-4B29-A69B-BE6E44EB506B}" destId="{BB70550F-8890-47CC-B5F1-2A73E13ED81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A091568-5C48-4B03-A091-9D0CC6A76E81}" type="doc">
      <dgm:prSet loTypeId="urn:microsoft.com/office/officeart/2005/8/layout/vList6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8065CFA-847F-4AC2-9617-3FDAE7B959E7}">
      <dgm:prSet phldrT="[Text]" custT="1"/>
      <dgm:spPr/>
      <dgm:t>
        <a:bodyPr/>
        <a:lstStyle/>
        <a:p>
          <a:r>
            <a:rPr lang="ru-RU" sz="2400" dirty="0" err="1"/>
            <a:t>Атмосферата</a:t>
          </a:r>
          <a:r>
            <a:rPr lang="ru-RU" sz="2400" dirty="0"/>
            <a:t> при </a:t>
          </a:r>
          <a:r>
            <a:rPr lang="ru-RU" sz="2400" dirty="0" err="1"/>
            <a:t>среща</a:t>
          </a:r>
          <a:r>
            <a:rPr lang="ru-RU" sz="2400" dirty="0"/>
            <a:t> не е </a:t>
          </a:r>
          <a:r>
            <a:rPr lang="ru-RU" sz="2400" dirty="0" err="1"/>
            <a:t>приятелска</a:t>
          </a:r>
          <a:r>
            <a:rPr lang="ru-RU" sz="2400" dirty="0"/>
            <a:t> и </a:t>
          </a:r>
          <a:r>
            <a:rPr lang="ru-RU" sz="2400" dirty="0" err="1"/>
            <a:t>понякога</a:t>
          </a:r>
          <a:r>
            <a:rPr lang="ru-RU" sz="2400" dirty="0"/>
            <a:t> </a:t>
          </a:r>
          <a:r>
            <a:rPr lang="ru-RU" sz="2400" dirty="0" err="1"/>
            <a:t>напрегната</a:t>
          </a:r>
          <a:endParaRPr lang="en-US" sz="2400" dirty="0"/>
        </a:p>
      </dgm:t>
    </dgm:pt>
    <dgm:pt modelId="{5DBE716C-F7A5-4D22-BE10-8A7665D43A85}" type="parTrans" cxnId="{BAE09643-B1D2-4249-9865-4FBF0BAD3784}">
      <dgm:prSet/>
      <dgm:spPr/>
      <dgm:t>
        <a:bodyPr/>
        <a:lstStyle/>
        <a:p>
          <a:endParaRPr lang="en-US"/>
        </a:p>
      </dgm:t>
    </dgm:pt>
    <dgm:pt modelId="{69709AB6-40A8-4AA1-8B7D-C268A4467CA3}" type="sibTrans" cxnId="{BAE09643-B1D2-4249-9865-4FBF0BAD3784}">
      <dgm:prSet/>
      <dgm:spPr/>
      <dgm:t>
        <a:bodyPr/>
        <a:lstStyle/>
        <a:p>
          <a:endParaRPr lang="en-US"/>
        </a:p>
      </dgm:t>
    </dgm:pt>
    <dgm:pt modelId="{29C8AE14-9EA2-4ECD-946D-CA066D73792A}">
      <dgm:prSet custT="1"/>
      <dgm:spPr/>
      <dgm:t>
        <a:bodyPr/>
        <a:lstStyle/>
        <a:p>
          <a:r>
            <a:rPr lang="ru-RU" sz="2400" dirty="0"/>
            <a:t>Някои членове, особено новите, не участват в клубни дейности и не се чувстват необходими</a:t>
          </a:r>
          <a:endParaRPr lang="bg-BG" sz="2400" dirty="0"/>
        </a:p>
      </dgm:t>
    </dgm:pt>
    <dgm:pt modelId="{28B44383-86D4-4616-ADD6-B715595CB0C3}" type="parTrans" cxnId="{8541EE11-3E16-4096-8EC3-E7A2608A6801}">
      <dgm:prSet/>
      <dgm:spPr/>
      <dgm:t>
        <a:bodyPr/>
        <a:lstStyle/>
        <a:p>
          <a:endParaRPr lang="bg-BG"/>
        </a:p>
      </dgm:t>
    </dgm:pt>
    <dgm:pt modelId="{B18754B0-E688-4227-A7D3-7AF9487E58E2}" type="sibTrans" cxnId="{8541EE11-3E16-4096-8EC3-E7A2608A6801}">
      <dgm:prSet/>
      <dgm:spPr/>
      <dgm:t>
        <a:bodyPr/>
        <a:lstStyle/>
        <a:p>
          <a:endParaRPr lang="bg-BG"/>
        </a:p>
      </dgm:t>
    </dgm:pt>
    <dgm:pt modelId="{F4B90A6C-790E-4347-824E-DDBCC8DD30B4}" type="pres">
      <dgm:prSet presAssocID="{AA091568-5C48-4B03-A091-9D0CC6A76E81}" presName="Name0" presStyleCnt="0">
        <dgm:presLayoutVars>
          <dgm:dir/>
          <dgm:animLvl val="lvl"/>
          <dgm:resizeHandles/>
        </dgm:presLayoutVars>
      </dgm:prSet>
      <dgm:spPr/>
    </dgm:pt>
    <dgm:pt modelId="{2746E23F-45EA-454B-8277-6AC3AE51BCCF}" type="pres">
      <dgm:prSet presAssocID="{D8065CFA-847F-4AC2-9617-3FDAE7B959E7}" presName="linNode" presStyleCnt="0"/>
      <dgm:spPr/>
    </dgm:pt>
    <dgm:pt modelId="{B78ACC7E-A1B2-4B76-A78E-BD84F57A6D0A}" type="pres">
      <dgm:prSet presAssocID="{D8065CFA-847F-4AC2-9617-3FDAE7B959E7}" presName="parentShp" presStyleLbl="node1" presStyleIdx="0" presStyleCnt="2" custScaleX="250390">
        <dgm:presLayoutVars>
          <dgm:bulletEnabled val="1"/>
        </dgm:presLayoutVars>
      </dgm:prSet>
      <dgm:spPr/>
    </dgm:pt>
    <dgm:pt modelId="{8B27C721-F1F3-4979-BEC0-BE2C6FBCF903}" type="pres">
      <dgm:prSet presAssocID="{D8065CFA-847F-4AC2-9617-3FDAE7B959E7}" presName="childShp" presStyleLbl="bgAccFollowNode1" presStyleIdx="0" presStyleCnt="2" custScaleY="63402">
        <dgm:presLayoutVars>
          <dgm:bulletEnabled val="1"/>
        </dgm:presLayoutVars>
      </dgm:prSet>
      <dgm:spPr/>
    </dgm:pt>
    <dgm:pt modelId="{DE399396-3ED1-4C52-86B5-47C15825F768}" type="pres">
      <dgm:prSet presAssocID="{69709AB6-40A8-4AA1-8B7D-C268A4467CA3}" presName="spacing" presStyleCnt="0"/>
      <dgm:spPr/>
    </dgm:pt>
    <dgm:pt modelId="{7CA8DA09-A6D5-4CBB-B4BB-37B4B30C2E51}" type="pres">
      <dgm:prSet presAssocID="{29C8AE14-9EA2-4ECD-946D-CA066D73792A}" presName="linNode" presStyleCnt="0"/>
      <dgm:spPr/>
    </dgm:pt>
    <dgm:pt modelId="{92EEF147-F3A7-4041-B4F5-CEDC504A4CC0}" type="pres">
      <dgm:prSet presAssocID="{29C8AE14-9EA2-4ECD-946D-CA066D73792A}" presName="parentShp" presStyleLbl="node1" presStyleIdx="1" presStyleCnt="2" custScaleX="246849">
        <dgm:presLayoutVars>
          <dgm:bulletEnabled val="1"/>
        </dgm:presLayoutVars>
      </dgm:prSet>
      <dgm:spPr/>
    </dgm:pt>
    <dgm:pt modelId="{D4174114-1DB2-4497-94BC-0FF22BDBBBBD}" type="pres">
      <dgm:prSet presAssocID="{29C8AE14-9EA2-4ECD-946D-CA066D73792A}" presName="childShp" presStyleLbl="bgAccFollowNode1" presStyleIdx="1" presStyleCnt="2" custScaleY="61227">
        <dgm:presLayoutVars>
          <dgm:bulletEnabled val="1"/>
        </dgm:presLayoutVars>
      </dgm:prSet>
      <dgm:spPr/>
    </dgm:pt>
  </dgm:ptLst>
  <dgm:cxnLst>
    <dgm:cxn modelId="{8541EE11-3E16-4096-8EC3-E7A2608A6801}" srcId="{AA091568-5C48-4B03-A091-9D0CC6A76E81}" destId="{29C8AE14-9EA2-4ECD-946D-CA066D73792A}" srcOrd="1" destOrd="0" parTransId="{28B44383-86D4-4616-ADD6-B715595CB0C3}" sibTransId="{B18754B0-E688-4227-A7D3-7AF9487E58E2}"/>
    <dgm:cxn modelId="{BAE09643-B1D2-4249-9865-4FBF0BAD3784}" srcId="{AA091568-5C48-4B03-A091-9D0CC6A76E81}" destId="{D8065CFA-847F-4AC2-9617-3FDAE7B959E7}" srcOrd="0" destOrd="0" parTransId="{5DBE716C-F7A5-4D22-BE10-8A7665D43A85}" sibTransId="{69709AB6-40A8-4AA1-8B7D-C268A4467CA3}"/>
    <dgm:cxn modelId="{9DABE667-BDB9-4037-AAE7-1FB8D1CAB9CA}" type="presOf" srcId="{D8065CFA-847F-4AC2-9617-3FDAE7B959E7}" destId="{B78ACC7E-A1B2-4B76-A78E-BD84F57A6D0A}" srcOrd="0" destOrd="0" presId="urn:microsoft.com/office/officeart/2005/8/layout/vList6"/>
    <dgm:cxn modelId="{11A16BA4-B8D3-4864-AB66-91089C68C454}" type="presOf" srcId="{29C8AE14-9EA2-4ECD-946D-CA066D73792A}" destId="{92EEF147-F3A7-4041-B4F5-CEDC504A4CC0}" srcOrd="0" destOrd="0" presId="urn:microsoft.com/office/officeart/2005/8/layout/vList6"/>
    <dgm:cxn modelId="{93CE24E4-9C5F-443D-94BA-C81DB36D496A}" type="presOf" srcId="{AA091568-5C48-4B03-A091-9D0CC6A76E81}" destId="{F4B90A6C-790E-4347-824E-DDBCC8DD30B4}" srcOrd="0" destOrd="0" presId="urn:microsoft.com/office/officeart/2005/8/layout/vList6"/>
    <dgm:cxn modelId="{CDB91940-06AD-458F-B8E7-68EB96DB4CC5}" type="presParOf" srcId="{F4B90A6C-790E-4347-824E-DDBCC8DD30B4}" destId="{2746E23F-45EA-454B-8277-6AC3AE51BCCF}" srcOrd="0" destOrd="0" presId="urn:microsoft.com/office/officeart/2005/8/layout/vList6"/>
    <dgm:cxn modelId="{29B28B65-0421-4D7D-9AFB-4A4EA7918990}" type="presParOf" srcId="{2746E23F-45EA-454B-8277-6AC3AE51BCCF}" destId="{B78ACC7E-A1B2-4B76-A78E-BD84F57A6D0A}" srcOrd="0" destOrd="0" presId="urn:microsoft.com/office/officeart/2005/8/layout/vList6"/>
    <dgm:cxn modelId="{DC08D883-B32F-4F69-A9C8-7994FD74916E}" type="presParOf" srcId="{2746E23F-45EA-454B-8277-6AC3AE51BCCF}" destId="{8B27C721-F1F3-4979-BEC0-BE2C6FBCF903}" srcOrd="1" destOrd="0" presId="urn:microsoft.com/office/officeart/2005/8/layout/vList6"/>
    <dgm:cxn modelId="{ABD2CA85-3C32-4DF2-B31E-5D5F0178F1F9}" type="presParOf" srcId="{F4B90A6C-790E-4347-824E-DDBCC8DD30B4}" destId="{DE399396-3ED1-4C52-86B5-47C15825F768}" srcOrd="1" destOrd="0" presId="urn:microsoft.com/office/officeart/2005/8/layout/vList6"/>
    <dgm:cxn modelId="{8C55479A-9E70-4F0A-B66D-799CA8D75C93}" type="presParOf" srcId="{F4B90A6C-790E-4347-824E-DDBCC8DD30B4}" destId="{7CA8DA09-A6D5-4CBB-B4BB-37B4B30C2E51}" srcOrd="2" destOrd="0" presId="urn:microsoft.com/office/officeart/2005/8/layout/vList6"/>
    <dgm:cxn modelId="{10DDC905-20A4-4E4D-ADC4-2AD8E3F82EA0}" type="presParOf" srcId="{7CA8DA09-A6D5-4CBB-B4BB-37B4B30C2E51}" destId="{92EEF147-F3A7-4041-B4F5-CEDC504A4CC0}" srcOrd="0" destOrd="0" presId="urn:microsoft.com/office/officeart/2005/8/layout/vList6"/>
    <dgm:cxn modelId="{CB2911C1-38BA-47C3-92CF-972BE3BA40CF}" type="presParOf" srcId="{7CA8DA09-A6D5-4CBB-B4BB-37B4B30C2E51}" destId="{D4174114-1DB2-4497-94BC-0FF22BDBBBB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8F1D3DE-ABC5-44FD-AC51-D703846C6615}" type="doc">
      <dgm:prSet loTypeId="urn:microsoft.com/office/officeart/2005/8/layout/vList2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2B37805-AAF7-4177-866C-469DFEEB75EF}">
      <dgm:prSet phldrT="[Text]" custT="1"/>
      <dgm:spPr/>
      <dgm:t>
        <a:bodyPr/>
        <a:lstStyle/>
        <a:p>
          <a:r>
            <a:rPr lang="ru-RU" sz="1800" dirty="0"/>
            <a:t> </a:t>
          </a:r>
          <a:r>
            <a:rPr lang="ru-RU" sz="2400" dirty="0"/>
            <a:t>Разработете нови начини да направите срещите забавни. Насърчете градивно поведение, без лични нападки, обсъждайте цели и проблеми, а не личността</a:t>
          </a:r>
          <a:r>
            <a:rPr lang="ru-RU" sz="2000" dirty="0"/>
            <a:t>.</a:t>
          </a:r>
          <a:endParaRPr lang="en-US" sz="1800" dirty="0"/>
        </a:p>
      </dgm:t>
    </dgm:pt>
    <dgm:pt modelId="{F7262502-7781-43B9-AC4B-EB84568C2E2D}" type="parTrans" cxnId="{9AC2F5F3-34E5-4358-B525-4AE02BDB6DF7}">
      <dgm:prSet/>
      <dgm:spPr/>
      <dgm:t>
        <a:bodyPr/>
        <a:lstStyle/>
        <a:p>
          <a:endParaRPr lang="en-US"/>
        </a:p>
      </dgm:t>
    </dgm:pt>
    <dgm:pt modelId="{46365D02-5B93-4464-B1F1-551AE4019CB2}" type="sibTrans" cxnId="{9AC2F5F3-34E5-4358-B525-4AE02BDB6DF7}">
      <dgm:prSet/>
      <dgm:spPr/>
      <dgm:t>
        <a:bodyPr/>
        <a:lstStyle/>
        <a:p>
          <a:endParaRPr lang="en-US"/>
        </a:p>
      </dgm:t>
    </dgm:pt>
    <dgm:pt modelId="{D8208222-BD25-4B7A-A8EF-4D5517702768}">
      <dgm:prSet custT="1"/>
      <dgm:spPr/>
      <dgm:t>
        <a:bodyPr/>
        <a:lstStyle/>
        <a:p>
          <a:r>
            <a:rPr lang="ru-RU" sz="2200" dirty="0"/>
            <a:t>Всеки активен член да бъде включен и ангажиран да участва като клубен лидер, отговорник или член на комисия.</a:t>
          </a:r>
        </a:p>
        <a:p>
          <a:r>
            <a:rPr lang="ru-RU" sz="2200" dirty="0"/>
            <a:t>Конкретни задачи според уменията.</a:t>
          </a:r>
          <a:endParaRPr lang="bg-BG" sz="2200" dirty="0"/>
        </a:p>
      </dgm:t>
    </dgm:pt>
    <dgm:pt modelId="{785741E1-A972-4502-BEDE-EC8D6945B4D2}" type="parTrans" cxnId="{564718E8-3FC8-4534-9891-80FEB879F8F2}">
      <dgm:prSet/>
      <dgm:spPr/>
      <dgm:t>
        <a:bodyPr/>
        <a:lstStyle/>
        <a:p>
          <a:endParaRPr lang="bg-BG"/>
        </a:p>
      </dgm:t>
    </dgm:pt>
    <dgm:pt modelId="{E26F4F7C-9931-4204-98A9-456CA2D00B44}" type="sibTrans" cxnId="{564718E8-3FC8-4534-9891-80FEB879F8F2}">
      <dgm:prSet/>
      <dgm:spPr/>
      <dgm:t>
        <a:bodyPr/>
        <a:lstStyle/>
        <a:p>
          <a:endParaRPr lang="bg-BG"/>
        </a:p>
      </dgm:t>
    </dgm:pt>
    <dgm:pt modelId="{1245DAA6-F294-4D08-B396-0D5C06C64291}" type="pres">
      <dgm:prSet presAssocID="{C8F1D3DE-ABC5-44FD-AC51-D703846C6615}" presName="linear" presStyleCnt="0">
        <dgm:presLayoutVars>
          <dgm:animLvl val="lvl"/>
          <dgm:resizeHandles val="exact"/>
        </dgm:presLayoutVars>
      </dgm:prSet>
      <dgm:spPr/>
    </dgm:pt>
    <dgm:pt modelId="{08D2A4D1-6720-4D49-9C0E-A09835F100B1}" type="pres">
      <dgm:prSet presAssocID="{12B37805-AAF7-4177-866C-469DFEEB75EF}" presName="parentText" presStyleLbl="node1" presStyleIdx="0" presStyleCnt="2" custLinFactNeighborY="-32159">
        <dgm:presLayoutVars>
          <dgm:chMax val="0"/>
          <dgm:bulletEnabled val="1"/>
        </dgm:presLayoutVars>
      </dgm:prSet>
      <dgm:spPr/>
    </dgm:pt>
    <dgm:pt modelId="{C07F3250-79B6-4888-B0DB-F98980652E25}" type="pres">
      <dgm:prSet presAssocID="{46365D02-5B93-4464-B1F1-551AE4019CB2}" presName="spacer" presStyleCnt="0"/>
      <dgm:spPr/>
    </dgm:pt>
    <dgm:pt modelId="{ACEF7916-B5E7-494B-B365-6304A90B932F}" type="pres">
      <dgm:prSet presAssocID="{D8208222-BD25-4B7A-A8EF-4D5517702768}" presName="parentText" presStyleLbl="node1" presStyleIdx="1" presStyleCnt="2" custLinFactNeighborX="1393" custLinFactNeighborY="50562">
        <dgm:presLayoutVars>
          <dgm:chMax val="0"/>
          <dgm:bulletEnabled val="1"/>
        </dgm:presLayoutVars>
      </dgm:prSet>
      <dgm:spPr/>
    </dgm:pt>
  </dgm:ptLst>
  <dgm:cxnLst>
    <dgm:cxn modelId="{72ED5D6C-E59F-4BFC-ACF7-96A3D5DE0454}" type="presOf" srcId="{C8F1D3DE-ABC5-44FD-AC51-D703846C6615}" destId="{1245DAA6-F294-4D08-B396-0D5C06C64291}" srcOrd="0" destOrd="0" presId="urn:microsoft.com/office/officeart/2005/8/layout/vList2"/>
    <dgm:cxn modelId="{4D68D38C-DD31-421C-B379-EF3B6AB74A51}" type="presOf" srcId="{12B37805-AAF7-4177-866C-469DFEEB75EF}" destId="{08D2A4D1-6720-4D49-9C0E-A09835F100B1}" srcOrd="0" destOrd="0" presId="urn:microsoft.com/office/officeart/2005/8/layout/vList2"/>
    <dgm:cxn modelId="{564718E8-3FC8-4534-9891-80FEB879F8F2}" srcId="{C8F1D3DE-ABC5-44FD-AC51-D703846C6615}" destId="{D8208222-BD25-4B7A-A8EF-4D5517702768}" srcOrd="1" destOrd="0" parTransId="{785741E1-A972-4502-BEDE-EC8D6945B4D2}" sibTransId="{E26F4F7C-9931-4204-98A9-456CA2D00B44}"/>
    <dgm:cxn modelId="{9AC2F5F3-34E5-4358-B525-4AE02BDB6DF7}" srcId="{C8F1D3DE-ABC5-44FD-AC51-D703846C6615}" destId="{12B37805-AAF7-4177-866C-469DFEEB75EF}" srcOrd="0" destOrd="0" parTransId="{F7262502-7781-43B9-AC4B-EB84568C2E2D}" sibTransId="{46365D02-5B93-4464-B1F1-551AE4019CB2}"/>
    <dgm:cxn modelId="{950EF6FD-B538-4315-958E-D8D37E00A78B}" type="presOf" srcId="{D8208222-BD25-4B7A-A8EF-4D5517702768}" destId="{ACEF7916-B5E7-494B-B365-6304A90B932F}" srcOrd="0" destOrd="0" presId="urn:microsoft.com/office/officeart/2005/8/layout/vList2"/>
    <dgm:cxn modelId="{146618D1-A567-44C4-8315-022BA75585A9}" type="presParOf" srcId="{1245DAA6-F294-4D08-B396-0D5C06C64291}" destId="{08D2A4D1-6720-4D49-9C0E-A09835F100B1}" srcOrd="0" destOrd="0" presId="urn:microsoft.com/office/officeart/2005/8/layout/vList2"/>
    <dgm:cxn modelId="{3F4A1C9B-8F3C-4E34-B009-ED18B3A8DCB8}" type="presParOf" srcId="{1245DAA6-F294-4D08-B396-0D5C06C64291}" destId="{C07F3250-79B6-4888-B0DB-F98980652E25}" srcOrd="1" destOrd="0" presId="urn:microsoft.com/office/officeart/2005/8/layout/vList2"/>
    <dgm:cxn modelId="{C6B8A5EF-C9BF-403E-AAE7-250779321354}" type="presParOf" srcId="{1245DAA6-F294-4D08-B396-0D5C06C64291}" destId="{ACEF7916-B5E7-494B-B365-6304A90B932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E030BBD-CC10-48B5-BE47-80E41777220A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A18C304-790A-426F-BDC0-F1EA5BD4F17B}">
      <dgm:prSet phldrT="[Text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tx2"/>
        </a:solidFill>
        <a:ln>
          <a:solidFill>
            <a:schemeClr val="tx2"/>
          </a:solidFill>
        </a:ln>
      </dgm:spPr>
      <dgm:t>
        <a:bodyPr/>
        <a:lstStyle/>
        <a:p>
          <a:r>
            <a:rPr lang="bg-BG" sz="2800" b="1" dirty="0"/>
            <a:t>Планиране на мандата</a:t>
          </a:r>
          <a:endParaRPr lang="en-US" sz="2800" dirty="0"/>
        </a:p>
      </dgm:t>
    </dgm:pt>
    <dgm:pt modelId="{A844453D-DC1C-4347-9A84-BED33F05FFB9}" type="parTrans" cxnId="{BFFF15DF-CB9D-4B38-81BE-73034A1C265E}">
      <dgm:prSet/>
      <dgm:spPr/>
      <dgm:t>
        <a:bodyPr/>
        <a:lstStyle/>
        <a:p>
          <a:endParaRPr lang="en-US"/>
        </a:p>
      </dgm:t>
    </dgm:pt>
    <dgm:pt modelId="{FF6A64C4-C5F5-4272-8AB9-08888C59FDEA}" type="sibTrans" cxnId="{BFFF15DF-CB9D-4B38-81BE-73034A1C265E}">
      <dgm:prSet/>
      <dgm:spPr/>
      <dgm:t>
        <a:bodyPr/>
        <a:lstStyle/>
        <a:p>
          <a:endParaRPr lang="en-US"/>
        </a:p>
      </dgm:t>
    </dgm:pt>
    <dgm:pt modelId="{4718474C-CCF3-4B29-A69B-BE6E44EB506B}" type="pres">
      <dgm:prSet presAssocID="{EE030BBD-CC10-48B5-BE47-80E41777220A}" presName="linear" presStyleCnt="0">
        <dgm:presLayoutVars>
          <dgm:animLvl val="lvl"/>
          <dgm:resizeHandles val="exact"/>
        </dgm:presLayoutVars>
      </dgm:prSet>
      <dgm:spPr/>
    </dgm:pt>
    <dgm:pt modelId="{BB70550F-8890-47CC-B5F1-2A73E13ED811}" type="pres">
      <dgm:prSet presAssocID="{CA18C304-790A-426F-BDC0-F1EA5BD4F17B}" presName="parentText" presStyleLbl="node1" presStyleIdx="0" presStyleCnt="1" custScaleX="96667" custScaleY="62623" custLinFactNeighborX="0" custLinFactNeighborY="-3080">
        <dgm:presLayoutVars>
          <dgm:chMax val="0"/>
          <dgm:bulletEnabled val="1"/>
        </dgm:presLayoutVars>
      </dgm:prSet>
      <dgm:spPr/>
    </dgm:pt>
  </dgm:ptLst>
  <dgm:cxnLst>
    <dgm:cxn modelId="{7D27490B-2BB7-418B-9FEA-D3A6568110E1}" type="presOf" srcId="{CA18C304-790A-426F-BDC0-F1EA5BD4F17B}" destId="{BB70550F-8890-47CC-B5F1-2A73E13ED811}" srcOrd="0" destOrd="0" presId="urn:microsoft.com/office/officeart/2005/8/layout/vList2"/>
    <dgm:cxn modelId="{FF0DE77B-D8C6-432B-9E58-46DDBB183458}" type="presOf" srcId="{EE030BBD-CC10-48B5-BE47-80E41777220A}" destId="{4718474C-CCF3-4B29-A69B-BE6E44EB506B}" srcOrd="0" destOrd="0" presId="urn:microsoft.com/office/officeart/2005/8/layout/vList2"/>
    <dgm:cxn modelId="{BFFF15DF-CB9D-4B38-81BE-73034A1C265E}" srcId="{EE030BBD-CC10-48B5-BE47-80E41777220A}" destId="{CA18C304-790A-426F-BDC0-F1EA5BD4F17B}" srcOrd="0" destOrd="0" parTransId="{A844453D-DC1C-4347-9A84-BED33F05FFB9}" sibTransId="{FF6A64C4-C5F5-4272-8AB9-08888C59FDEA}"/>
    <dgm:cxn modelId="{5333F85C-3897-446F-A2A4-29B7249E4BE9}" type="presParOf" srcId="{4718474C-CCF3-4B29-A69B-BE6E44EB506B}" destId="{BB70550F-8890-47CC-B5F1-2A73E13ED81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E030BBD-CC10-48B5-BE47-80E41777220A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A18C304-790A-426F-BDC0-F1EA5BD4F17B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algn="ctr"/>
          <a:r>
            <a:rPr lang="bg-BG" sz="3200" b="1" dirty="0"/>
            <a:t>Непосредствен паст-президент           </a:t>
          </a:r>
          <a:endParaRPr lang="en-US" sz="3200" b="1" dirty="0"/>
        </a:p>
      </dgm:t>
    </dgm:pt>
    <dgm:pt modelId="{A844453D-DC1C-4347-9A84-BED33F05FFB9}" type="parTrans" cxnId="{BFFF15DF-CB9D-4B38-81BE-73034A1C265E}">
      <dgm:prSet/>
      <dgm:spPr/>
      <dgm:t>
        <a:bodyPr/>
        <a:lstStyle/>
        <a:p>
          <a:endParaRPr lang="en-US"/>
        </a:p>
      </dgm:t>
    </dgm:pt>
    <dgm:pt modelId="{FF6A64C4-C5F5-4272-8AB9-08888C59FDEA}" type="sibTrans" cxnId="{BFFF15DF-CB9D-4B38-81BE-73034A1C265E}">
      <dgm:prSet/>
      <dgm:spPr/>
      <dgm:t>
        <a:bodyPr/>
        <a:lstStyle/>
        <a:p>
          <a:endParaRPr lang="en-US"/>
        </a:p>
      </dgm:t>
    </dgm:pt>
    <dgm:pt modelId="{4718474C-CCF3-4B29-A69B-BE6E44EB506B}" type="pres">
      <dgm:prSet presAssocID="{EE030BBD-CC10-48B5-BE47-80E41777220A}" presName="linear" presStyleCnt="0">
        <dgm:presLayoutVars>
          <dgm:animLvl val="lvl"/>
          <dgm:resizeHandles val="exact"/>
        </dgm:presLayoutVars>
      </dgm:prSet>
      <dgm:spPr/>
    </dgm:pt>
    <dgm:pt modelId="{BB70550F-8890-47CC-B5F1-2A73E13ED811}" type="pres">
      <dgm:prSet presAssocID="{CA18C304-790A-426F-BDC0-F1EA5BD4F17B}" presName="parentText" presStyleLbl="node1" presStyleIdx="0" presStyleCnt="1" custScaleX="100000" custScaleY="62623" custLinFactNeighborX="2663" custLinFactNeighborY="-2314">
        <dgm:presLayoutVars>
          <dgm:chMax val="0"/>
          <dgm:bulletEnabled val="1"/>
        </dgm:presLayoutVars>
      </dgm:prSet>
      <dgm:spPr/>
    </dgm:pt>
  </dgm:ptLst>
  <dgm:cxnLst>
    <dgm:cxn modelId="{512F0F60-C89C-4897-9B30-5350ADD4996D}" type="presOf" srcId="{EE030BBD-CC10-48B5-BE47-80E41777220A}" destId="{4718474C-CCF3-4B29-A69B-BE6E44EB506B}" srcOrd="0" destOrd="0" presId="urn:microsoft.com/office/officeart/2005/8/layout/vList2"/>
    <dgm:cxn modelId="{190F3976-2BF3-4F88-A00A-9B9CBBE7C158}" type="presOf" srcId="{CA18C304-790A-426F-BDC0-F1EA5BD4F17B}" destId="{BB70550F-8890-47CC-B5F1-2A73E13ED811}" srcOrd="0" destOrd="0" presId="urn:microsoft.com/office/officeart/2005/8/layout/vList2"/>
    <dgm:cxn modelId="{BFFF15DF-CB9D-4B38-81BE-73034A1C265E}" srcId="{EE030BBD-CC10-48B5-BE47-80E41777220A}" destId="{CA18C304-790A-426F-BDC0-F1EA5BD4F17B}" srcOrd="0" destOrd="0" parTransId="{A844453D-DC1C-4347-9A84-BED33F05FFB9}" sibTransId="{FF6A64C4-C5F5-4272-8AB9-08888C59FDEA}"/>
    <dgm:cxn modelId="{F0F6AB2C-6A72-41EB-AFB7-E7A47EC56B33}" type="presParOf" srcId="{4718474C-CCF3-4B29-A69B-BE6E44EB506B}" destId="{BB70550F-8890-47CC-B5F1-2A73E13ED81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B951C9-6B40-4341-9B47-4D8D22FF3FD4}">
      <dsp:nvSpPr>
        <dsp:cNvPr id="0" name=""/>
        <dsp:cNvSpPr/>
      </dsp:nvSpPr>
      <dsp:spPr>
        <a:xfrm>
          <a:off x="0" y="2672"/>
          <a:ext cx="6223000" cy="0"/>
        </a:xfrm>
        <a:prstGeom prst="lin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6BD6159-1E6E-45D5-BF9A-A7DC41D59319}">
      <dsp:nvSpPr>
        <dsp:cNvPr id="0" name=""/>
        <dsp:cNvSpPr/>
      </dsp:nvSpPr>
      <dsp:spPr>
        <a:xfrm>
          <a:off x="0" y="2672"/>
          <a:ext cx="1244600" cy="5468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0" y="2672"/>
        <a:ext cx="1244600" cy="5468136"/>
      </dsp:txXfrm>
    </dsp:sp>
    <dsp:sp modelId="{EBD4B6D0-88E1-447B-AF46-AC0F64EC998D}">
      <dsp:nvSpPr>
        <dsp:cNvPr id="0" name=""/>
        <dsp:cNvSpPr/>
      </dsp:nvSpPr>
      <dsp:spPr>
        <a:xfrm>
          <a:off x="1337945" y="34946"/>
          <a:ext cx="4885055" cy="645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200" kern="1200" dirty="0"/>
            <a:t>Член</a:t>
          </a:r>
          <a:endParaRPr lang="en-US" sz="3200" kern="1200" dirty="0"/>
        </a:p>
      </dsp:txBody>
      <dsp:txXfrm>
        <a:off x="1337945" y="34946"/>
        <a:ext cx="4885055" cy="645469"/>
      </dsp:txXfrm>
    </dsp:sp>
    <dsp:sp modelId="{46BD732D-4BD0-4D10-BB1B-9B2BDC6E478C}">
      <dsp:nvSpPr>
        <dsp:cNvPr id="0" name=""/>
        <dsp:cNvSpPr/>
      </dsp:nvSpPr>
      <dsp:spPr>
        <a:xfrm>
          <a:off x="1244600" y="680415"/>
          <a:ext cx="4978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1D9B92-D99E-462A-88BE-06C868953947}">
      <dsp:nvSpPr>
        <dsp:cNvPr id="0" name=""/>
        <dsp:cNvSpPr/>
      </dsp:nvSpPr>
      <dsp:spPr>
        <a:xfrm>
          <a:off x="1337945" y="712689"/>
          <a:ext cx="4885055" cy="645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kern="1200" dirty="0"/>
            <a:t>Клуб</a:t>
          </a:r>
          <a:endParaRPr lang="en-US" sz="2800" kern="1200" dirty="0"/>
        </a:p>
      </dsp:txBody>
      <dsp:txXfrm>
        <a:off x="1337945" y="712689"/>
        <a:ext cx="4885055" cy="645469"/>
      </dsp:txXfrm>
    </dsp:sp>
    <dsp:sp modelId="{9F8FC87C-0540-4A9E-82F5-3F3597EF9D8A}">
      <dsp:nvSpPr>
        <dsp:cNvPr id="0" name=""/>
        <dsp:cNvSpPr/>
      </dsp:nvSpPr>
      <dsp:spPr>
        <a:xfrm>
          <a:off x="1244600" y="1358159"/>
          <a:ext cx="4978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8724C6-030B-4364-AD7F-89934079B76E}">
      <dsp:nvSpPr>
        <dsp:cNvPr id="0" name=""/>
        <dsp:cNvSpPr/>
      </dsp:nvSpPr>
      <dsp:spPr>
        <a:xfrm>
          <a:off x="1337945" y="1390432"/>
          <a:ext cx="4885055" cy="656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200" kern="1200" dirty="0"/>
            <a:t>Зона</a:t>
          </a:r>
          <a:endParaRPr lang="en-US" sz="3200" kern="1200" dirty="0"/>
        </a:p>
      </dsp:txBody>
      <dsp:txXfrm>
        <a:off x="1337945" y="1390432"/>
        <a:ext cx="4885055" cy="656481"/>
      </dsp:txXfrm>
    </dsp:sp>
    <dsp:sp modelId="{A820A355-B3CA-4927-A8AF-AA86486360FE}">
      <dsp:nvSpPr>
        <dsp:cNvPr id="0" name=""/>
        <dsp:cNvSpPr/>
      </dsp:nvSpPr>
      <dsp:spPr>
        <a:xfrm>
          <a:off x="1244600" y="2046914"/>
          <a:ext cx="4978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D99CBE-0259-44F0-AE89-9D3958FCD097}">
      <dsp:nvSpPr>
        <dsp:cNvPr id="0" name=""/>
        <dsp:cNvSpPr/>
      </dsp:nvSpPr>
      <dsp:spPr>
        <a:xfrm>
          <a:off x="1337945" y="2079187"/>
          <a:ext cx="4885055" cy="645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200" kern="1200" dirty="0">
              <a:solidFill>
                <a:schemeClr val="tx2">
                  <a:lumMod val="40000"/>
                  <a:lumOff val="60000"/>
                </a:schemeClr>
              </a:solidFill>
            </a:rPr>
            <a:t>Регион</a:t>
          </a:r>
          <a:endParaRPr lang="en-US" sz="3200" kern="1200" dirty="0">
            <a:solidFill>
              <a:schemeClr val="tx2">
                <a:lumMod val="40000"/>
                <a:lumOff val="60000"/>
              </a:schemeClr>
            </a:solidFill>
          </a:endParaRPr>
        </a:p>
      </dsp:txBody>
      <dsp:txXfrm>
        <a:off x="1337945" y="2079187"/>
        <a:ext cx="4885055" cy="645469"/>
      </dsp:txXfrm>
    </dsp:sp>
    <dsp:sp modelId="{B80BB868-5DCF-4AAE-B9B5-742C5E13EFCA}">
      <dsp:nvSpPr>
        <dsp:cNvPr id="0" name=""/>
        <dsp:cNvSpPr/>
      </dsp:nvSpPr>
      <dsp:spPr>
        <a:xfrm>
          <a:off x="1244600" y="2724657"/>
          <a:ext cx="4978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75588A-167C-4F7C-8B1A-5D5319F7A139}">
      <dsp:nvSpPr>
        <dsp:cNvPr id="0" name=""/>
        <dsp:cNvSpPr/>
      </dsp:nvSpPr>
      <dsp:spPr>
        <a:xfrm>
          <a:off x="1337945" y="2756930"/>
          <a:ext cx="4885055" cy="645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200" kern="1200" dirty="0">
              <a:solidFill>
                <a:srgbClr val="00B050"/>
              </a:solidFill>
            </a:rPr>
            <a:t>Дистрикт</a:t>
          </a:r>
          <a:endParaRPr lang="en-US" sz="3200" kern="1200" dirty="0">
            <a:solidFill>
              <a:srgbClr val="00B050"/>
            </a:solidFill>
          </a:endParaRPr>
        </a:p>
      </dsp:txBody>
      <dsp:txXfrm>
        <a:off x="1337945" y="2756930"/>
        <a:ext cx="4885055" cy="645469"/>
      </dsp:txXfrm>
    </dsp:sp>
    <dsp:sp modelId="{9080B60A-B586-4E48-B325-016D06913481}">
      <dsp:nvSpPr>
        <dsp:cNvPr id="0" name=""/>
        <dsp:cNvSpPr/>
      </dsp:nvSpPr>
      <dsp:spPr>
        <a:xfrm>
          <a:off x="1225134" y="3390519"/>
          <a:ext cx="4978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BB741D-55B0-46F9-876A-736E2D0A3B0A}">
      <dsp:nvSpPr>
        <dsp:cNvPr id="0" name=""/>
        <dsp:cNvSpPr/>
      </dsp:nvSpPr>
      <dsp:spPr>
        <a:xfrm>
          <a:off x="1337945" y="3434674"/>
          <a:ext cx="4885055" cy="645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kern="1200" dirty="0"/>
            <a:t>Множествен Дистрикт</a:t>
          </a:r>
          <a:endParaRPr lang="en-US" sz="2800" kern="1200" dirty="0"/>
        </a:p>
      </dsp:txBody>
      <dsp:txXfrm>
        <a:off x="1337945" y="3434674"/>
        <a:ext cx="4885055" cy="645469"/>
      </dsp:txXfrm>
    </dsp:sp>
    <dsp:sp modelId="{B5E992E2-EB34-4A0F-A152-A7501741A299}">
      <dsp:nvSpPr>
        <dsp:cNvPr id="0" name=""/>
        <dsp:cNvSpPr/>
      </dsp:nvSpPr>
      <dsp:spPr>
        <a:xfrm>
          <a:off x="1244600" y="4080143"/>
          <a:ext cx="4978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DB072D-22FC-4750-B14C-E5558047BD17}">
      <dsp:nvSpPr>
        <dsp:cNvPr id="0" name=""/>
        <dsp:cNvSpPr/>
      </dsp:nvSpPr>
      <dsp:spPr>
        <a:xfrm>
          <a:off x="1337945" y="4112417"/>
          <a:ext cx="4885055" cy="645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b="1" i="0" kern="1200" dirty="0"/>
            <a:t>Международен Борд</a:t>
          </a:r>
          <a:endParaRPr lang="en-US" sz="2800" b="1" i="0" kern="1200" dirty="0"/>
        </a:p>
      </dsp:txBody>
      <dsp:txXfrm>
        <a:off x="1337945" y="4112417"/>
        <a:ext cx="4885055" cy="645469"/>
      </dsp:txXfrm>
    </dsp:sp>
    <dsp:sp modelId="{2AB9A3E1-4E11-457E-8BD4-16A9DFE2552D}">
      <dsp:nvSpPr>
        <dsp:cNvPr id="0" name=""/>
        <dsp:cNvSpPr/>
      </dsp:nvSpPr>
      <dsp:spPr>
        <a:xfrm>
          <a:off x="1244600" y="4757887"/>
          <a:ext cx="4978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2CEBF3-B034-455B-9492-47989C16DCB6}">
      <dsp:nvSpPr>
        <dsp:cNvPr id="0" name=""/>
        <dsp:cNvSpPr/>
      </dsp:nvSpPr>
      <dsp:spPr>
        <a:xfrm>
          <a:off x="1337945" y="4790160"/>
          <a:ext cx="4885055" cy="645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kern="1200" dirty="0"/>
            <a:t>Международна Централа</a:t>
          </a:r>
          <a:endParaRPr lang="en-US" sz="2800" kern="1200" dirty="0"/>
        </a:p>
      </dsp:txBody>
      <dsp:txXfrm>
        <a:off x="1337945" y="4790160"/>
        <a:ext cx="4885055" cy="645469"/>
      </dsp:txXfrm>
    </dsp:sp>
    <dsp:sp modelId="{FA0BB9A8-679E-46FA-8090-34C74B82A692}">
      <dsp:nvSpPr>
        <dsp:cNvPr id="0" name=""/>
        <dsp:cNvSpPr/>
      </dsp:nvSpPr>
      <dsp:spPr>
        <a:xfrm>
          <a:off x="1244600" y="5435630"/>
          <a:ext cx="4978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0550F-8890-47CC-B5F1-2A73E13ED811}">
      <dsp:nvSpPr>
        <dsp:cNvPr id="0" name=""/>
        <dsp:cNvSpPr/>
      </dsp:nvSpPr>
      <dsp:spPr>
        <a:xfrm>
          <a:off x="152384" y="0"/>
          <a:ext cx="8839230" cy="761996"/>
        </a:xfrm>
        <a:prstGeom prst="round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kern="1200" dirty="0"/>
            <a:t>Отговорности на клубен Президент</a:t>
          </a:r>
          <a:endParaRPr lang="en-US" sz="2800" kern="1200" dirty="0"/>
        </a:p>
      </dsp:txBody>
      <dsp:txXfrm>
        <a:off x="189582" y="37198"/>
        <a:ext cx="8764834" cy="6876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0550F-8890-47CC-B5F1-2A73E13ED811}">
      <dsp:nvSpPr>
        <dsp:cNvPr id="0" name=""/>
        <dsp:cNvSpPr/>
      </dsp:nvSpPr>
      <dsp:spPr>
        <a:xfrm>
          <a:off x="152384" y="0"/>
          <a:ext cx="8839230" cy="761996"/>
        </a:xfrm>
        <a:prstGeom prst="roundRect">
          <a:avLst/>
        </a:prstGeom>
        <a:solidFill>
          <a:schemeClr val="tx2"/>
        </a:solidFill>
        <a:ln w="9525" cap="flat" cmpd="sng" algn="ctr">
          <a:solidFill>
            <a:schemeClr val="tx2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b="1" kern="1200" dirty="0"/>
            <a:t>Подгответе се за мандата си</a:t>
          </a:r>
          <a:endParaRPr lang="en-US" sz="2800" kern="1200" dirty="0"/>
        </a:p>
      </dsp:txBody>
      <dsp:txXfrm>
        <a:off x="189582" y="37198"/>
        <a:ext cx="8764834" cy="6876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0550F-8890-47CC-B5F1-2A73E13ED811}">
      <dsp:nvSpPr>
        <dsp:cNvPr id="0" name=""/>
        <dsp:cNvSpPr/>
      </dsp:nvSpPr>
      <dsp:spPr>
        <a:xfrm>
          <a:off x="152384" y="0"/>
          <a:ext cx="8839230" cy="761996"/>
        </a:xfrm>
        <a:prstGeom prst="roundRect">
          <a:avLst/>
        </a:prstGeom>
        <a:solidFill>
          <a:schemeClr val="tx2"/>
        </a:solidFill>
        <a:ln w="9525" cap="flat" cmpd="sng" algn="ctr">
          <a:solidFill>
            <a:schemeClr val="tx2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b="1" kern="1200" dirty="0"/>
            <a:t>По време на мандата</a:t>
          </a:r>
          <a:endParaRPr lang="en-US" sz="2800" kern="1200" dirty="0"/>
        </a:p>
      </dsp:txBody>
      <dsp:txXfrm>
        <a:off x="189582" y="37198"/>
        <a:ext cx="8764834" cy="687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0550F-8890-47CC-B5F1-2A73E13ED811}">
      <dsp:nvSpPr>
        <dsp:cNvPr id="0" name=""/>
        <dsp:cNvSpPr/>
      </dsp:nvSpPr>
      <dsp:spPr>
        <a:xfrm>
          <a:off x="152384" y="0"/>
          <a:ext cx="8839230" cy="761996"/>
        </a:xfrm>
        <a:prstGeom prst="roundRect">
          <a:avLst/>
        </a:prstGeom>
        <a:solidFill>
          <a:schemeClr val="tx2"/>
        </a:solidFill>
        <a:ln w="9525" cap="flat" cmpd="sng" algn="ctr">
          <a:solidFill>
            <a:schemeClr val="tx2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b="1" kern="1200" dirty="0"/>
            <a:t>Преди края на мандата</a:t>
          </a:r>
          <a:endParaRPr lang="en-US" sz="2800" kern="1200" dirty="0"/>
        </a:p>
      </dsp:txBody>
      <dsp:txXfrm>
        <a:off x="189582" y="37198"/>
        <a:ext cx="8764834" cy="6876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0550F-8890-47CC-B5F1-2A73E13ED811}">
      <dsp:nvSpPr>
        <dsp:cNvPr id="0" name=""/>
        <dsp:cNvSpPr/>
      </dsp:nvSpPr>
      <dsp:spPr>
        <a:xfrm>
          <a:off x="0" y="3"/>
          <a:ext cx="8839230" cy="761996"/>
        </a:xfrm>
        <a:prstGeom prst="round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kern="1200" dirty="0"/>
            <a:t>Отговорности като клубен Президент</a:t>
          </a:r>
          <a:endParaRPr lang="en-US" sz="2800" kern="1200" dirty="0"/>
        </a:p>
      </dsp:txBody>
      <dsp:txXfrm>
        <a:off x="37198" y="37201"/>
        <a:ext cx="8764834" cy="6876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528E88-0DB3-45B1-9440-53FD46A7BDA1}">
      <dsp:nvSpPr>
        <dsp:cNvPr id="0" name=""/>
        <dsp:cNvSpPr/>
      </dsp:nvSpPr>
      <dsp:spPr>
        <a:xfrm>
          <a:off x="2462844" y="228600"/>
          <a:ext cx="3099628" cy="6857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6361C8-28BD-43A3-8E64-8CCD621B1C01}">
      <dsp:nvSpPr>
        <dsp:cNvPr id="0" name=""/>
        <dsp:cNvSpPr/>
      </dsp:nvSpPr>
      <dsp:spPr>
        <a:xfrm>
          <a:off x="127" y="0"/>
          <a:ext cx="2462716" cy="114299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kern="1200" dirty="0"/>
            <a:t>Дълги и скучни срещи</a:t>
          </a:r>
          <a:endParaRPr lang="en-US" sz="2400" kern="1200" dirty="0"/>
        </a:p>
      </dsp:txBody>
      <dsp:txXfrm>
        <a:off x="55924" y="55797"/>
        <a:ext cx="2351122" cy="1031405"/>
      </dsp:txXfrm>
    </dsp:sp>
    <dsp:sp modelId="{E9954693-C2BC-4673-BFB8-C56374E867A2}">
      <dsp:nvSpPr>
        <dsp:cNvPr id="0" name=""/>
        <dsp:cNvSpPr/>
      </dsp:nvSpPr>
      <dsp:spPr>
        <a:xfrm>
          <a:off x="2462844" y="1523996"/>
          <a:ext cx="3099628" cy="609607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43D95F-52BE-4C11-BFF9-09F5B6EAD025}">
      <dsp:nvSpPr>
        <dsp:cNvPr id="0" name=""/>
        <dsp:cNvSpPr/>
      </dsp:nvSpPr>
      <dsp:spPr>
        <a:xfrm>
          <a:off x="127" y="1257300"/>
          <a:ext cx="2462716" cy="114299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Мястото за срещи не е благоприятно</a:t>
          </a:r>
          <a:endParaRPr lang="bg-BG" sz="2400" kern="1200" dirty="0"/>
        </a:p>
      </dsp:txBody>
      <dsp:txXfrm>
        <a:off x="55924" y="1313097"/>
        <a:ext cx="2351122" cy="1031405"/>
      </dsp:txXfrm>
    </dsp:sp>
    <dsp:sp modelId="{D18C5919-D18F-4F8B-9880-F490FF194730}">
      <dsp:nvSpPr>
        <dsp:cNvPr id="0" name=""/>
        <dsp:cNvSpPr/>
      </dsp:nvSpPr>
      <dsp:spPr>
        <a:xfrm>
          <a:off x="2445081" y="2819398"/>
          <a:ext cx="3115925" cy="5334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DB1FCC-9E51-41F3-A9C6-3011F9061361}">
      <dsp:nvSpPr>
        <dsp:cNvPr id="0" name=""/>
        <dsp:cNvSpPr/>
      </dsp:nvSpPr>
      <dsp:spPr>
        <a:xfrm>
          <a:off x="1593" y="2514599"/>
          <a:ext cx="2443487" cy="114299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kern="1200" dirty="0"/>
            <a:t>Членовете забравят за срещата</a:t>
          </a:r>
        </a:p>
      </dsp:txBody>
      <dsp:txXfrm>
        <a:off x="57390" y="2570396"/>
        <a:ext cx="2331893" cy="103140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1DEDD6-56F1-49D5-80F3-55D34C0B7499}">
      <dsp:nvSpPr>
        <dsp:cNvPr id="0" name=""/>
        <dsp:cNvSpPr/>
      </dsp:nvSpPr>
      <dsp:spPr>
        <a:xfrm>
          <a:off x="0" y="834"/>
          <a:ext cx="5334000" cy="136188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 err="1"/>
            <a:t>Имайте</a:t>
          </a:r>
          <a:r>
            <a:rPr lang="ru-RU" sz="2000" kern="1200" dirty="0"/>
            <a:t>  </a:t>
          </a:r>
          <a:r>
            <a:rPr lang="ru-RU" sz="2000" kern="1200" dirty="0" err="1"/>
            <a:t>дневен</a:t>
          </a:r>
          <a:r>
            <a:rPr lang="ru-RU" sz="2000" kern="1200" dirty="0"/>
            <a:t> </a:t>
          </a:r>
          <a:r>
            <a:rPr lang="ru-RU" sz="2000" kern="1200" dirty="0" err="1"/>
            <a:t>ред</a:t>
          </a:r>
          <a:r>
            <a:rPr lang="ru-RU" sz="2000" kern="1200" dirty="0"/>
            <a:t>, </a:t>
          </a:r>
          <a:r>
            <a:rPr lang="ru-RU" sz="2000" kern="1200" dirty="0" err="1"/>
            <a:t>следвайте</a:t>
          </a:r>
          <a:r>
            <a:rPr lang="ru-RU" sz="2000" kern="1200" dirty="0"/>
            <a:t>  процедура, </a:t>
          </a:r>
          <a:r>
            <a:rPr lang="ru-RU" sz="2000" kern="1200" dirty="0" err="1"/>
            <a:t>споделяйте</a:t>
          </a:r>
          <a:r>
            <a:rPr lang="ru-RU" sz="2000" kern="1200" dirty="0"/>
            <a:t> </a:t>
          </a:r>
          <a:r>
            <a:rPr lang="ru-RU" sz="2000" kern="1200" dirty="0" err="1"/>
            <a:t>интересни</a:t>
          </a:r>
          <a:r>
            <a:rPr lang="ru-RU" sz="2000" kern="1200" dirty="0"/>
            <a:t> и </a:t>
          </a:r>
          <a:r>
            <a:rPr lang="ru-RU" sz="2000" kern="1200" dirty="0" err="1"/>
            <a:t>информативни</a:t>
          </a:r>
          <a:r>
            <a:rPr lang="ru-RU" sz="2000" kern="1200" dirty="0"/>
            <a:t> </a:t>
          </a:r>
          <a:r>
            <a:rPr lang="ru-RU" sz="2000" kern="1200" dirty="0" err="1"/>
            <a:t>програми</a:t>
          </a:r>
          <a:r>
            <a:rPr lang="ru-RU" sz="2000" kern="1200" dirty="0"/>
            <a:t>, активно участие на </a:t>
          </a:r>
          <a:r>
            <a:rPr lang="ru-RU" sz="2000" kern="1200" dirty="0" err="1"/>
            <a:t>всички</a:t>
          </a:r>
          <a:r>
            <a:rPr lang="ru-RU" sz="2000" kern="1200" dirty="0"/>
            <a:t> </a:t>
          </a:r>
          <a:r>
            <a:rPr lang="ru-RU" sz="2000" kern="1200" dirty="0" err="1"/>
            <a:t>членове</a:t>
          </a:r>
          <a:r>
            <a:rPr lang="ru-RU" sz="2000" kern="1200" dirty="0"/>
            <a:t>, </a:t>
          </a:r>
          <a:r>
            <a:rPr lang="ru-RU" sz="2000" kern="1200" dirty="0" err="1"/>
            <a:t>приемане</a:t>
          </a:r>
          <a:r>
            <a:rPr lang="ru-RU" sz="2000" kern="1200" dirty="0"/>
            <a:t> на предложения.</a:t>
          </a:r>
          <a:endParaRPr lang="en-US" sz="2000" kern="1200" dirty="0"/>
        </a:p>
      </dsp:txBody>
      <dsp:txXfrm>
        <a:off x="66482" y="67316"/>
        <a:ext cx="5201036" cy="1228920"/>
      </dsp:txXfrm>
    </dsp:sp>
    <dsp:sp modelId="{09CAA718-7C3C-4DF4-8D17-3779F12B0B44}">
      <dsp:nvSpPr>
        <dsp:cNvPr id="0" name=""/>
        <dsp:cNvSpPr/>
      </dsp:nvSpPr>
      <dsp:spPr>
        <a:xfrm>
          <a:off x="0" y="1376457"/>
          <a:ext cx="5334000" cy="136188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 err="1"/>
            <a:t>Обсъдете</a:t>
          </a:r>
          <a:r>
            <a:rPr lang="ru-RU" sz="2000" kern="1200" dirty="0"/>
            <a:t> с комисия, изберете от списък с приемливи места за срещи</a:t>
          </a:r>
          <a:endParaRPr lang="bg-BG" sz="1800" kern="1200" dirty="0"/>
        </a:p>
      </dsp:txBody>
      <dsp:txXfrm>
        <a:off x="66482" y="1442939"/>
        <a:ext cx="5201036" cy="1228920"/>
      </dsp:txXfrm>
    </dsp:sp>
    <dsp:sp modelId="{0A1176C9-3223-4716-9BF0-B4190859D4F1}">
      <dsp:nvSpPr>
        <dsp:cNvPr id="0" name=""/>
        <dsp:cNvSpPr/>
      </dsp:nvSpPr>
      <dsp:spPr>
        <a:xfrm>
          <a:off x="0" y="2752081"/>
          <a:ext cx="5334000" cy="136188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Напомняне  по тел./имейл/чат група преди всяка среща</a:t>
          </a:r>
          <a:endParaRPr lang="bg-BG" sz="2000" kern="1200" dirty="0"/>
        </a:p>
      </dsp:txBody>
      <dsp:txXfrm>
        <a:off x="66482" y="2818563"/>
        <a:ext cx="5201036" cy="122892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0550F-8890-47CC-B5F1-2A73E13ED811}">
      <dsp:nvSpPr>
        <dsp:cNvPr id="0" name=""/>
        <dsp:cNvSpPr/>
      </dsp:nvSpPr>
      <dsp:spPr>
        <a:xfrm>
          <a:off x="152384" y="0"/>
          <a:ext cx="8839230" cy="761996"/>
        </a:xfrm>
        <a:prstGeom prst="round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kern="1200" dirty="0"/>
            <a:t>Отговорности като клубен Президент</a:t>
          </a:r>
          <a:endParaRPr lang="en-US" sz="2800" kern="1200" dirty="0"/>
        </a:p>
      </dsp:txBody>
      <dsp:txXfrm>
        <a:off x="189582" y="37198"/>
        <a:ext cx="8764834" cy="6876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27C721-F1F3-4979-BEC0-BE2C6FBCF903}">
      <dsp:nvSpPr>
        <dsp:cNvPr id="0" name=""/>
        <dsp:cNvSpPr/>
      </dsp:nvSpPr>
      <dsp:spPr>
        <a:xfrm>
          <a:off x="3421233" y="307539"/>
          <a:ext cx="2048577" cy="1064064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8ACC7E-A1B2-4B76-A78E-BD84F57A6D0A}">
      <dsp:nvSpPr>
        <dsp:cNvPr id="0" name=""/>
        <dsp:cNvSpPr/>
      </dsp:nvSpPr>
      <dsp:spPr>
        <a:xfrm>
          <a:off x="1611" y="430"/>
          <a:ext cx="3419621" cy="167828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/>
            <a:t>Атмосферата</a:t>
          </a:r>
          <a:r>
            <a:rPr lang="ru-RU" sz="2400" kern="1200" dirty="0"/>
            <a:t> при </a:t>
          </a:r>
          <a:r>
            <a:rPr lang="ru-RU" sz="2400" kern="1200" dirty="0" err="1"/>
            <a:t>среща</a:t>
          </a:r>
          <a:r>
            <a:rPr lang="ru-RU" sz="2400" kern="1200" dirty="0"/>
            <a:t> не е </a:t>
          </a:r>
          <a:r>
            <a:rPr lang="ru-RU" sz="2400" kern="1200" dirty="0" err="1"/>
            <a:t>приятелска</a:t>
          </a:r>
          <a:r>
            <a:rPr lang="ru-RU" sz="2400" kern="1200" dirty="0"/>
            <a:t> и </a:t>
          </a:r>
          <a:r>
            <a:rPr lang="ru-RU" sz="2400" kern="1200" dirty="0" err="1"/>
            <a:t>понякога</a:t>
          </a:r>
          <a:r>
            <a:rPr lang="ru-RU" sz="2400" kern="1200" dirty="0"/>
            <a:t> </a:t>
          </a:r>
          <a:r>
            <a:rPr lang="ru-RU" sz="2400" kern="1200" dirty="0" err="1"/>
            <a:t>напрегната</a:t>
          </a:r>
          <a:endParaRPr lang="en-US" sz="2400" kern="1200" dirty="0"/>
        </a:p>
      </dsp:txBody>
      <dsp:txXfrm>
        <a:off x="83538" y="82357"/>
        <a:ext cx="3255767" cy="1514428"/>
      </dsp:txXfrm>
    </dsp:sp>
    <dsp:sp modelId="{D4174114-1DB2-4497-94BC-0FF22BDBBBBD}">
      <dsp:nvSpPr>
        <dsp:cNvPr id="0" name=""/>
        <dsp:cNvSpPr/>
      </dsp:nvSpPr>
      <dsp:spPr>
        <a:xfrm>
          <a:off x="3403263" y="2171900"/>
          <a:ext cx="2067812" cy="1027561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EEF147-F3A7-4041-B4F5-CEDC504A4CC0}">
      <dsp:nvSpPr>
        <dsp:cNvPr id="0" name=""/>
        <dsp:cNvSpPr/>
      </dsp:nvSpPr>
      <dsp:spPr>
        <a:xfrm>
          <a:off x="346" y="1846540"/>
          <a:ext cx="3402916" cy="1678282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Някои членове, особено новите, не участват в клубни дейности и не се чувстват необходими</a:t>
          </a:r>
          <a:endParaRPr lang="bg-BG" sz="2400" kern="1200" dirty="0"/>
        </a:p>
      </dsp:txBody>
      <dsp:txXfrm>
        <a:off x="82273" y="1928467"/>
        <a:ext cx="3239062" cy="151442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D2A4D1-6720-4D49-9C0E-A09835F100B1}">
      <dsp:nvSpPr>
        <dsp:cNvPr id="0" name=""/>
        <dsp:cNvSpPr/>
      </dsp:nvSpPr>
      <dsp:spPr>
        <a:xfrm>
          <a:off x="0" y="0"/>
          <a:ext cx="5522258" cy="193772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 </a:t>
          </a:r>
          <a:r>
            <a:rPr lang="ru-RU" sz="2400" kern="1200" dirty="0"/>
            <a:t>Разработете нови начини да направите срещите забавни. Насърчете градивно поведение, без лични нападки, обсъждайте цели и проблеми, а не личността</a:t>
          </a:r>
          <a:r>
            <a:rPr lang="ru-RU" sz="2000" kern="1200" dirty="0"/>
            <a:t>.</a:t>
          </a:r>
          <a:endParaRPr lang="en-US" sz="1800" kern="1200" dirty="0"/>
        </a:p>
      </dsp:txBody>
      <dsp:txXfrm>
        <a:off x="94592" y="94592"/>
        <a:ext cx="5333074" cy="1748537"/>
      </dsp:txXfrm>
    </dsp:sp>
    <dsp:sp modelId="{ACEF7916-B5E7-494B-B365-6304A90B932F}">
      <dsp:nvSpPr>
        <dsp:cNvPr id="0" name=""/>
        <dsp:cNvSpPr/>
      </dsp:nvSpPr>
      <dsp:spPr>
        <a:xfrm>
          <a:off x="0" y="1953075"/>
          <a:ext cx="5522258" cy="1937721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Всеки активен член да бъде включен и ангажиран да участва като клубен лидер, отговорник или член на комисия.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Конкретни задачи според уменията.</a:t>
          </a:r>
          <a:endParaRPr lang="bg-BG" sz="2200" kern="1200" dirty="0"/>
        </a:p>
      </dsp:txBody>
      <dsp:txXfrm>
        <a:off x="94592" y="2047667"/>
        <a:ext cx="5333074" cy="174853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0550F-8890-47CC-B5F1-2A73E13ED811}">
      <dsp:nvSpPr>
        <dsp:cNvPr id="0" name=""/>
        <dsp:cNvSpPr/>
      </dsp:nvSpPr>
      <dsp:spPr>
        <a:xfrm>
          <a:off x="152384" y="0"/>
          <a:ext cx="8839230" cy="761996"/>
        </a:xfrm>
        <a:prstGeom prst="roundRect">
          <a:avLst/>
        </a:prstGeom>
        <a:solidFill>
          <a:schemeClr val="tx2"/>
        </a:solidFill>
        <a:ln w="9525" cap="flat" cmpd="sng" algn="ctr">
          <a:solidFill>
            <a:schemeClr val="tx2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b="1" kern="1200" dirty="0"/>
            <a:t>Планиране на мандата</a:t>
          </a:r>
          <a:endParaRPr lang="en-US" sz="2800" kern="1200" dirty="0"/>
        </a:p>
      </dsp:txBody>
      <dsp:txXfrm>
        <a:off x="189582" y="37198"/>
        <a:ext cx="8764834" cy="68760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0550F-8890-47CC-B5F1-2A73E13ED811}">
      <dsp:nvSpPr>
        <dsp:cNvPr id="0" name=""/>
        <dsp:cNvSpPr/>
      </dsp:nvSpPr>
      <dsp:spPr>
        <a:xfrm>
          <a:off x="0" y="181560"/>
          <a:ext cx="4829712" cy="797165"/>
        </a:xfrm>
        <a:prstGeom prst="round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200" b="1" kern="1200" dirty="0"/>
            <a:t>Непосредствен паст-президент           </a:t>
          </a:r>
          <a:endParaRPr lang="en-US" sz="3200" b="1" kern="1200" dirty="0"/>
        </a:p>
      </dsp:txBody>
      <dsp:txXfrm>
        <a:off x="38914" y="220474"/>
        <a:ext cx="4751884" cy="7193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41458"/>
          </a:xfrm>
          <a:prstGeom prst="rect">
            <a:avLst/>
          </a:prstGeom>
        </p:spPr>
        <p:txBody>
          <a:bodyPr vert="horz" lIns="80019" tIns="40010" rIns="80019" bIns="40010" rtlCol="0"/>
          <a:lstStyle>
            <a:lvl1pPr algn="l">
              <a:defRPr sz="11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5592837" y="0"/>
            <a:ext cx="4278842" cy="341458"/>
          </a:xfrm>
          <a:prstGeom prst="rect">
            <a:avLst/>
          </a:prstGeom>
        </p:spPr>
        <p:txBody>
          <a:bodyPr vert="horz" lIns="80019" tIns="40010" rIns="80019" bIns="40010" rtlCol="0"/>
          <a:lstStyle>
            <a:lvl1pPr algn="r">
              <a:defRPr sz="1100"/>
            </a:lvl1pPr>
          </a:lstStyle>
          <a:p>
            <a:fld id="{FC118C59-F0DB-457F-B1CB-A55DDF896673}" type="datetimeFigureOut">
              <a:rPr lang="bg-BG" smtClean="0"/>
              <a:t>4.9.2026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98775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019" tIns="40010" rIns="80019" bIns="4001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987425" y="3271382"/>
            <a:ext cx="7899400" cy="2676584"/>
          </a:xfrm>
          <a:prstGeom prst="rect">
            <a:avLst/>
          </a:prstGeom>
        </p:spPr>
        <p:txBody>
          <a:bodyPr vert="horz" lIns="80019" tIns="40010" rIns="80019" bIns="4001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278842" cy="341457"/>
          </a:xfrm>
          <a:prstGeom prst="rect">
            <a:avLst/>
          </a:prstGeom>
        </p:spPr>
        <p:txBody>
          <a:bodyPr vert="horz" lIns="80019" tIns="40010" rIns="80019" bIns="40010" rtlCol="0" anchor="b"/>
          <a:lstStyle>
            <a:lvl1pPr algn="l">
              <a:defRPr sz="11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5592837" y="6456219"/>
            <a:ext cx="4278842" cy="341457"/>
          </a:xfrm>
          <a:prstGeom prst="rect">
            <a:avLst/>
          </a:prstGeom>
        </p:spPr>
        <p:txBody>
          <a:bodyPr vert="horz" lIns="80019" tIns="40010" rIns="80019" bIns="40010" rtlCol="0" anchor="b"/>
          <a:lstStyle>
            <a:lvl1pPr algn="r">
              <a:defRPr sz="1100"/>
            </a:lvl1pPr>
          </a:lstStyle>
          <a:p>
            <a:fld id="{901FE436-F732-49D0-9698-49F8EC19BB6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72408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Основен приоритет е Мисия 1.5 – всеки клуб да приеме нови членове, всеки Дистрикт да чартира поне 1 нов клуб. В синхрон с важността на Мисията Конституцията и моделите за Устав на Дистрикт и Клуб бяха актуализирани, за да се даде първостепенна важност на ролята на Лайънс лидерите на всички нива и отговорностите ни. </a:t>
            </a:r>
          </a:p>
          <a:p>
            <a:r>
              <a:rPr lang="ru-RU" dirty="0"/>
              <a:t>С нарасналите нужди на обществото Lions и Leo разширяват своя фокус към повече хуманитарни дейности.</a:t>
            </a:r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FE436-F732-49D0-9698-49F8EC19BB61}" type="slidenum">
              <a:rPr lang="bg-BG" smtClean="0"/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08388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Основен приоритет е Мисия 1.5 – всеки клуб да приеме нови членове, всеки Дистрикт да чартира поне 1 нов клуб. В синхрон с важността на Мисията Конституцията и моделите за Устав на Дистрикт и Клуб бяха актуализирани, за да се даде първостепенна важност на ролята на Лайънс лидерите на всички нива и отговорностите ни. </a:t>
            </a:r>
          </a:p>
          <a:p>
            <a:r>
              <a:rPr lang="ru-RU" dirty="0"/>
              <a:t>С нарасналите нужди на обществото Lions и Leo разширяват своя фокус към повече хуманитарни дейности.</a:t>
            </a:r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FE436-F732-49D0-9698-49F8EC19BB61}" type="slidenum">
              <a:rPr lang="bg-BG" smtClean="0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71492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altLang="en-US" dirty="0">
                <a:latin typeface="Arial" panose="020B0604020202020204" pitchFamily="34" charset="0"/>
                <a:cs typeface="Arial" panose="020B0604020202020204" pitchFamily="34" charset="0"/>
              </a:rPr>
              <a:t>Важна част от това да бъдеш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Lion </a:t>
            </a:r>
            <a:r>
              <a:rPr lang="bg-BG" altLang="en-US" dirty="0">
                <a:latin typeface="Arial" panose="020B0604020202020204" pitchFamily="34" charset="0"/>
                <a:cs typeface="Arial" panose="020B0604020202020204" pitchFamily="34" charset="0"/>
              </a:rPr>
              <a:t>е да познаваш организацията на Лайънс Клубс Интернешънъл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bg-BG" altLang="en-US" dirty="0">
                <a:latin typeface="Arial" panose="020B0604020202020204" pitchFamily="34" charset="0"/>
                <a:cs typeface="Arial" panose="020B0604020202020204" pitchFamily="34" charset="0"/>
              </a:rPr>
              <a:t>Тя започва с ТЕБ, като член и с твоя клуб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bg-BG" altLang="en-US" dirty="0">
                <a:latin typeface="Arial" panose="020B0604020202020204" pitchFamily="34" charset="0"/>
                <a:cs typeface="Arial" panose="020B0604020202020204" pitchFamily="34" charset="0"/>
              </a:rPr>
              <a:t>Но като всички големи организации има няколко нива , всяко от които подкрепя другите. </a:t>
            </a:r>
          </a:p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Лайънс година – от 1 юли до 30 юни</a:t>
            </a:r>
            <a:endParaRPr lang="bg-BG" dirty="0">
              <a:latin typeface="+mn-lt"/>
              <a:cs typeface="+mn-cs"/>
            </a:endParaRPr>
          </a:p>
          <a:p>
            <a:r>
              <a:rPr lang="bg-BG" dirty="0">
                <a:latin typeface="+mn-lt"/>
                <a:cs typeface="+mn-cs"/>
              </a:rPr>
              <a:t>Ежегодна</a:t>
            </a:r>
            <a:r>
              <a:rPr lang="bg-BG" baseline="0" dirty="0">
                <a:latin typeface="+mn-lt"/>
                <a:cs typeface="+mn-cs"/>
              </a:rPr>
              <a:t> ротация на лидерите</a:t>
            </a:r>
          </a:p>
          <a:p>
            <a:endParaRPr lang="bg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759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ДА СЛУЖИМ КАТО КЛУБНИ ЛИДЕРИ – ПРИВИЛЕГИЯ,ЧЕСТ И ОТГВОРНОСТ КОЯТО СА НИ ПОВЕРИЛИ ЧЛЕНОВЕТЕ НА КЛУБА.</a:t>
            </a:r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FE436-F732-49D0-9698-49F8EC19BB61}" type="slidenum">
              <a:rPr lang="bg-BG" smtClean="0"/>
              <a:t>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04610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От какво се ръководим? Отправните ни точки са Мисията и Визията на Лайънс Интернешънъл и Целите на Лайънс, както са формулирани в Конституцията на международната асоциация. Обърнете внимание на първата формулирана цел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FE436-F732-49D0-9698-49F8EC19BB61}" type="slidenum">
              <a:rPr lang="bg-BG" smtClean="0"/>
              <a:t>10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91311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FE436-F732-49D0-9698-49F8EC19BB61}" type="slidenum">
              <a:rPr lang="bg-BG" smtClean="0"/>
              <a:t>11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13557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spc="-31" dirty="0"/>
              <a:t>Ефективните </a:t>
            </a:r>
            <a:r>
              <a:rPr lang="ru-RU" sz="1200" dirty="0"/>
              <a:t>Lions </a:t>
            </a:r>
            <a:r>
              <a:rPr lang="ru-RU" sz="1200" spc="-11" dirty="0"/>
              <a:t>клубове прилагат Структурата на Стандартен Клуб: организационно ръководство за планиране и постигане на цели за нужните обществено-полезни дейности и изграждането на големи приятелства в клуба Ви. </a:t>
            </a:r>
          </a:p>
          <a:p>
            <a:r>
              <a:rPr lang="en-US" sz="1200" spc="-11" dirty="0"/>
              <a:t>Global Action Team – </a:t>
            </a:r>
            <a:r>
              <a:rPr lang="bg-BG" sz="1200" spc="-11" dirty="0"/>
              <a:t>Екип за действия – на ниво Клуб включва Президента начело на екипа, Първи вице президент като Отговорник за развитие на лидерството и Отговорниците за Членството и Дейностите, и Отгов Маркетинг</a:t>
            </a:r>
          </a:p>
          <a:p>
            <a:r>
              <a:rPr lang="bg-BG" sz="1200" spc="-11" dirty="0"/>
              <a:t>Борда на Директорите включва </a:t>
            </a:r>
            <a:r>
              <a:rPr lang="en-US" sz="1200" spc="-11" dirty="0"/>
              <a:t>GAT </a:t>
            </a:r>
            <a:r>
              <a:rPr lang="bg-BG" sz="1200" spc="-11" dirty="0"/>
              <a:t>екипа, Ковчежника, Секретаря, Непосредствен президент, Втори вице ако има, Отговорници за Лео клуб и клубен Филиал ако има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FE436-F732-49D0-9698-49F8EC19BB61}" type="slidenum">
              <a:rPr lang="bg-BG" smtClean="0"/>
              <a:t>12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37815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35A1BA-6487-46B0-A157-3DDDD3D33C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ヒラギノ角ゴ Pro W3" pitchFamily="125" charset="-128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ヒラギノ角ゴ Pro W3" pitchFamily="125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4721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AE9E-C9DF-464C-B6CC-034AB433984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813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AE9E-C9DF-464C-B6CC-034AB433984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8131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AE9E-C9DF-464C-B6CC-034AB433984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8131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AE9E-C9DF-464C-B6CC-034AB433984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8131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AE9E-C9DF-464C-B6CC-034AB433984A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6588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AE9E-C9DF-464C-B6CC-034AB433984A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5474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7AE9E-C9DF-464C-B6CC-034AB433984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8131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FE436-F732-49D0-9698-49F8EC19BB61}" type="slidenum">
              <a:rPr lang="bg-BG" smtClean="0"/>
              <a:t>25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412934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pc="-11" dirty="0">
                <a:solidFill>
                  <a:srgbClr val="FFC000"/>
                </a:solidFill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Динамична водеща роля в клуба, в която може да мотивира участието на членовете, да увеличи видимостта на клуба в общността и въздействието на проектите и инициативите за членство.  </a:t>
            </a:r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FE436-F732-49D0-9698-49F8EC19BB61}" type="slidenum">
              <a:rPr lang="bg-BG" smtClean="0"/>
              <a:t>26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987804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A7AE9E-C9DF-464C-B6CC-034AB433984A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2175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Информация за важни дати и срокове в календара на </a:t>
            </a:r>
            <a:r>
              <a:rPr lang="en-US" dirty="0"/>
              <a:t>Lions International </a:t>
            </a:r>
            <a:r>
              <a:rPr lang="bg-BG" dirty="0"/>
              <a:t>– от сайта.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FE436-F732-49D0-9698-49F8EC19BB61}" type="slidenum">
              <a:rPr lang="bg-BG" smtClean="0"/>
              <a:t>29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42776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7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8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9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1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1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17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1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9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2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768856" y="347217"/>
            <a:ext cx="6654291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FFC00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3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55290" y="2956639"/>
            <a:ext cx="3281425" cy="830997"/>
          </a:xfrm>
        </p:spPr>
        <p:txBody>
          <a:bodyPr lIns="0" tIns="0" rIns="0" bIns="0"/>
          <a:lstStyle>
            <a:lvl1pPr>
              <a:defRPr sz="5400" b="0" i="0">
                <a:solidFill>
                  <a:srgbClr val="FFC00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55290" y="2956639"/>
            <a:ext cx="3281425" cy="830997"/>
          </a:xfrm>
        </p:spPr>
        <p:txBody>
          <a:bodyPr lIns="0" tIns="0" rIns="0" bIns="0"/>
          <a:lstStyle>
            <a:lvl1pPr>
              <a:defRPr sz="5400" b="0" i="0">
                <a:solidFill>
                  <a:srgbClr val="FFC00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214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bk object 17"/>
          <p:cNvSpPr/>
          <p:nvPr/>
        </p:nvSpPr>
        <p:spPr>
          <a:xfrm>
            <a:off x="10375394" y="454151"/>
            <a:ext cx="1565148" cy="1530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8" name="bk object 18"/>
          <p:cNvSpPr/>
          <p:nvPr/>
        </p:nvSpPr>
        <p:spPr>
          <a:xfrm>
            <a:off x="10428731" y="457200"/>
            <a:ext cx="1463040" cy="14279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55290" y="2956639"/>
            <a:ext cx="3281425" cy="830997"/>
          </a:xfrm>
        </p:spPr>
        <p:txBody>
          <a:bodyPr lIns="0" tIns="0" rIns="0" bIns="0"/>
          <a:lstStyle>
            <a:lvl1pPr>
              <a:defRPr sz="5400" b="0" i="0">
                <a:solidFill>
                  <a:srgbClr val="FFC00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Vision breaker Slide">
    <p:bg>
      <p:bgPr>
        <a:solidFill>
          <a:srgbClr val="10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1C6F64-979F-8D40-A629-0132753DB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3206478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E13CCD-82B0-8141-A54C-7576C8221ACF}"/>
              </a:ext>
            </a:extLst>
          </p:cNvPr>
          <p:cNvSpPr/>
          <p:nvPr userDrawn="1"/>
        </p:nvSpPr>
        <p:spPr>
          <a:xfrm>
            <a:off x="5370871" y="3962400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3FE4B9-26E8-D247-B450-80DF0E868C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1401" b="10050"/>
          <a:stretch/>
        </p:blipFill>
        <p:spPr>
          <a:xfrm>
            <a:off x="8983632" y="3356240"/>
            <a:ext cx="3234159" cy="350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746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ft Title Slide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erlay">
            <a:extLst>
              <a:ext uri="{FF2B5EF4-FFF2-40B4-BE49-F238E27FC236}">
                <a16:creationId xmlns:a16="http://schemas.microsoft.com/office/drawing/2014/main" id="{89790728-0DD7-1F42-9A48-48A941B20D9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1C6F64-979F-8D40-A629-0132753DB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1999" y="3206478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1">
                <a:solidFill>
                  <a:schemeClr val="bg1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1F6599DE-5FEF-F349-BA19-07E55E174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4189206"/>
            <a:ext cx="7696200" cy="535194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3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subhead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D6BF95-1DC6-E04D-9A48-1C3A091DF6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1401" b="10050"/>
          <a:stretch/>
        </p:blipFill>
        <p:spPr>
          <a:xfrm>
            <a:off x="8983632" y="3356240"/>
            <a:ext cx="3234159" cy="35017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41148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eft Title Slide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erlay">
            <a:extLst>
              <a:ext uri="{FF2B5EF4-FFF2-40B4-BE49-F238E27FC236}">
                <a16:creationId xmlns:a16="http://schemas.microsoft.com/office/drawing/2014/main" id="{89790728-0DD7-1F42-9A48-48A941B20D9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6" name="Gold Bar">
            <a:extLst>
              <a:ext uri="{FF2B5EF4-FFF2-40B4-BE49-F238E27FC236}">
                <a16:creationId xmlns:a16="http://schemas.microsoft.com/office/drawing/2014/main" id="{C4B2230D-595B-5246-A3B2-FB53F20DDBA8}"/>
              </a:ext>
            </a:extLst>
          </p:cNvPr>
          <p:cNvSpPr/>
          <p:nvPr userDrawn="1"/>
        </p:nvSpPr>
        <p:spPr>
          <a:xfrm>
            <a:off x="792677" y="3883983"/>
            <a:ext cx="1178336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1C6F64-979F-8D40-A629-0132753DB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1999" y="3206478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1">
                <a:solidFill>
                  <a:schemeClr val="bg1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1F6599DE-5FEF-F349-BA19-07E55E174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4189206"/>
            <a:ext cx="7696200" cy="535194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3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subhead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D6BF95-1DC6-E04D-9A48-1C3A091DF6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1401" b="10050"/>
          <a:stretch/>
        </p:blipFill>
        <p:spPr>
          <a:xfrm>
            <a:off x="8983632" y="3356240"/>
            <a:ext cx="3234159" cy="35017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719847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ision breaker Slide">
    <p:bg>
      <p:bgPr>
        <a:solidFill>
          <a:srgbClr val="10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1C6F64-979F-8D40-A629-0132753DB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3206478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E13CCD-82B0-8141-A54C-7576C8221ACF}"/>
              </a:ext>
            </a:extLst>
          </p:cNvPr>
          <p:cNvSpPr/>
          <p:nvPr userDrawn="1"/>
        </p:nvSpPr>
        <p:spPr>
          <a:xfrm>
            <a:off x="5370871" y="3962400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3FE4B9-26E8-D247-B450-80DF0E868C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1401" b="10050"/>
          <a:stretch/>
        </p:blipFill>
        <p:spPr>
          <a:xfrm>
            <a:off x="8983632" y="3356240"/>
            <a:ext cx="3234159" cy="350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771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Vision breaker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16A505C-0D08-8E47-8830-B555CF827AD8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-1998308" y="-685800"/>
            <a:ext cx="15333308" cy="9757400"/>
          </a:xfrm>
          <a:custGeom>
            <a:avLst/>
            <a:gdLst>
              <a:gd name="T0" fmla="*/ 1980 w 2360"/>
              <a:gd name="T1" fmla="*/ 591 h 1390"/>
              <a:gd name="T2" fmla="*/ 2125 w 2360"/>
              <a:gd name="T3" fmla="*/ 273 h 1390"/>
              <a:gd name="T4" fmla="*/ 2069 w 2360"/>
              <a:gd name="T5" fmla="*/ 121 h 1390"/>
              <a:gd name="T6" fmla="*/ 1645 w 2360"/>
              <a:gd name="T7" fmla="*/ 111 h 1390"/>
              <a:gd name="T8" fmla="*/ 1488 w 2360"/>
              <a:gd name="T9" fmla="*/ 279 h 1390"/>
              <a:gd name="T10" fmla="*/ 1216 w 2360"/>
              <a:gd name="T11" fmla="*/ 297 h 1390"/>
              <a:gd name="T12" fmla="*/ 1247 w 2360"/>
              <a:gd name="T13" fmla="*/ 440 h 1390"/>
              <a:gd name="T14" fmla="*/ 1226 w 2360"/>
              <a:gd name="T15" fmla="*/ 611 h 1390"/>
              <a:gd name="T16" fmla="*/ 1001 w 2360"/>
              <a:gd name="T17" fmla="*/ 742 h 1390"/>
              <a:gd name="T18" fmla="*/ 1369 w 2360"/>
              <a:gd name="T19" fmla="*/ 751 h 1390"/>
              <a:gd name="T20" fmla="*/ 1767 w 2360"/>
              <a:gd name="T21" fmla="*/ 750 h 1390"/>
              <a:gd name="T22" fmla="*/ 1249 w 2360"/>
              <a:gd name="T23" fmla="*/ 285 h 1390"/>
              <a:gd name="T24" fmla="*/ 1352 w 2360"/>
              <a:gd name="T25" fmla="*/ 909 h 1390"/>
              <a:gd name="T26" fmla="*/ 1426 w 2360"/>
              <a:gd name="T27" fmla="*/ 462 h 1390"/>
              <a:gd name="T28" fmla="*/ 1667 w 2360"/>
              <a:gd name="T29" fmla="*/ 144 h 1390"/>
              <a:gd name="T30" fmla="*/ 186 w 2360"/>
              <a:gd name="T31" fmla="*/ 316 h 1390"/>
              <a:gd name="T32" fmla="*/ 530 w 2360"/>
              <a:gd name="T33" fmla="*/ 702 h 1390"/>
              <a:gd name="T34" fmla="*/ 703 w 2360"/>
              <a:gd name="T35" fmla="*/ 406 h 1390"/>
              <a:gd name="T36" fmla="*/ 587 w 2360"/>
              <a:gd name="T37" fmla="*/ 249 h 1390"/>
              <a:gd name="T38" fmla="*/ 385 w 2360"/>
              <a:gd name="T39" fmla="*/ 193 h 1390"/>
              <a:gd name="T40" fmla="*/ 94 w 2360"/>
              <a:gd name="T41" fmla="*/ 294 h 1390"/>
              <a:gd name="T42" fmla="*/ 260 w 2360"/>
              <a:gd name="T43" fmla="*/ 381 h 1390"/>
              <a:gd name="T44" fmla="*/ 327 w 2360"/>
              <a:gd name="T45" fmla="*/ 726 h 1390"/>
              <a:gd name="T46" fmla="*/ 615 w 2360"/>
              <a:gd name="T47" fmla="*/ 1325 h 1390"/>
              <a:gd name="T48" fmla="*/ 711 w 2360"/>
              <a:gd name="T49" fmla="*/ 1185 h 1390"/>
              <a:gd name="T50" fmla="*/ 568 w 2360"/>
              <a:gd name="T51" fmla="*/ 546 h 1390"/>
              <a:gd name="T52" fmla="*/ 481 w 2360"/>
              <a:gd name="T53" fmla="*/ 443 h 1390"/>
              <a:gd name="T54" fmla="*/ 258 w 2360"/>
              <a:gd name="T55" fmla="*/ 397 h 1390"/>
              <a:gd name="T56" fmla="*/ 386 w 2360"/>
              <a:gd name="T57" fmla="*/ 343 h 1390"/>
              <a:gd name="T58" fmla="*/ 761 w 2360"/>
              <a:gd name="T59" fmla="*/ 934 h 1390"/>
              <a:gd name="T60" fmla="*/ 1011 w 2360"/>
              <a:gd name="T61" fmla="*/ 73 h 1390"/>
              <a:gd name="T62" fmla="*/ 765 w 2360"/>
              <a:gd name="T63" fmla="*/ 130 h 1390"/>
              <a:gd name="T64" fmla="*/ 810 w 2360"/>
              <a:gd name="T65" fmla="*/ 385 h 1390"/>
              <a:gd name="T66" fmla="*/ 2069 w 2360"/>
              <a:gd name="T67" fmla="*/ 1009 h 1390"/>
              <a:gd name="T68" fmla="*/ 710 w 2360"/>
              <a:gd name="T69" fmla="*/ 90 h 1390"/>
              <a:gd name="T70" fmla="*/ 779 w 2360"/>
              <a:gd name="T71" fmla="*/ 8 h 1390"/>
              <a:gd name="T72" fmla="*/ 674 w 2360"/>
              <a:gd name="T73" fmla="*/ 277 h 1390"/>
              <a:gd name="T74" fmla="*/ 642 w 2360"/>
              <a:gd name="T75" fmla="*/ 225 h 1390"/>
              <a:gd name="T76" fmla="*/ 519 w 2360"/>
              <a:gd name="T77" fmla="*/ 194 h 1390"/>
              <a:gd name="T78" fmla="*/ 1463 w 2360"/>
              <a:gd name="T79" fmla="*/ 1013 h 1390"/>
              <a:gd name="T80" fmla="*/ 2045 w 2360"/>
              <a:gd name="T81" fmla="*/ 623 h 1390"/>
              <a:gd name="T82" fmla="*/ 438 w 2360"/>
              <a:gd name="T83" fmla="*/ 178 h 1390"/>
              <a:gd name="T84" fmla="*/ 1210 w 2360"/>
              <a:gd name="T85" fmla="*/ 170 h 1390"/>
              <a:gd name="T86" fmla="*/ 565 w 2360"/>
              <a:gd name="T87" fmla="*/ 109 h 1390"/>
              <a:gd name="T88" fmla="*/ 2345 w 2360"/>
              <a:gd name="T89" fmla="*/ 1261 h 1390"/>
              <a:gd name="T90" fmla="*/ 1978 w 2360"/>
              <a:gd name="T91" fmla="*/ 962 h 1390"/>
              <a:gd name="T92" fmla="*/ 1229 w 2360"/>
              <a:gd name="T93" fmla="*/ 115 h 1390"/>
              <a:gd name="T94" fmla="*/ 611 w 2360"/>
              <a:gd name="T95" fmla="*/ 70 h 1390"/>
              <a:gd name="T96" fmla="*/ 1999 w 2360"/>
              <a:gd name="T97" fmla="*/ 860 h 1390"/>
              <a:gd name="T98" fmla="*/ 611 w 2360"/>
              <a:gd name="T99" fmla="*/ 155 h 1390"/>
              <a:gd name="T100" fmla="*/ 2019 w 2360"/>
              <a:gd name="T101" fmla="*/ 841 h 1390"/>
              <a:gd name="T102" fmla="*/ 1175 w 2360"/>
              <a:gd name="T103" fmla="*/ 592 h 1390"/>
              <a:gd name="T104" fmla="*/ 2120 w 2360"/>
              <a:gd name="T105" fmla="*/ 507 h 1390"/>
              <a:gd name="T106" fmla="*/ 2074 w 2360"/>
              <a:gd name="T107" fmla="*/ 1222 h 1390"/>
              <a:gd name="T108" fmla="*/ 2016 w 2360"/>
              <a:gd name="T109" fmla="*/ 934 h 1390"/>
              <a:gd name="T110" fmla="*/ 543 w 2360"/>
              <a:gd name="T111" fmla="*/ 92 h 1390"/>
              <a:gd name="T112" fmla="*/ 673 w 2360"/>
              <a:gd name="T113" fmla="*/ 273 h 1390"/>
              <a:gd name="T114" fmla="*/ 619 w 2360"/>
              <a:gd name="T115" fmla="*/ 248 h 1390"/>
              <a:gd name="T116" fmla="*/ 587 w 2360"/>
              <a:gd name="T117" fmla="*/ 749 h 1390"/>
              <a:gd name="T118" fmla="*/ 482 w 2360"/>
              <a:gd name="T119" fmla="*/ 695 h 1390"/>
              <a:gd name="T120" fmla="*/ 1089 w 2360"/>
              <a:gd name="T121" fmla="*/ 434 h 1390"/>
              <a:gd name="T122" fmla="*/ 1995 w 2360"/>
              <a:gd name="T123" fmla="*/ 960 h 1390"/>
              <a:gd name="T124" fmla="*/ 100 w 2360"/>
              <a:gd name="T125" fmla="*/ 355 h 1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60" h="1390">
                <a:moveTo>
                  <a:pt x="1809" y="794"/>
                </a:moveTo>
                <a:cubicBezTo>
                  <a:pt x="1810" y="794"/>
                  <a:pt x="1811" y="794"/>
                  <a:pt x="1811" y="794"/>
                </a:cubicBezTo>
                <a:cubicBezTo>
                  <a:pt x="1813" y="795"/>
                  <a:pt x="1815" y="796"/>
                  <a:pt x="1815" y="799"/>
                </a:cubicBezTo>
                <a:cubicBezTo>
                  <a:pt x="1816" y="801"/>
                  <a:pt x="1816" y="803"/>
                  <a:pt x="1817" y="805"/>
                </a:cubicBezTo>
                <a:cubicBezTo>
                  <a:pt x="1818" y="810"/>
                  <a:pt x="1819" y="815"/>
                  <a:pt x="1822" y="820"/>
                </a:cubicBezTo>
                <a:cubicBezTo>
                  <a:pt x="1823" y="820"/>
                  <a:pt x="1823" y="822"/>
                  <a:pt x="1824" y="823"/>
                </a:cubicBezTo>
                <a:cubicBezTo>
                  <a:pt x="1824" y="824"/>
                  <a:pt x="1824" y="825"/>
                  <a:pt x="1824" y="826"/>
                </a:cubicBezTo>
                <a:cubicBezTo>
                  <a:pt x="1826" y="831"/>
                  <a:pt x="1826" y="835"/>
                  <a:pt x="1824" y="839"/>
                </a:cubicBezTo>
                <a:cubicBezTo>
                  <a:pt x="1824" y="840"/>
                  <a:pt x="1824" y="842"/>
                  <a:pt x="1824" y="843"/>
                </a:cubicBezTo>
                <a:cubicBezTo>
                  <a:pt x="1825" y="846"/>
                  <a:pt x="1825" y="849"/>
                  <a:pt x="1824" y="852"/>
                </a:cubicBezTo>
                <a:cubicBezTo>
                  <a:pt x="1822" y="856"/>
                  <a:pt x="1823" y="858"/>
                  <a:pt x="1827" y="860"/>
                </a:cubicBezTo>
                <a:cubicBezTo>
                  <a:pt x="1827" y="860"/>
                  <a:pt x="1827" y="860"/>
                  <a:pt x="1827" y="860"/>
                </a:cubicBezTo>
                <a:cubicBezTo>
                  <a:pt x="1831" y="865"/>
                  <a:pt x="1834" y="869"/>
                  <a:pt x="1838" y="873"/>
                </a:cubicBezTo>
                <a:cubicBezTo>
                  <a:pt x="1839" y="875"/>
                  <a:pt x="1839" y="878"/>
                  <a:pt x="1839" y="881"/>
                </a:cubicBezTo>
                <a:cubicBezTo>
                  <a:pt x="1840" y="881"/>
                  <a:pt x="1840" y="882"/>
                  <a:pt x="1840" y="882"/>
                </a:cubicBezTo>
                <a:cubicBezTo>
                  <a:pt x="1841" y="884"/>
                  <a:pt x="1841" y="886"/>
                  <a:pt x="1841" y="887"/>
                </a:cubicBezTo>
                <a:cubicBezTo>
                  <a:pt x="1841" y="889"/>
                  <a:pt x="1842" y="891"/>
                  <a:pt x="1843" y="892"/>
                </a:cubicBezTo>
                <a:cubicBezTo>
                  <a:pt x="1845" y="894"/>
                  <a:pt x="1847" y="896"/>
                  <a:pt x="1847" y="899"/>
                </a:cubicBezTo>
                <a:cubicBezTo>
                  <a:pt x="1847" y="899"/>
                  <a:pt x="1848" y="900"/>
                  <a:pt x="1849" y="901"/>
                </a:cubicBezTo>
                <a:cubicBezTo>
                  <a:pt x="1850" y="901"/>
                  <a:pt x="1851" y="902"/>
                  <a:pt x="1852" y="903"/>
                </a:cubicBezTo>
                <a:cubicBezTo>
                  <a:pt x="1853" y="905"/>
                  <a:pt x="1855" y="906"/>
                  <a:pt x="1858" y="908"/>
                </a:cubicBezTo>
                <a:cubicBezTo>
                  <a:pt x="1861" y="909"/>
                  <a:pt x="1863" y="910"/>
                  <a:pt x="1866" y="912"/>
                </a:cubicBezTo>
                <a:cubicBezTo>
                  <a:pt x="1866" y="912"/>
                  <a:pt x="1866" y="912"/>
                  <a:pt x="1866" y="912"/>
                </a:cubicBezTo>
                <a:cubicBezTo>
                  <a:pt x="1866" y="912"/>
                  <a:pt x="1866" y="912"/>
                  <a:pt x="1867" y="912"/>
                </a:cubicBezTo>
                <a:cubicBezTo>
                  <a:pt x="1866" y="912"/>
                  <a:pt x="1866" y="912"/>
                  <a:pt x="1866" y="912"/>
                </a:cubicBezTo>
                <a:cubicBezTo>
                  <a:pt x="1867" y="911"/>
                  <a:pt x="1867" y="911"/>
                  <a:pt x="1868" y="910"/>
                </a:cubicBezTo>
                <a:cubicBezTo>
                  <a:pt x="1869" y="910"/>
                  <a:pt x="1869" y="909"/>
                  <a:pt x="1869" y="907"/>
                </a:cubicBezTo>
                <a:cubicBezTo>
                  <a:pt x="1868" y="905"/>
                  <a:pt x="1867" y="902"/>
                  <a:pt x="1865" y="901"/>
                </a:cubicBezTo>
                <a:cubicBezTo>
                  <a:pt x="1863" y="898"/>
                  <a:pt x="1863" y="895"/>
                  <a:pt x="1863" y="893"/>
                </a:cubicBezTo>
                <a:cubicBezTo>
                  <a:pt x="1863" y="891"/>
                  <a:pt x="1863" y="889"/>
                  <a:pt x="1863" y="887"/>
                </a:cubicBezTo>
                <a:cubicBezTo>
                  <a:pt x="1863" y="885"/>
                  <a:pt x="1862" y="883"/>
                  <a:pt x="1861" y="882"/>
                </a:cubicBezTo>
                <a:cubicBezTo>
                  <a:pt x="1859" y="879"/>
                  <a:pt x="1856" y="877"/>
                  <a:pt x="1854" y="874"/>
                </a:cubicBezTo>
                <a:cubicBezTo>
                  <a:pt x="1850" y="873"/>
                  <a:pt x="1848" y="870"/>
                  <a:pt x="1845" y="868"/>
                </a:cubicBezTo>
                <a:cubicBezTo>
                  <a:pt x="1842" y="867"/>
                  <a:pt x="1840" y="865"/>
                  <a:pt x="1840" y="862"/>
                </a:cubicBezTo>
                <a:cubicBezTo>
                  <a:pt x="1840" y="860"/>
                  <a:pt x="1840" y="858"/>
                  <a:pt x="1839" y="857"/>
                </a:cubicBezTo>
                <a:cubicBezTo>
                  <a:pt x="1837" y="855"/>
                  <a:pt x="1836" y="853"/>
                  <a:pt x="1835" y="851"/>
                </a:cubicBezTo>
                <a:cubicBezTo>
                  <a:pt x="1832" y="850"/>
                  <a:pt x="1831" y="849"/>
                  <a:pt x="1830" y="846"/>
                </a:cubicBezTo>
                <a:cubicBezTo>
                  <a:pt x="1830" y="844"/>
                  <a:pt x="1830" y="843"/>
                  <a:pt x="1831" y="841"/>
                </a:cubicBezTo>
                <a:cubicBezTo>
                  <a:pt x="1833" y="834"/>
                  <a:pt x="1835" y="828"/>
                  <a:pt x="1835" y="821"/>
                </a:cubicBezTo>
                <a:cubicBezTo>
                  <a:pt x="1835" y="821"/>
                  <a:pt x="1836" y="821"/>
                  <a:pt x="1836" y="821"/>
                </a:cubicBezTo>
                <a:cubicBezTo>
                  <a:pt x="1836" y="820"/>
                  <a:pt x="1837" y="820"/>
                  <a:pt x="1837" y="820"/>
                </a:cubicBezTo>
                <a:cubicBezTo>
                  <a:pt x="1838" y="820"/>
                  <a:pt x="1838" y="820"/>
                  <a:pt x="1839" y="820"/>
                </a:cubicBezTo>
                <a:cubicBezTo>
                  <a:pt x="1839" y="821"/>
                  <a:pt x="1840" y="821"/>
                  <a:pt x="1840" y="822"/>
                </a:cubicBezTo>
                <a:cubicBezTo>
                  <a:pt x="1840" y="825"/>
                  <a:pt x="1842" y="826"/>
                  <a:pt x="1845" y="826"/>
                </a:cubicBezTo>
                <a:cubicBezTo>
                  <a:pt x="1846" y="826"/>
                  <a:pt x="1847" y="826"/>
                  <a:pt x="1848" y="827"/>
                </a:cubicBezTo>
                <a:cubicBezTo>
                  <a:pt x="1851" y="829"/>
                  <a:pt x="1854" y="830"/>
                  <a:pt x="1856" y="834"/>
                </a:cubicBezTo>
                <a:cubicBezTo>
                  <a:pt x="1858" y="838"/>
                  <a:pt x="1862" y="841"/>
                  <a:pt x="1865" y="844"/>
                </a:cubicBezTo>
                <a:cubicBezTo>
                  <a:pt x="1866" y="844"/>
                  <a:pt x="1867" y="843"/>
                  <a:pt x="1868" y="843"/>
                </a:cubicBezTo>
                <a:cubicBezTo>
                  <a:pt x="1869" y="844"/>
                  <a:pt x="1871" y="845"/>
                  <a:pt x="1871" y="848"/>
                </a:cubicBezTo>
                <a:cubicBezTo>
                  <a:pt x="1871" y="850"/>
                  <a:pt x="1871" y="852"/>
                  <a:pt x="1871" y="855"/>
                </a:cubicBezTo>
                <a:cubicBezTo>
                  <a:pt x="1871" y="855"/>
                  <a:pt x="1873" y="856"/>
                  <a:pt x="1873" y="855"/>
                </a:cubicBezTo>
                <a:cubicBezTo>
                  <a:pt x="1874" y="855"/>
                  <a:pt x="1874" y="855"/>
                  <a:pt x="1874" y="855"/>
                </a:cubicBezTo>
                <a:cubicBezTo>
                  <a:pt x="1878" y="852"/>
                  <a:pt x="1881" y="849"/>
                  <a:pt x="1884" y="845"/>
                </a:cubicBezTo>
                <a:cubicBezTo>
                  <a:pt x="1885" y="845"/>
                  <a:pt x="1886" y="844"/>
                  <a:pt x="1887" y="843"/>
                </a:cubicBezTo>
                <a:cubicBezTo>
                  <a:pt x="1892" y="842"/>
                  <a:pt x="1895" y="839"/>
                  <a:pt x="1898" y="837"/>
                </a:cubicBezTo>
                <a:cubicBezTo>
                  <a:pt x="1900" y="835"/>
                  <a:pt x="1901" y="833"/>
                  <a:pt x="1902" y="830"/>
                </a:cubicBezTo>
                <a:cubicBezTo>
                  <a:pt x="1903" y="826"/>
                  <a:pt x="1903" y="822"/>
                  <a:pt x="1902" y="818"/>
                </a:cubicBezTo>
                <a:cubicBezTo>
                  <a:pt x="1902" y="818"/>
                  <a:pt x="1902" y="817"/>
                  <a:pt x="1902" y="817"/>
                </a:cubicBezTo>
                <a:cubicBezTo>
                  <a:pt x="1901" y="812"/>
                  <a:pt x="1899" y="807"/>
                  <a:pt x="1897" y="802"/>
                </a:cubicBezTo>
                <a:cubicBezTo>
                  <a:pt x="1896" y="800"/>
                  <a:pt x="1894" y="799"/>
                  <a:pt x="1893" y="797"/>
                </a:cubicBezTo>
                <a:cubicBezTo>
                  <a:pt x="1890" y="794"/>
                  <a:pt x="1887" y="792"/>
                  <a:pt x="1883" y="790"/>
                </a:cubicBezTo>
                <a:cubicBezTo>
                  <a:pt x="1881" y="788"/>
                  <a:pt x="1879" y="787"/>
                  <a:pt x="1878" y="784"/>
                </a:cubicBezTo>
                <a:cubicBezTo>
                  <a:pt x="1878" y="783"/>
                  <a:pt x="1877" y="781"/>
                  <a:pt x="1876" y="781"/>
                </a:cubicBezTo>
                <a:cubicBezTo>
                  <a:pt x="1875" y="780"/>
                  <a:pt x="1874" y="779"/>
                  <a:pt x="1873" y="778"/>
                </a:cubicBezTo>
                <a:cubicBezTo>
                  <a:pt x="1873" y="778"/>
                  <a:pt x="1872" y="777"/>
                  <a:pt x="1872" y="777"/>
                </a:cubicBezTo>
                <a:cubicBezTo>
                  <a:pt x="1872" y="774"/>
                  <a:pt x="1871" y="770"/>
                  <a:pt x="1874" y="768"/>
                </a:cubicBezTo>
                <a:cubicBezTo>
                  <a:pt x="1876" y="767"/>
                  <a:pt x="1877" y="765"/>
                  <a:pt x="1877" y="763"/>
                </a:cubicBezTo>
                <a:cubicBezTo>
                  <a:pt x="1877" y="762"/>
                  <a:pt x="1878" y="761"/>
                  <a:pt x="1879" y="760"/>
                </a:cubicBezTo>
                <a:cubicBezTo>
                  <a:pt x="1882" y="759"/>
                  <a:pt x="1885" y="757"/>
                  <a:pt x="1889" y="755"/>
                </a:cubicBezTo>
                <a:cubicBezTo>
                  <a:pt x="1889" y="755"/>
                  <a:pt x="1890" y="755"/>
                  <a:pt x="1891" y="755"/>
                </a:cubicBezTo>
                <a:cubicBezTo>
                  <a:pt x="1892" y="755"/>
                  <a:pt x="1893" y="755"/>
                  <a:pt x="1894" y="756"/>
                </a:cubicBezTo>
                <a:cubicBezTo>
                  <a:pt x="1896" y="756"/>
                  <a:pt x="1897" y="757"/>
                  <a:pt x="1898" y="760"/>
                </a:cubicBezTo>
                <a:cubicBezTo>
                  <a:pt x="1898" y="761"/>
                  <a:pt x="1899" y="763"/>
                  <a:pt x="1901" y="764"/>
                </a:cubicBezTo>
                <a:cubicBezTo>
                  <a:pt x="1902" y="765"/>
                  <a:pt x="1905" y="764"/>
                  <a:pt x="1905" y="762"/>
                </a:cubicBezTo>
                <a:cubicBezTo>
                  <a:pt x="1905" y="761"/>
                  <a:pt x="1905" y="760"/>
                  <a:pt x="1905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5" y="759"/>
                  <a:pt x="1905" y="759"/>
                  <a:pt x="1905" y="759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5" y="759"/>
                  <a:pt x="1904" y="759"/>
                  <a:pt x="1904" y="758"/>
                </a:cubicBezTo>
                <a:cubicBezTo>
                  <a:pt x="1904" y="758"/>
                  <a:pt x="1905" y="757"/>
                  <a:pt x="1905" y="757"/>
                </a:cubicBezTo>
                <a:cubicBezTo>
                  <a:pt x="1909" y="756"/>
                  <a:pt x="1913" y="754"/>
                  <a:pt x="1917" y="753"/>
                </a:cubicBezTo>
                <a:cubicBezTo>
                  <a:pt x="1920" y="752"/>
                  <a:pt x="1923" y="750"/>
                  <a:pt x="1925" y="747"/>
                </a:cubicBezTo>
                <a:cubicBezTo>
                  <a:pt x="1925" y="746"/>
                  <a:pt x="1926" y="746"/>
                  <a:pt x="1927" y="746"/>
                </a:cubicBezTo>
                <a:cubicBezTo>
                  <a:pt x="1927" y="747"/>
                  <a:pt x="1928" y="748"/>
                  <a:pt x="1930" y="747"/>
                </a:cubicBezTo>
                <a:cubicBezTo>
                  <a:pt x="1932" y="746"/>
                  <a:pt x="1935" y="745"/>
                  <a:pt x="1937" y="745"/>
                </a:cubicBezTo>
                <a:cubicBezTo>
                  <a:pt x="1939" y="744"/>
                  <a:pt x="1941" y="744"/>
                  <a:pt x="1943" y="743"/>
                </a:cubicBezTo>
                <a:cubicBezTo>
                  <a:pt x="1945" y="742"/>
                  <a:pt x="1947" y="741"/>
                  <a:pt x="1947" y="739"/>
                </a:cubicBezTo>
                <a:cubicBezTo>
                  <a:pt x="1947" y="738"/>
                  <a:pt x="1948" y="738"/>
                  <a:pt x="1949" y="737"/>
                </a:cubicBezTo>
                <a:cubicBezTo>
                  <a:pt x="1952" y="735"/>
                  <a:pt x="1955" y="734"/>
                  <a:pt x="1956" y="730"/>
                </a:cubicBezTo>
                <a:cubicBezTo>
                  <a:pt x="1956" y="730"/>
                  <a:pt x="1956" y="729"/>
                  <a:pt x="1957" y="729"/>
                </a:cubicBezTo>
                <a:cubicBezTo>
                  <a:pt x="1959" y="728"/>
                  <a:pt x="1960" y="726"/>
                  <a:pt x="1961" y="723"/>
                </a:cubicBezTo>
                <a:cubicBezTo>
                  <a:pt x="1961" y="722"/>
                  <a:pt x="1962" y="722"/>
                  <a:pt x="1963" y="722"/>
                </a:cubicBezTo>
                <a:cubicBezTo>
                  <a:pt x="1965" y="721"/>
                  <a:pt x="1965" y="721"/>
                  <a:pt x="1965" y="719"/>
                </a:cubicBezTo>
                <a:cubicBezTo>
                  <a:pt x="1964" y="717"/>
                  <a:pt x="1964" y="715"/>
                  <a:pt x="1964" y="712"/>
                </a:cubicBezTo>
                <a:cubicBezTo>
                  <a:pt x="1964" y="711"/>
                  <a:pt x="1964" y="710"/>
                  <a:pt x="1965" y="709"/>
                </a:cubicBezTo>
                <a:cubicBezTo>
                  <a:pt x="1968" y="707"/>
                  <a:pt x="1970" y="705"/>
                  <a:pt x="1970" y="702"/>
                </a:cubicBezTo>
                <a:cubicBezTo>
                  <a:pt x="1970" y="700"/>
                  <a:pt x="1971" y="698"/>
                  <a:pt x="1972" y="697"/>
                </a:cubicBezTo>
                <a:cubicBezTo>
                  <a:pt x="1974" y="696"/>
                  <a:pt x="1975" y="694"/>
                  <a:pt x="1975" y="691"/>
                </a:cubicBezTo>
                <a:cubicBezTo>
                  <a:pt x="1975" y="690"/>
                  <a:pt x="1975" y="688"/>
                  <a:pt x="1976" y="687"/>
                </a:cubicBezTo>
                <a:cubicBezTo>
                  <a:pt x="1977" y="684"/>
                  <a:pt x="1976" y="682"/>
                  <a:pt x="1975" y="681"/>
                </a:cubicBezTo>
                <a:cubicBezTo>
                  <a:pt x="1974" y="680"/>
                  <a:pt x="1973" y="679"/>
                  <a:pt x="1971" y="678"/>
                </a:cubicBezTo>
                <a:cubicBezTo>
                  <a:pt x="1971" y="677"/>
                  <a:pt x="1969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9" y="676"/>
                  <a:pt x="1969" y="675"/>
                  <a:pt x="1969" y="675"/>
                </a:cubicBezTo>
                <a:cubicBezTo>
                  <a:pt x="1970" y="674"/>
                  <a:pt x="1971" y="673"/>
                  <a:pt x="1972" y="672"/>
                </a:cubicBezTo>
                <a:cubicBezTo>
                  <a:pt x="1973" y="671"/>
                  <a:pt x="1973" y="670"/>
                  <a:pt x="1972" y="669"/>
                </a:cubicBezTo>
                <a:cubicBezTo>
                  <a:pt x="1971" y="667"/>
                  <a:pt x="1970" y="666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9" y="665"/>
                  <a:pt x="1969" y="665"/>
                  <a:pt x="1970" y="665"/>
                </a:cubicBezTo>
                <a:cubicBezTo>
                  <a:pt x="1972" y="664"/>
                  <a:pt x="1972" y="662"/>
                  <a:pt x="1971" y="660"/>
                </a:cubicBezTo>
                <a:cubicBezTo>
                  <a:pt x="1970" y="659"/>
                  <a:pt x="1969" y="658"/>
                  <a:pt x="1968" y="657"/>
                </a:cubicBezTo>
                <a:cubicBezTo>
                  <a:pt x="1965" y="656"/>
                  <a:pt x="1964" y="655"/>
                  <a:pt x="1963" y="652"/>
                </a:cubicBezTo>
                <a:cubicBezTo>
                  <a:pt x="1962" y="649"/>
                  <a:pt x="1960" y="647"/>
                  <a:pt x="1959" y="644"/>
                </a:cubicBezTo>
                <a:cubicBezTo>
                  <a:pt x="1958" y="642"/>
                  <a:pt x="1956" y="640"/>
                  <a:pt x="1954" y="639"/>
                </a:cubicBezTo>
                <a:cubicBezTo>
                  <a:pt x="1953" y="639"/>
                  <a:pt x="1952" y="638"/>
                  <a:pt x="1951" y="638"/>
                </a:cubicBezTo>
                <a:cubicBezTo>
                  <a:pt x="1949" y="637"/>
                  <a:pt x="1948" y="635"/>
                  <a:pt x="1948" y="632"/>
                </a:cubicBezTo>
                <a:cubicBezTo>
                  <a:pt x="1949" y="630"/>
                  <a:pt x="1949" y="629"/>
                  <a:pt x="1950" y="627"/>
                </a:cubicBezTo>
                <a:cubicBezTo>
                  <a:pt x="1951" y="626"/>
                  <a:pt x="1952" y="625"/>
                  <a:pt x="1952" y="623"/>
                </a:cubicBezTo>
                <a:cubicBezTo>
                  <a:pt x="1953" y="621"/>
                  <a:pt x="1955" y="619"/>
                  <a:pt x="1958" y="618"/>
                </a:cubicBezTo>
                <a:cubicBezTo>
                  <a:pt x="1960" y="616"/>
                  <a:pt x="1962" y="615"/>
                  <a:pt x="1965" y="615"/>
                </a:cubicBezTo>
                <a:cubicBezTo>
                  <a:pt x="1966" y="615"/>
                  <a:pt x="1966" y="614"/>
                  <a:pt x="1967" y="614"/>
                </a:cubicBezTo>
                <a:cubicBezTo>
                  <a:pt x="1967" y="613"/>
                  <a:pt x="1967" y="612"/>
                  <a:pt x="1967" y="611"/>
                </a:cubicBezTo>
                <a:cubicBezTo>
                  <a:pt x="1967" y="610"/>
                  <a:pt x="1966" y="608"/>
                  <a:pt x="1964" y="608"/>
                </a:cubicBezTo>
                <a:cubicBezTo>
                  <a:pt x="1963" y="608"/>
                  <a:pt x="1962" y="608"/>
                  <a:pt x="1960" y="608"/>
                </a:cubicBezTo>
                <a:cubicBezTo>
                  <a:pt x="1959" y="608"/>
                  <a:pt x="1958" y="608"/>
                  <a:pt x="1957" y="608"/>
                </a:cubicBezTo>
                <a:cubicBezTo>
                  <a:pt x="1956" y="607"/>
                  <a:pt x="1955" y="606"/>
                  <a:pt x="1954" y="606"/>
                </a:cubicBezTo>
                <a:cubicBezTo>
                  <a:pt x="1952" y="605"/>
                  <a:pt x="1951" y="606"/>
                  <a:pt x="1950" y="606"/>
                </a:cubicBezTo>
                <a:cubicBezTo>
                  <a:pt x="1948" y="607"/>
                  <a:pt x="1947" y="609"/>
                  <a:pt x="1945" y="611"/>
                </a:cubicBezTo>
                <a:cubicBezTo>
                  <a:pt x="1945" y="612"/>
                  <a:pt x="1944" y="612"/>
                  <a:pt x="1943" y="612"/>
                </a:cubicBezTo>
                <a:cubicBezTo>
                  <a:pt x="1942" y="612"/>
                  <a:pt x="1940" y="612"/>
                  <a:pt x="1940" y="610"/>
                </a:cubicBezTo>
                <a:cubicBezTo>
                  <a:pt x="1939" y="608"/>
                  <a:pt x="1938" y="606"/>
                  <a:pt x="1935" y="605"/>
                </a:cubicBezTo>
                <a:cubicBezTo>
                  <a:pt x="1932" y="605"/>
                  <a:pt x="1931" y="603"/>
                  <a:pt x="1929" y="601"/>
                </a:cubicBezTo>
                <a:cubicBezTo>
                  <a:pt x="1927" y="599"/>
                  <a:pt x="1929" y="595"/>
                  <a:pt x="1931" y="595"/>
                </a:cubicBezTo>
                <a:cubicBezTo>
                  <a:pt x="1932" y="595"/>
                  <a:pt x="1933" y="595"/>
                  <a:pt x="1933" y="595"/>
                </a:cubicBezTo>
                <a:cubicBezTo>
                  <a:pt x="1935" y="595"/>
                  <a:pt x="1937" y="594"/>
                  <a:pt x="1937" y="592"/>
                </a:cubicBezTo>
                <a:cubicBezTo>
                  <a:pt x="1938" y="588"/>
                  <a:pt x="1939" y="585"/>
                  <a:pt x="1943" y="583"/>
                </a:cubicBezTo>
                <a:cubicBezTo>
                  <a:pt x="1943" y="583"/>
                  <a:pt x="1944" y="582"/>
                  <a:pt x="1944" y="581"/>
                </a:cubicBezTo>
                <a:cubicBezTo>
                  <a:pt x="1945" y="579"/>
                  <a:pt x="1946" y="577"/>
                  <a:pt x="1947" y="576"/>
                </a:cubicBezTo>
                <a:cubicBezTo>
                  <a:pt x="1947" y="575"/>
                  <a:pt x="1948" y="575"/>
                  <a:pt x="1949" y="575"/>
                </a:cubicBezTo>
                <a:cubicBezTo>
                  <a:pt x="1951" y="574"/>
                  <a:pt x="1953" y="575"/>
                  <a:pt x="1954" y="577"/>
                </a:cubicBezTo>
                <a:cubicBezTo>
                  <a:pt x="1956" y="578"/>
                  <a:pt x="1955" y="579"/>
                  <a:pt x="1955" y="581"/>
                </a:cubicBezTo>
                <a:cubicBezTo>
                  <a:pt x="1954" y="581"/>
                  <a:pt x="1954" y="582"/>
                  <a:pt x="1954" y="582"/>
                </a:cubicBezTo>
                <a:cubicBezTo>
                  <a:pt x="1953" y="584"/>
                  <a:pt x="1952" y="586"/>
                  <a:pt x="1953" y="588"/>
                </a:cubicBezTo>
                <a:cubicBezTo>
                  <a:pt x="1954" y="589"/>
                  <a:pt x="1954" y="590"/>
                  <a:pt x="1954" y="591"/>
                </a:cubicBezTo>
                <a:cubicBezTo>
                  <a:pt x="1955" y="592"/>
                  <a:pt x="1954" y="593"/>
                  <a:pt x="1953" y="594"/>
                </a:cubicBezTo>
                <a:cubicBezTo>
                  <a:pt x="1953" y="594"/>
                  <a:pt x="1953" y="594"/>
                  <a:pt x="1953" y="594"/>
                </a:cubicBezTo>
                <a:cubicBezTo>
                  <a:pt x="1953" y="595"/>
                  <a:pt x="1953" y="596"/>
                  <a:pt x="1953" y="596"/>
                </a:cubicBezTo>
                <a:cubicBezTo>
                  <a:pt x="1953" y="596"/>
                  <a:pt x="1954" y="596"/>
                  <a:pt x="1955" y="596"/>
                </a:cubicBezTo>
                <a:cubicBezTo>
                  <a:pt x="1957" y="595"/>
                  <a:pt x="1958" y="594"/>
                  <a:pt x="1959" y="592"/>
                </a:cubicBezTo>
                <a:cubicBezTo>
                  <a:pt x="1962" y="588"/>
                  <a:pt x="1967" y="586"/>
                  <a:pt x="1972" y="585"/>
                </a:cubicBezTo>
                <a:cubicBezTo>
                  <a:pt x="1973" y="585"/>
                  <a:pt x="1973" y="585"/>
                  <a:pt x="1974" y="586"/>
                </a:cubicBezTo>
                <a:cubicBezTo>
                  <a:pt x="1975" y="586"/>
                  <a:pt x="1976" y="586"/>
                  <a:pt x="1977" y="586"/>
                </a:cubicBezTo>
                <a:cubicBezTo>
                  <a:pt x="1980" y="588"/>
                  <a:pt x="1980" y="588"/>
                  <a:pt x="1980" y="591"/>
                </a:cubicBezTo>
                <a:cubicBezTo>
                  <a:pt x="1980" y="594"/>
                  <a:pt x="1980" y="597"/>
                  <a:pt x="1980" y="600"/>
                </a:cubicBezTo>
                <a:cubicBezTo>
                  <a:pt x="1980" y="601"/>
                  <a:pt x="1981" y="603"/>
                  <a:pt x="1982" y="604"/>
                </a:cubicBezTo>
                <a:cubicBezTo>
                  <a:pt x="1983" y="605"/>
                  <a:pt x="1984" y="605"/>
                  <a:pt x="1985" y="605"/>
                </a:cubicBezTo>
                <a:cubicBezTo>
                  <a:pt x="1986" y="605"/>
                  <a:pt x="1986" y="604"/>
                  <a:pt x="1987" y="604"/>
                </a:cubicBezTo>
                <a:cubicBezTo>
                  <a:pt x="1989" y="604"/>
                  <a:pt x="1990" y="604"/>
                  <a:pt x="1991" y="605"/>
                </a:cubicBezTo>
                <a:cubicBezTo>
                  <a:pt x="1993" y="606"/>
                  <a:pt x="1994" y="607"/>
                  <a:pt x="1994" y="608"/>
                </a:cubicBezTo>
                <a:cubicBezTo>
                  <a:pt x="1995" y="609"/>
                  <a:pt x="1995" y="610"/>
                  <a:pt x="1994" y="612"/>
                </a:cubicBezTo>
                <a:cubicBezTo>
                  <a:pt x="1993" y="613"/>
                  <a:pt x="1992" y="614"/>
                  <a:pt x="1993" y="615"/>
                </a:cubicBezTo>
                <a:cubicBezTo>
                  <a:pt x="1997" y="618"/>
                  <a:pt x="1998" y="622"/>
                  <a:pt x="1997" y="626"/>
                </a:cubicBezTo>
                <a:cubicBezTo>
                  <a:pt x="1997" y="627"/>
                  <a:pt x="1997" y="628"/>
                  <a:pt x="1997" y="630"/>
                </a:cubicBezTo>
                <a:cubicBezTo>
                  <a:pt x="1997" y="632"/>
                  <a:pt x="1998" y="634"/>
                  <a:pt x="1999" y="636"/>
                </a:cubicBezTo>
                <a:cubicBezTo>
                  <a:pt x="2000" y="636"/>
                  <a:pt x="2000" y="636"/>
                  <a:pt x="2000" y="636"/>
                </a:cubicBezTo>
                <a:cubicBezTo>
                  <a:pt x="2002" y="636"/>
                  <a:pt x="2003" y="635"/>
                  <a:pt x="2004" y="634"/>
                </a:cubicBezTo>
                <a:cubicBezTo>
                  <a:pt x="2005" y="633"/>
                  <a:pt x="2007" y="632"/>
                  <a:pt x="2009" y="632"/>
                </a:cubicBezTo>
                <a:cubicBezTo>
                  <a:pt x="2010" y="632"/>
                  <a:pt x="2011" y="632"/>
                  <a:pt x="2012" y="632"/>
                </a:cubicBezTo>
                <a:cubicBezTo>
                  <a:pt x="2014" y="632"/>
                  <a:pt x="2015" y="631"/>
                  <a:pt x="2016" y="630"/>
                </a:cubicBezTo>
                <a:cubicBezTo>
                  <a:pt x="2019" y="627"/>
                  <a:pt x="2020" y="623"/>
                  <a:pt x="2018" y="620"/>
                </a:cubicBezTo>
                <a:cubicBezTo>
                  <a:pt x="2018" y="618"/>
                  <a:pt x="2017" y="616"/>
                  <a:pt x="2017" y="615"/>
                </a:cubicBezTo>
                <a:cubicBezTo>
                  <a:pt x="2015" y="608"/>
                  <a:pt x="2015" y="608"/>
                  <a:pt x="2010" y="603"/>
                </a:cubicBezTo>
                <a:cubicBezTo>
                  <a:pt x="2008" y="601"/>
                  <a:pt x="2007" y="599"/>
                  <a:pt x="2005" y="596"/>
                </a:cubicBezTo>
                <a:cubicBezTo>
                  <a:pt x="2004" y="594"/>
                  <a:pt x="2003" y="593"/>
                  <a:pt x="2001" y="591"/>
                </a:cubicBezTo>
                <a:cubicBezTo>
                  <a:pt x="1999" y="590"/>
                  <a:pt x="1998" y="589"/>
                  <a:pt x="1996" y="588"/>
                </a:cubicBezTo>
                <a:cubicBezTo>
                  <a:pt x="1995" y="587"/>
                  <a:pt x="1994" y="584"/>
                  <a:pt x="1996" y="583"/>
                </a:cubicBezTo>
                <a:cubicBezTo>
                  <a:pt x="1996" y="582"/>
                  <a:pt x="1997" y="581"/>
                  <a:pt x="1998" y="580"/>
                </a:cubicBezTo>
                <a:cubicBezTo>
                  <a:pt x="2000" y="579"/>
                  <a:pt x="2001" y="577"/>
                  <a:pt x="2002" y="576"/>
                </a:cubicBezTo>
                <a:cubicBezTo>
                  <a:pt x="2005" y="572"/>
                  <a:pt x="2007" y="568"/>
                  <a:pt x="2005" y="563"/>
                </a:cubicBezTo>
                <a:cubicBezTo>
                  <a:pt x="2004" y="559"/>
                  <a:pt x="2005" y="556"/>
                  <a:pt x="2008" y="554"/>
                </a:cubicBezTo>
                <a:cubicBezTo>
                  <a:pt x="2009" y="553"/>
                  <a:pt x="2010" y="552"/>
                  <a:pt x="2010" y="551"/>
                </a:cubicBezTo>
                <a:cubicBezTo>
                  <a:pt x="2011" y="550"/>
                  <a:pt x="2012" y="550"/>
                  <a:pt x="2013" y="549"/>
                </a:cubicBezTo>
                <a:cubicBezTo>
                  <a:pt x="2014" y="547"/>
                  <a:pt x="2014" y="545"/>
                  <a:pt x="2016" y="544"/>
                </a:cubicBezTo>
                <a:cubicBezTo>
                  <a:pt x="2018" y="544"/>
                  <a:pt x="2019" y="546"/>
                  <a:pt x="2021" y="547"/>
                </a:cubicBezTo>
                <a:cubicBezTo>
                  <a:pt x="2023" y="548"/>
                  <a:pt x="2025" y="548"/>
                  <a:pt x="2027" y="547"/>
                </a:cubicBezTo>
                <a:cubicBezTo>
                  <a:pt x="2029" y="546"/>
                  <a:pt x="2030" y="545"/>
                  <a:pt x="2032" y="543"/>
                </a:cubicBezTo>
                <a:cubicBezTo>
                  <a:pt x="2034" y="541"/>
                  <a:pt x="2036" y="537"/>
                  <a:pt x="2037" y="534"/>
                </a:cubicBezTo>
                <a:cubicBezTo>
                  <a:pt x="2039" y="529"/>
                  <a:pt x="2042" y="524"/>
                  <a:pt x="2043" y="519"/>
                </a:cubicBezTo>
                <a:cubicBezTo>
                  <a:pt x="2043" y="518"/>
                  <a:pt x="2043" y="516"/>
                  <a:pt x="2044" y="516"/>
                </a:cubicBezTo>
                <a:cubicBezTo>
                  <a:pt x="2048" y="511"/>
                  <a:pt x="2048" y="505"/>
                  <a:pt x="2049" y="500"/>
                </a:cubicBezTo>
                <a:cubicBezTo>
                  <a:pt x="2049" y="495"/>
                  <a:pt x="2051" y="491"/>
                  <a:pt x="2051" y="486"/>
                </a:cubicBezTo>
                <a:cubicBezTo>
                  <a:pt x="2051" y="485"/>
                  <a:pt x="2051" y="484"/>
                  <a:pt x="2052" y="484"/>
                </a:cubicBezTo>
                <a:cubicBezTo>
                  <a:pt x="2054" y="481"/>
                  <a:pt x="2053" y="478"/>
                  <a:pt x="2053" y="474"/>
                </a:cubicBezTo>
                <a:cubicBezTo>
                  <a:pt x="2052" y="468"/>
                  <a:pt x="2050" y="463"/>
                  <a:pt x="2047" y="458"/>
                </a:cubicBezTo>
                <a:cubicBezTo>
                  <a:pt x="2046" y="456"/>
                  <a:pt x="2046" y="454"/>
                  <a:pt x="2045" y="451"/>
                </a:cubicBezTo>
                <a:cubicBezTo>
                  <a:pt x="2045" y="446"/>
                  <a:pt x="2045" y="441"/>
                  <a:pt x="2045" y="436"/>
                </a:cubicBezTo>
                <a:cubicBezTo>
                  <a:pt x="2045" y="436"/>
                  <a:pt x="2045" y="435"/>
                  <a:pt x="2046" y="435"/>
                </a:cubicBezTo>
                <a:cubicBezTo>
                  <a:pt x="2046" y="435"/>
                  <a:pt x="2046" y="435"/>
                  <a:pt x="2046" y="435"/>
                </a:cubicBezTo>
                <a:cubicBezTo>
                  <a:pt x="2048" y="438"/>
                  <a:pt x="2050" y="440"/>
                  <a:pt x="2053" y="443"/>
                </a:cubicBezTo>
                <a:cubicBezTo>
                  <a:pt x="2055" y="445"/>
                  <a:pt x="2054" y="449"/>
                  <a:pt x="2056" y="452"/>
                </a:cubicBezTo>
                <a:cubicBezTo>
                  <a:pt x="2057" y="453"/>
                  <a:pt x="2057" y="454"/>
                  <a:pt x="2058" y="456"/>
                </a:cubicBezTo>
                <a:cubicBezTo>
                  <a:pt x="2059" y="459"/>
                  <a:pt x="2061" y="462"/>
                  <a:pt x="2061" y="466"/>
                </a:cubicBezTo>
                <a:cubicBezTo>
                  <a:pt x="2061" y="466"/>
                  <a:pt x="2061" y="467"/>
                  <a:pt x="2061" y="467"/>
                </a:cubicBezTo>
                <a:cubicBezTo>
                  <a:pt x="2062" y="471"/>
                  <a:pt x="2062" y="475"/>
                  <a:pt x="2065" y="479"/>
                </a:cubicBezTo>
                <a:cubicBezTo>
                  <a:pt x="2066" y="480"/>
                  <a:pt x="2067" y="482"/>
                  <a:pt x="2067" y="484"/>
                </a:cubicBezTo>
                <a:cubicBezTo>
                  <a:pt x="2067" y="487"/>
                  <a:pt x="2068" y="490"/>
                  <a:pt x="2070" y="493"/>
                </a:cubicBezTo>
                <a:cubicBezTo>
                  <a:pt x="2071" y="495"/>
                  <a:pt x="2071" y="496"/>
                  <a:pt x="2071" y="499"/>
                </a:cubicBezTo>
                <a:cubicBezTo>
                  <a:pt x="2071" y="499"/>
                  <a:pt x="2071" y="500"/>
                  <a:pt x="2071" y="501"/>
                </a:cubicBezTo>
                <a:cubicBezTo>
                  <a:pt x="2072" y="503"/>
                  <a:pt x="2073" y="505"/>
                  <a:pt x="2075" y="506"/>
                </a:cubicBezTo>
                <a:cubicBezTo>
                  <a:pt x="2075" y="506"/>
                  <a:pt x="2076" y="505"/>
                  <a:pt x="2076" y="505"/>
                </a:cubicBezTo>
                <a:cubicBezTo>
                  <a:pt x="2076" y="504"/>
                  <a:pt x="2076" y="503"/>
                  <a:pt x="2076" y="502"/>
                </a:cubicBezTo>
                <a:cubicBezTo>
                  <a:pt x="2076" y="500"/>
                  <a:pt x="2077" y="499"/>
                  <a:pt x="2079" y="500"/>
                </a:cubicBezTo>
                <a:cubicBezTo>
                  <a:pt x="2081" y="500"/>
                  <a:pt x="2082" y="501"/>
                  <a:pt x="2083" y="502"/>
                </a:cubicBezTo>
                <a:cubicBezTo>
                  <a:pt x="2084" y="502"/>
                  <a:pt x="2084" y="502"/>
                  <a:pt x="2084" y="502"/>
                </a:cubicBezTo>
                <a:cubicBezTo>
                  <a:pt x="2085" y="502"/>
                  <a:pt x="2085" y="501"/>
                  <a:pt x="2085" y="501"/>
                </a:cubicBezTo>
                <a:cubicBezTo>
                  <a:pt x="2085" y="499"/>
                  <a:pt x="2084" y="496"/>
                  <a:pt x="2082" y="495"/>
                </a:cubicBezTo>
                <a:cubicBezTo>
                  <a:pt x="2078" y="494"/>
                  <a:pt x="2078" y="489"/>
                  <a:pt x="2074" y="487"/>
                </a:cubicBezTo>
                <a:cubicBezTo>
                  <a:pt x="2073" y="485"/>
                  <a:pt x="2072" y="483"/>
                  <a:pt x="2072" y="481"/>
                </a:cubicBezTo>
                <a:cubicBezTo>
                  <a:pt x="2071" y="478"/>
                  <a:pt x="2071" y="475"/>
                  <a:pt x="2070" y="472"/>
                </a:cubicBezTo>
                <a:cubicBezTo>
                  <a:pt x="2070" y="471"/>
                  <a:pt x="2070" y="471"/>
                  <a:pt x="2070" y="470"/>
                </a:cubicBezTo>
                <a:cubicBezTo>
                  <a:pt x="2070" y="469"/>
                  <a:pt x="2071" y="467"/>
                  <a:pt x="2072" y="467"/>
                </a:cubicBezTo>
                <a:cubicBezTo>
                  <a:pt x="2074" y="467"/>
                  <a:pt x="2075" y="467"/>
                  <a:pt x="2077" y="467"/>
                </a:cubicBezTo>
                <a:cubicBezTo>
                  <a:pt x="2077" y="465"/>
                  <a:pt x="2076" y="464"/>
                  <a:pt x="2076" y="463"/>
                </a:cubicBezTo>
                <a:cubicBezTo>
                  <a:pt x="2070" y="454"/>
                  <a:pt x="2066" y="444"/>
                  <a:pt x="2059" y="436"/>
                </a:cubicBezTo>
                <a:cubicBezTo>
                  <a:pt x="2057" y="434"/>
                  <a:pt x="2056" y="431"/>
                  <a:pt x="2056" y="427"/>
                </a:cubicBezTo>
                <a:cubicBezTo>
                  <a:pt x="2056" y="426"/>
                  <a:pt x="2055" y="424"/>
                  <a:pt x="2055" y="423"/>
                </a:cubicBezTo>
                <a:cubicBezTo>
                  <a:pt x="2052" y="419"/>
                  <a:pt x="2051" y="414"/>
                  <a:pt x="2047" y="412"/>
                </a:cubicBezTo>
                <a:cubicBezTo>
                  <a:pt x="2046" y="410"/>
                  <a:pt x="2046" y="408"/>
                  <a:pt x="2045" y="407"/>
                </a:cubicBezTo>
                <a:cubicBezTo>
                  <a:pt x="2044" y="405"/>
                  <a:pt x="2042" y="405"/>
                  <a:pt x="2041" y="404"/>
                </a:cubicBezTo>
                <a:cubicBezTo>
                  <a:pt x="2040" y="404"/>
                  <a:pt x="2040" y="405"/>
                  <a:pt x="2039" y="405"/>
                </a:cubicBezTo>
                <a:cubicBezTo>
                  <a:pt x="2039" y="405"/>
                  <a:pt x="2039" y="406"/>
                  <a:pt x="2039" y="406"/>
                </a:cubicBezTo>
                <a:cubicBezTo>
                  <a:pt x="2039" y="407"/>
                  <a:pt x="2040" y="407"/>
                  <a:pt x="2040" y="408"/>
                </a:cubicBezTo>
                <a:cubicBezTo>
                  <a:pt x="2043" y="411"/>
                  <a:pt x="2043" y="411"/>
                  <a:pt x="2040" y="415"/>
                </a:cubicBezTo>
                <a:cubicBezTo>
                  <a:pt x="2040" y="416"/>
                  <a:pt x="2040" y="417"/>
                  <a:pt x="2040" y="417"/>
                </a:cubicBezTo>
                <a:cubicBezTo>
                  <a:pt x="2040" y="418"/>
                  <a:pt x="2041" y="419"/>
                  <a:pt x="2041" y="420"/>
                </a:cubicBezTo>
                <a:cubicBezTo>
                  <a:pt x="2043" y="423"/>
                  <a:pt x="2044" y="426"/>
                  <a:pt x="2044" y="429"/>
                </a:cubicBezTo>
                <a:cubicBezTo>
                  <a:pt x="2044" y="430"/>
                  <a:pt x="2044" y="430"/>
                  <a:pt x="2044" y="431"/>
                </a:cubicBezTo>
                <a:cubicBezTo>
                  <a:pt x="2043" y="431"/>
                  <a:pt x="2042" y="431"/>
                  <a:pt x="2042" y="430"/>
                </a:cubicBezTo>
                <a:cubicBezTo>
                  <a:pt x="2041" y="428"/>
                  <a:pt x="2041" y="426"/>
                  <a:pt x="2040" y="425"/>
                </a:cubicBezTo>
                <a:cubicBezTo>
                  <a:pt x="2039" y="424"/>
                  <a:pt x="2038" y="423"/>
                  <a:pt x="2039" y="422"/>
                </a:cubicBezTo>
                <a:cubicBezTo>
                  <a:pt x="2039" y="419"/>
                  <a:pt x="2037" y="417"/>
                  <a:pt x="2035" y="416"/>
                </a:cubicBezTo>
                <a:cubicBezTo>
                  <a:pt x="2032" y="414"/>
                  <a:pt x="2028" y="412"/>
                  <a:pt x="2025" y="409"/>
                </a:cubicBezTo>
                <a:cubicBezTo>
                  <a:pt x="2024" y="409"/>
                  <a:pt x="2023" y="409"/>
                  <a:pt x="2022" y="409"/>
                </a:cubicBezTo>
                <a:cubicBezTo>
                  <a:pt x="2021" y="409"/>
                  <a:pt x="2020" y="409"/>
                  <a:pt x="2018" y="409"/>
                </a:cubicBezTo>
                <a:cubicBezTo>
                  <a:pt x="2016" y="409"/>
                  <a:pt x="2015" y="410"/>
                  <a:pt x="2015" y="412"/>
                </a:cubicBezTo>
                <a:cubicBezTo>
                  <a:pt x="2015" y="414"/>
                  <a:pt x="2014" y="415"/>
                  <a:pt x="2012" y="417"/>
                </a:cubicBezTo>
                <a:cubicBezTo>
                  <a:pt x="2012" y="417"/>
                  <a:pt x="2012" y="417"/>
                  <a:pt x="2012" y="417"/>
                </a:cubicBezTo>
                <a:cubicBezTo>
                  <a:pt x="2010" y="414"/>
                  <a:pt x="2009" y="412"/>
                  <a:pt x="2008" y="410"/>
                </a:cubicBezTo>
                <a:cubicBezTo>
                  <a:pt x="2008" y="410"/>
                  <a:pt x="2008" y="409"/>
                  <a:pt x="2008" y="409"/>
                </a:cubicBezTo>
                <a:cubicBezTo>
                  <a:pt x="2007" y="409"/>
                  <a:pt x="2007" y="410"/>
                  <a:pt x="2006" y="410"/>
                </a:cubicBezTo>
                <a:cubicBezTo>
                  <a:pt x="2005" y="411"/>
                  <a:pt x="2005" y="412"/>
                  <a:pt x="2006" y="413"/>
                </a:cubicBezTo>
                <a:cubicBezTo>
                  <a:pt x="2006" y="414"/>
                  <a:pt x="2005" y="415"/>
                  <a:pt x="2005" y="415"/>
                </a:cubicBezTo>
                <a:cubicBezTo>
                  <a:pt x="2005" y="415"/>
                  <a:pt x="2004" y="415"/>
                  <a:pt x="2004" y="414"/>
                </a:cubicBezTo>
                <a:cubicBezTo>
                  <a:pt x="2003" y="412"/>
                  <a:pt x="2002" y="410"/>
                  <a:pt x="2001" y="408"/>
                </a:cubicBezTo>
                <a:cubicBezTo>
                  <a:pt x="2000" y="406"/>
                  <a:pt x="1999" y="405"/>
                  <a:pt x="1997" y="406"/>
                </a:cubicBezTo>
                <a:cubicBezTo>
                  <a:pt x="1996" y="406"/>
                  <a:pt x="1995" y="407"/>
                  <a:pt x="1995" y="407"/>
                </a:cubicBezTo>
                <a:cubicBezTo>
                  <a:pt x="1994" y="407"/>
                  <a:pt x="1993" y="407"/>
                  <a:pt x="1992" y="407"/>
                </a:cubicBezTo>
                <a:cubicBezTo>
                  <a:pt x="1990" y="407"/>
                  <a:pt x="1989" y="405"/>
                  <a:pt x="1990" y="404"/>
                </a:cubicBezTo>
                <a:cubicBezTo>
                  <a:pt x="1990" y="403"/>
                  <a:pt x="1990" y="402"/>
                  <a:pt x="1991" y="401"/>
                </a:cubicBezTo>
                <a:cubicBezTo>
                  <a:pt x="1992" y="399"/>
                  <a:pt x="1993" y="396"/>
                  <a:pt x="1995" y="394"/>
                </a:cubicBezTo>
                <a:cubicBezTo>
                  <a:pt x="1996" y="391"/>
                  <a:pt x="1998" y="388"/>
                  <a:pt x="1998" y="385"/>
                </a:cubicBezTo>
                <a:cubicBezTo>
                  <a:pt x="1999" y="379"/>
                  <a:pt x="2001" y="373"/>
                  <a:pt x="2003" y="368"/>
                </a:cubicBezTo>
                <a:cubicBezTo>
                  <a:pt x="2005" y="364"/>
                  <a:pt x="2007" y="361"/>
                  <a:pt x="2006" y="356"/>
                </a:cubicBezTo>
                <a:cubicBezTo>
                  <a:pt x="2005" y="354"/>
                  <a:pt x="2006" y="353"/>
                  <a:pt x="2007" y="351"/>
                </a:cubicBezTo>
                <a:cubicBezTo>
                  <a:pt x="2008" y="349"/>
                  <a:pt x="2009" y="347"/>
                  <a:pt x="2008" y="344"/>
                </a:cubicBezTo>
                <a:cubicBezTo>
                  <a:pt x="2008" y="343"/>
                  <a:pt x="2008" y="342"/>
                  <a:pt x="2009" y="341"/>
                </a:cubicBezTo>
                <a:cubicBezTo>
                  <a:pt x="2010" y="338"/>
                  <a:pt x="2012" y="337"/>
                  <a:pt x="2015" y="336"/>
                </a:cubicBezTo>
                <a:cubicBezTo>
                  <a:pt x="2018" y="335"/>
                  <a:pt x="2021" y="334"/>
                  <a:pt x="2025" y="333"/>
                </a:cubicBezTo>
                <a:cubicBezTo>
                  <a:pt x="2026" y="332"/>
                  <a:pt x="2027" y="332"/>
                  <a:pt x="2029" y="333"/>
                </a:cubicBezTo>
                <a:cubicBezTo>
                  <a:pt x="2030" y="334"/>
                  <a:pt x="2032" y="334"/>
                  <a:pt x="2032" y="332"/>
                </a:cubicBezTo>
                <a:cubicBezTo>
                  <a:pt x="2034" y="330"/>
                  <a:pt x="2036" y="329"/>
                  <a:pt x="2038" y="329"/>
                </a:cubicBezTo>
                <a:cubicBezTo>
                  <a:pt x="2041" y="330"/>
                  <a:pt x="2044" y="328"/>
                  <a:pt x="2047" y="328"/>
                </a:cubicBezTo>
                <a:cubicBezTo>
                  <a:pt x="2047" y="328"/>
                  <a:pt x="2048" y="327"/>
                  <a:pt x="2048" y="327"/>
                </a:cubicBezTo>
                <a:cubicBezTo>
                  <a:pt x="2049" y="326"/>
                  <a:pt x="2049" y="324"/>
                  <a:pt x="2049" y="323"/>
                </a:cubicBezTo>
                <a:cubicBezTo>
                  <a:pt x="2050" y="321"/>
                  <a:pt x="2051" y="320"/>
                  <a:pt x="2053" y="320"/>
                </a:cubicBezTo>
                <a:cubicBezTo>
                  <a:pt x="2057" y="321"/>
                  <a:pt x="2061" y="321"/>
                  <a:pt x="2065" y="322"/>
                </a:cubicBezTo>
                <a:cubicBezTo>
                  <a:pt x="2065" y="322"/>
                  <a:pt x="2066" y="322"/>
                  <a:pt x="2067" y="323"/>
                </a:cubicBezTo>
                <a:cubicBezTo>
                  <a:pt x="2067" y="323"/>
                  <a:pt x="2067" y="324"/>
                  <a:pt x="2067" y="324"/>
                </a:cubicBezTo>
                <a:cubicBezTo>
                  <a:pt x="2067" y="325"/>
                  <a:pt x="2067" y="325"/>
                  <a:pt x="2066" y="326"/>
                </a:cubicBezTo>
                <a:cubicBezTo>
                  <a:pt x="2066" y="327"/>
                  <a:pt x="2066" y="328"/>
                  <a:pt x="2067" y="329"/>
                </a:cubicBezTo>
                <a:cubicBezTo>
                  <a:pt x="2068" y="330"/>
                  <a:pt x="2069" y="330"/>
                  <a:pt x="2070" y="330"/>
                </a:cubicBezTo>
                <a:cubicBezTo>
                  <a:pt x="2073" y="328"/>
                  <a:pt x="2077" y="327"/>
                  <a:pt x="2079" y="324"/>
                </a:cubicBezTo>
                <a:cubicBezTo>
                  <a:pt x="2079" y="323"/>
                  <a:pt x="2080" y="323"/>
                  <a:pt x="2082" y="323"/>
                </a:cubicBezTo>
                <a:cubicBezTo>
                  <a:pt x="2083" y="323"/>
                  <a:pt x="2084" y="323"/>
                  <a:pt x="2085" y="322"/>
                </a:cubicBezTo>
                <a:cubicBezTo>
                  <a:pt x="2086" y="321"/>
                  <a:pt x="2088" y="320"/>
                  <a:pt x="2088" y="318"/>
                </a:cubicBezTo>
                <a:cubicBezTo>
                  <a:pt x="2087" y="316"/>
                  <a:pt x="2085" y="316"/>
                  <a:pt x="2083" y="316"/>
                </a:cubicBezTo>
                <a:cubicBezTo>
                  <a:pt x="2083" y="316"/>
                  <a:pt x="2083" y="316"/>
                  <a:pt x="2083" y="316"/>
                </a:cubicBezTo>
                <a:cubicBezTo>
                  <a:pt x="2082" y="315"/>
                  <a:pt x="2081" y="315"/>
                  <a:pt x="2081" y="314"/>
                </a:cubicBezTo>
                <a:cubicBezTo>
                  <a:pt x="2079" y="311"/>
                  <a:pt x="2079" y="308"/>
                  <a:pt x="2080" y="305"/>
                </a:cubicBezTo>
                <a:cubicBezTo>
                  <a:pt x="2081" y="304"/>
                  <a:pt x="2081" y="303"/>
                  <a:pt x="2081" y="303"/>
                </a:cubicBezTo>
                <a:cubicBezTo>
                  <a:pt x="2082" y="300"/>
                  <a:pt x="2082" y="298"/>
                  <a:pt x="2082" y="295"/>
                </a:cubicBezTo>
                <a:cubicBezTo>
                  <a:pt x="2082" y="292"/>
                  <a:pt x="2082" y="288"/>
                  <a:pt x="2082" y="285"/>
                </a:cubicBezTo>
                <a:cubicBezTo>
                  <a:pt x="2082" y="282"/>
                  <a:pt x="2083" y="280"/>
                  <a:pt x="2086" y="279"/>
                </a:cubicBezTo>
                <a:cubicBezTo>
                  <a:pt x="2087" y="279"/>
                  <a:pt x="2089" y="278"/>
                  <a:pt x="2091" y="277"/>
                </a:cubicBezTo>
                <a:cubicBezTo>
                  <a:pt x="2093" y="276"/>
                  <a:pt x="2095" y="276"/>
                  <a:pt x="2097" y="276"/>
                </a:cubicBezTo>
                <a:cubicBezTo>
                  <a:pt x="2098" y="277"/>
                  <a:pt x="2099" y="276"/>
                  <a:pt x="2100" y="275"/>
                </a:cubicBezTo>
                <a:cubicBezTo>
                  <a:pt x="2101" y="275"/>
                  <a:pt x="2102" y="275"/>
                  <a:pt x="2102" y="276"/>
                </a:cubicBezTo>
                <a:cubicBezTo>
                  <a:pt x="2102" y="278"/>
                  <a:pt x="2103" y="280"/>
                  <a:pt x="2103" y="282"/>
                </a:cubicBezTo>
                <a:cubicBezTo>
                  <a:pt x="2103" y="284"/>
                  <a:pt x="2104" y="285"/>
                  <a:pt x="2106" y="286"/>
                </a:cubicBezTo>
                <a:cubicBezTo>
                  <a:pt x="2107" y="287"/>
                  <a:pt x="2109" y="288"/>
                  <a:pt x="2111" y="289"/>
                </a:cubicBezTo>
                <a:cubicBezTo>
                  <a:pt x="2111" y="289"/>
                  <a:pt x="2112" y="289"/>
                  <a:pt x="2112" y="289"/>
                </a:cubicBezTo>
                <a:cubicBezTo>
                  <a:pt x="2113" y="288"/>
                  <a:pt x="2113" y="287"/>
                  <a:pt x="2114" y="286"/>
                </a:cubicBezTo>
                <a:cubicBezTo>
                  <a:pt x="2114" y="283"/>
                  <a:pt x="2115" y="280"/>
                  <a:pt x="2115" y="276"/>
                </a:cubicBezTo>
                <a:cubicBezTo>
                  <a:pt x="2116" y="274"/>
                  <a:pt x="2117" y="273"/>
                  <a:pt x="2119" y="272"/>
                </a:cubicBezTo>
                <a:cubicBezTo>
                  <a:pt x="2120" y="271"/>
                  <a:pt x="2120" y="270"/>
                  <a:pt x="2120" y="269"/>
                </a:cubicBezTo>
                <a:cubicBezTo>
                  <a:pt x="2120" y="269"/>
                  <a:pt x="2120" y="269"/>
                  <a:pt x="2120" y="269"/>
                </a:cubicBezTo>
                <a:cubicBezTo>
                  <a:pt x="2116" y="265"/>
                  <a:pt x="2115" y="261"/>
                  <a:pt x="2114" y="256"/>
                </a:cubicBezTo>
                <a:cubicBezTo>
                  <a:pt x="2114" y="256"/>
                  <a:pt x="2114" y="256"/>
                  <a:pt x="2114" y="256"/>
                </a:cubicBezTo>
                <a:cubicBezTo>
                  <a:pt x="2115" y="254"/>
                  <a:pt x="2118" y="253"/>
                  <a:pt x="2120" y="254"/>
                </a:cubicBezTo>
                <a:cubicBezTo>
                  <a:pt x="2121" y="254"/>
                  <a:pt x="2122" y="255"/>
                  <a:pt x="2121" y="256"/>
                </a:cubicBezTo>
                <a:cubicBezTo>
                  <a:pt x="2120" y="259"/>
                  <a:pt x="2120" y="261"/>
                  <a:pt x="2122" y="263"/>
                </a:cubicBezTo>
                <a:cubicBezTo>
                  <a:pt x="2123" y="266"/>
                  <a:pt x="2125" y="269"/>
                  <a:pt x="2125" y="273"/>
                </a:cubicBezTo>
                <a:cubicBezTo>
                  <a:pt x="2125" y="274"/>
                  <a:pt x="2125" y="274"/>
                  <a:pt x="2126" y="275"/>
                </a:cubicBezTo>
                <a:cubicBezTo>
                  <a:pt x="2128" y="277"/>
                  <a:pt x="2127" y="280"/>
                  <a:pt x="2128" y="283"/>
                </a:cubicBezTo>
                <a:cubicBezTo>
                  <a:pt x="2127" y="285"/>
                  <a:pt x="2126" y="286"/>
                  <a:pt x="2124" y="288"/>
                </a:cubicBezTo>
                <a:cubicBezTo>
                  <a:pt x="2124" y="288"/>
                  <a:pt x="2124" y="288"/>
                  <a:pt x="2124" y="289"/>
                </a:cubicBezTo>
                <a:cubicBezTo>
                  <a:pt x="2123" y="290"/>
                  <a:pt x="2122" y="291"/>
                  <a:pt x="2122" y="293"/>
                </a:cubicBezTo>
                <a:cubicBezTo>
                  <a:pt x="2122" y="298"/>
                  <a:pt x="2123" y="303"/>
                  <a:pt x="2121" y="307"/>
                </a:cubicBezTo>
                <a:cubicBezTo>
                  <a:pt x="2120" y="308"/>
                  <a:pt x="2121" y="309"/>
                  <a:pt x="2120" y="311"/>
                </a:cubicBezTo>
                <a:cubicBezTo>
                  <a:pt x="2120" y="315"/>
                  <a:pt x="2120" y="319"/>
                  <a:pt x="2120" y="324"/>
                </a:cubicBezTo>
                <a:cubicBezTo>
                  <a:pt x="2121" y="327"/>
                  <a:pt x="2120" y="331"/>
                  <a:pt x="2118" y="333"/>
                </a:cubicBezTo>
                <a:cubicBezTo>
                  <a:pt x="2117" y="334"/>
                  <a:pt x="2117" y="335"/>
                  <a:pt x="2116" y="336"/>
                </a:cubicBezTo>
                <a:cubicBezTo>
                  <a:pt x="2116" y="336"/>
                  <a:pt x="2115" y="337"/>
                  <a:pt x="2114" y="337"/>
                </a:cubicBezTo>
                <a:cubicBezTo>
                  <a:pt x="2112" y="339"/>
                  <a:pt x="2112" y="339"/>
                  <a:pt x="2113" y="341"/>
                </a:cubicBezTo>
                <a:cubicBezTo>
                  <a:pt x="2115" y="343"/>
                  <a:pt x="2115" y="346"/>
                  <a:pt x="2115" y="349"/>
                </a:cubicBezTo>
                <a:cubicBezTo>
                  <a:pt x="2115" y="350"/>
                  <a:pt x="2114" y="351"/>
                  <a:pt x="2114" y="353"/>
                </a:cubicBezTo>
                <a:cubicBezTo>
                  <a:pt x="2113" y="355"/>
                  <a:pt x="2113" y="357"/>
                  <a:pt x="2113" y="359"/>
                </a:cubicBezTo>
                <a:cubicBezTo>
                  <a:pt x="2113" y="362"/>
                  <a:pt x="2115" y="365"/>
                  <a:pt x="2116" y="369"/>
                </a:cubicBezTo>
                <a:cubicBezTo>
                  <a:pt x="2119" y="380"/>
                  <a:pt x="2126" y="389"/>
                  <a:pt x="2132" y="399"/>
                </a:cubicBezTo>
                <a:cubicBezTo>
                  <a:pt x="2133" y="402"/>
                  <a:pt x="2135" y="404"/>
                  <a:pt x="2137" y="407"/>
                </a:cubicBezTo>
                <a:cubicBezTo>
                  <a:pt x="2138" y="409"/>
                  <a:pt x="2139" y="411"/>
                  <a:pt x="2140" y="412"/>
                </a:cubicBezTo>
                <a:cubicBezTo>
                  <a:pt x="2142" y="414"/>
                  <a:pt x="2144" y="416"/>
                  <a:pt x="2145" y="418"/>
                </a:cubicBezTo>
                <a:cubicBezTo>
                  <a:pt x="2146" y="421"/>
                  <a:pt x="2147" y="423"/>
                  <a:pt x="2148" y="426"/>
                </a:cubicBezTo>
                <a:cubicBezTo>
                  <a:pt x="2149" y="428"/>
                  <a:pt x="2151" y="429"/>
                  <a:pt x="2153" y="431"/>
                </a:cubicBezTo>
                <a:cubicBezTo>
                  <a:pt x="2153" y="431"/>
                  <a:pt x="2154" y="430"/>
                  <a:pt x="2154" y="430"/>
                </a:cubicBezTo>
                <a:cubicBezTo>
                  <a:pt x="2156" y="429"/>
                  <a:pt x="2156" y="427"/>
                  <a:pt x="2157" y="425"/>
                </a:cubicBezTo>
                <a:cubicBezTo>
                  <a:pt x="2159" y="420"/>
                  <a:pt x="2159" y="416"/>
                  <a:pt x="2158" y="411"/>
                </a:cubicBezTo>
                <a:cubicBezTo>
                  <a:pt x="2156" y="405"/>
                  <a:pt x="2155" y="404"/>
                  <a:pt x="2161" y="401"/>
                </a:cubicBezTo>
                <a:cubicBezTo>
                  <a:pt x="2161" y="401"/>
                  <a:pt x="2162" y="401"/>
                  <a:pt x="2162" y="400"/>
                </a:cubicBezTo>
                <a:cubicBezTo>
                  <a:pt x="2163" y="400"/>
                  <a:pt x="2163" y="399"/>
                  <a:pt x="2162" y="398"/>
                </a:cubicBezTo>
                <a:cubicBezTo>
                  <a:pt x="2162" y="397"/>
                  <a:pt x="2161" y="396"/>
                  <a:pt x="2160" y="395"/>
                </a:cubicBezTo>
                <a:cubicBezTo>
                  <a:pt x="2159" y="394"/>
                  <a:pt x="2159" y="392"/>
                  <a:pt x="2159" y="391"/>
                </a:cubicBezTo>
                <a:cubicBezTo>
                  <a:pt x="2159" y="389"/>
                  <a:pt x="2159" y="386"/>
                  <a:pt x="2159" y="383"/>
                </a:cubicBezTo>
                <a:cubicBezTo>
                  <a:pt x="2160" y="382"/>
                  <a:pt x="2161" y="380"/>
                  <a:pt x="2163" y="380"/>
                </a:cubicBezTo>
                <a:cubicBezTo>
                  <a:pt x="2164" y="379"/>
                  <a:pt x="2165" y="378"/>
                  <a:pt x="2166" y="378"/>
                </a:cubicBezTo>
                <a:cubicBezTo>
                  <a:pt x="2168" y="377"/>
                  <a:pt x="2168" y="375"/>
                  <a:pt x="2167" y="374"/>
                </a:cubicBezTo>
                <a:cubicBezTo>
                  <a:pt x="2166" y="372"/>
                  <a:pt x="2165" y="371"/>
                  <a:pt x="2163" y="369"/>
                </a:cubicBezTo>
                <a:cubicBezTo>
                  <a:pt x="2159" y="365"/>
                  <a:pt x="2158" y="361"/>
                  <a:pt x="2159" y="356"/>
                </a:cubicBezTo>
                <a:cubicBezTo>
                  <a:pt x="2159" y="355"/>
                  <a:pt x="2160" y="354"/>
                  <a:pt x="2161" y="354"/>
                </a:cubicBezTo>
                <a:cubicBezTo>
                  <a:pt x="2162" y="354"/>
                  <a:pt x="2162" y="354"/>
                  <a:pt x="2163" y="354"/>
                </a:cubicBezTo>
                <a:cubicBezTo>
                  <a:pt x="2164" y="354"/>
                  <a:pt x="2166" y="352"/>
                  <a:pt x="2165" y="351"/>
                </a:cubicBezTo>
                <a:cubicBezTo>
                  <a:pt x="2164" y="349"/>
                  <a:pt x="2163" y="347"/>
                  <a:pt x="2162" y="345"/>
                </a:cubicBezTo>
                <a:cubicBezTo>
                  <a:pt x="2161" y="343"/>
                  <a:pt x="2160" y="342"/>
                  <a:pt x="2158" y="343"/>
                </a:cubicBezTo>
                <a:cubicBezTo>
                  <a:pt x="2157" y="343"/>
                  <a:pt x="2156" y="342"/>
                  <a:pt x="2156" y="342"/>
                </a:cubicBezTo>
                <a:cubicBezTo>
                  <a:pt x="2155" y="340"/>
                  <a:pt x="2154" y="337"/>
                  <a:pt x="2155" y="334"/>
                </a:cubicBezTo>
                <a:cubicBezTo>
                  <a:pt x="2155" y="334"/>
                  <a:pt x="2155" y="333"/>
                  <a:pt x="2155" y="332"/>
                </a:cubicBezTo>
                <a:cubicBezTo>
                  <a:pt x="2155" y="331"/>
                  <a:pt x="2155" y="330"/>
                  <a:pt x="2154" y="330"/>
                </a:cubicBezTo>
                <a:cubicBezTo>
                  <a:pt x="2153" y="328"/>
                  <a:pt x="2151" y="328"/>
                  <a:pt x="2149" y="327"/>
                </a:cubicBezTo>
                <a:cubicBezTo>
                  <a:pt x="2149" y="327"/>
                  <a:pt x="2148" y="328"/>
                  <a:pt x="2148" y="328"/>
                </a:cubicBezTo>
                <a:cubicBezTo>
                  <a:pt x="2147" y="329"/>
                  <a:pt x="2147" y="329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1"/>
                  <a:pt x="2147" y="331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5" y="329"/>
                  <a:pt x="2144" y="328"/>
                  <a:pt x="2143" y="326"/>
                </a:cubicBezTo>
                <a:cubicBezTo>
                  <a:pt x="2142" y="323"/>
                  <a:pt x="2142" y="320"/>
                  <a:pt x="2142" y="317"/>
                </a:cubicBezTo>
                <a:cubicBezTo>
                  <a:pt x="2142" y="312"/>
                  <a:pt x="2142" y="307"/>
                  <a:pt x="2139" y="303"/>
                </a:cubicBezTo>
                <a:cubicBezTo>
                  <a:pt x="2139" y="302"/>
                  <a:pt x="2139" y="301"/>
                  <a:pt x="2138" y="301"/>
                </a:cubicBezTo>
                <a:cubicBezTo>
                  <a:pt x="2138" y="298"/>
                  <a:pt x="2139" y="295"/>
                  <a:pt x="2142" y="294"/>
                </a:cubicBezTo>
                <a:cubicBezTo>
                  <a:pt x="2143" y="294"/>
                  <a:pt x="2144" y="295"/>
                  <a:pt x="2144" y="294"/>
                </a:cubicBezTo>
                <a:cubicBezTo>
                  <a:pt x="2146" y="294"/>
                  <a:pt x="2146" y="294"/>
                  <a:pt x="2147" y="293"/>
                </a:cubicBezTo>
                <a:cubicBezTo>
                  <a:pt x="2147" y="291"/>
                  <a:pt x="2147" y="290"/>
                  <a:pt x="2148" y="289"/>
                </a:cubicBezTo>
                <a:cubicBezTo>
                  <a:pt x="2149" y="288"/>
                  <a:pt x="2150" y="288"/>
                  <a:pt x="2150" y="288"/>
                </a:cubicBezTo>
                <a:cubicBezTo>
                  <a:pt x="2151" y="290"/>
                  <a:pt x="2151" y="291"/>
                  <a:pt x="2152" y="292"/>
                </a:cubicBezTo>
                <a:cubicBezTo>
                  <a:pt x="2152" y="293"/>
                  <a:pt x="2153" y="293"/>
                  <a:pt x="2154" y="293"/>
                </a:cubicBezTo>
                <a:cubicBezTo>
                  <a:pt x="2154" y="293"/>
                  <a:pt x="2155" y="292"/>
                  <a:pt x="2155" y="292"/>
                </a:cubicBezTo>
                <a:cubicBezTo>
                  <a:pt x="2155" y="290"/>
                  <a:pt x="2156" y="289"/>
                  <a:pt x="2156" y="287"/>
                </a:cubicBezTo>
                <a:cubicBezTo>
                  <a:pt x="2156" y="285"/>
                  <a:pt x="2157" y="284"/>
                  <a:pt x="2159" y="282"/>
                </a:cubicBezTo>
                <a:cubicBezTo>
                  <a:pt x="2161" y="280"/>
                  <a:pt x="2163" y="279"/>
                  <a:pt x="2166" y="279"/>
                </a:cubicBezTo>
                <a:cubicBezTo>
                  <a:pt x="2168" y="278"/>
                  <a:pt x="2169" y="280"/>
                  <a:pt x="2170" y="281"/>
                </a:cubicBezTo>
                <a:cubicBezTo>
                  <a:pt x="2172" y="281"/>
                  <a:pt x="2173" y="283"/>
                  <a:pt x="2175" y="284"/>
                </a:cubicBezTo>
                <a:cubicBezTo>
                  <a:pt x="2175" y="284"/>
                  <a:pt x="2176" y="284"/>
                  <a:pt x="2176" y="284"/>
                </a:cubicBezTo>
                <a:cubicBezTo>
                  <a:pt x="2177" y="285"/>
                  <a:pt x="2178" y="285"/>
                  <a:pt x="2179" y="285"/>
                </a:cubicBezTo>
                <a:cubicBezTo>
                  <a:pt x="2180" y="285"/>
                  <a:pt x="2180" y="284"/>
                  <a:pt x="2180" y="283"/>
                </a:cubicBezTo>
                <a:cubicBezTo>
                  <a:pt x="2180" y="281"/>
                  <a:pt x="2179" y="279"/>
                  <a:pt x="2179" y="277"/>
                </a:cubicBezTo>
                <a:cubicBezTo>
                  <a:pt x="2180" y="275"/>
                  <a:pt x="2180" y="273"/>
                  <a:pt x="2181" y="271"/>
                </a:cubicBezTo>
                <a:cubicBezTo>
                  <a:pt x="2181" y="269"/>
                  <a:pt x="2182" y="266"/>
                  <a:pt x="2182" y="263"/>
                </a:cubicBezTo>
                <a:cubicBezTo>
                  <a:pt x="2182" y="258"/>
                  <a:pt x="2184" y="254"/>
                  <a:pt x="2186" y="250"/>
                </a:cubicBezTo>
                <a:cubicBezTo>
                  <a:pt x="2187" y="248"/>
                  <a:pt x="2188" y="246"/>
                  <a:pt x="2189" y="243"/>
                </a:cubicBezTo>
                <a:cubicBezTo>
                  <a:pt x="2191" y="240"/>
                  <a:pt x="2193" y="236"/>
                  <a:pt x="2196" y="234"/>
                </a:cubicBezTo>
                <a:cubicBezTo>
                  <a:pt x="2197" y="233"/>
                  <a:pt x="2199" y="232"/>
                  <a:pt x="2200" y="232"/>
                </a:cubicBezTo>
                <a:cubicBezTo>
                  <a:pt x="2202" y="232"/>
                  <a:pt x="2204" y="232"/>
                  <a:pt x="2206" y="232"/>
                </a:cubicBezTo>
                <a:cubicBezTo>
                  <a:pt x="2207" y="232"/>
                  <a:pt x="2208" y="232"/>
                  <a:pt x="2209" y="232"/>
                </a:cubicBezTo>
                <a:cubicBezTo>
                  <a:pt x="2210" y="232"/>
                  <a:pt x="2210" y="231"/>
                  <a:pt x="2210" y="231"/>
                </a:cubicBezTo>
                <a:cubicBezTo>
                  <a:pt x="2210" y="227"/>
                  <a:pt x="2210" y="223"/>
                  <a:pt x="2207" y="220"/>
                </a:cubicBezTo>
                <a:cubicBezTo>
                  <a:pt x="2206" y="220"/>
                  <a:pt x="2206" y="219"/>
                  <a:pt x="2205" y="218"/>
                </a:cubicBezTo>
                <a:cubicBezTo>
                  <a:pt x="2205" y="217"/>
                  <a:pt x="2204" y="216"/>
                  <a:pt x="2203" y="216"/>
                </a:cubicBezTo>
                <a:cubicBezTo>
                  <a:pt x="2200" y="215"/>
                  <a:pt x="2198" y="212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0"/>
                  <a:pt x="2194" y="209"/>
                  <a:pt x="2193" y="208"/>
                </a:cubicBezTo>
                <a:cubicBezTo>
                  <a:pt x="2193" y="206"/>
                  <a:pt x="2191" y="204"/>
                  <a:pt x="2189" y="204"/>
                </a:cubicBezTo>
                <a:cubicBezTo>
                  <a:pt x="2188" y="204"/>
                  <a:pt x="2188" y="204"/>
                  <a:pt x="2187" y="204"/>
                </a:cubicBezTo>
                <a:cubicBezTo>
                  <a:pt x="2187" y="203"/>
                  <a:pt x="2187" y="203"/>
                  <a:pt x="2187" y="202"/>
                </a:cubicBezTo>
                <a:cubicBezTo>
                  <a:pt x="2186" y="200"/>
                  <a:pt x="2185" y="199"/>
                  <a:pt x="2182" y="199"/>
                </a:cubicBezTo>
                <a:cubicBezTo>
                  <a:pt x="2179" y="200"/>
                  <a:pt x="2178" y="198"/>
                  <a:pt x="2176" y="197"/>
                </a:cubicBezTo>
                <a:cubicBezTo>
                  <a:pt x="2176" y="196"/>
                  <a:pt x="2176" y="195"/>
                  <a:pt x="2177" y="195"/>
                </a:cubicBezTo>
                <a:cubicBezTo>
                  <a:pt x="2178" y="194"/>
                  <a:pt x="2179" y="194"/>
                  <a:pt x="2180" y="194"/>
                </a:cubicBezTo>
                <a:cubicBezTo>
                  <a:pt x="2183" y="193"/>
                  <a:pt x="2185" y="190"/>
                  <a:pt x="2185" y="187"/>
                </a:cubicBezTo>
                <a:cubicBezTo>
                  <a:pt x="2185" y="184"/>
                  <a:pt x="2185" y="180"/>
                  <a:pt x="2185" y="177"/>
                </a:cubicBezTo>
                <a:cubicBezTo>
                  <a:pt x="2185" y="176"/>
                  <a:pt x="2185" y="174"/>
                  <a:pt x="2185" y="173"/>
                </a:cubicBezTo>
                <a:cubicBezTo>
                  <a:pt x="2184" y="172"/>
                  <a:pt x="2183" y="171"/>
                  <a:pt x="2183" y="169"/>
                </a:cubicBezTo>
                <a:cubicBezTo>
                  <a:pt x="2182" y="167"/>
                  <a:pt x="2180" y="166"/>
                  <a:pt x="2178" y="166"/>
                </a:cubicBezTo>
                <a:cubicBezTo>
                  <a:pt x="2176" y="165"/>
                  <a:pt x="2174" y="164"/>
                  <a:pt x="2173" y="162"/>
                </a:cubicBezTo>
                <a:cubicBezTo>
                  <a:pt x="2173" y="162"/>
                  <a:pt x="2172" y="161"/>
                  <a:pt x="2173" y="160"/>
                </a:cubicBezTo>
                <a:cubicBezTo>
                  <a:pt x="2173" y="159"/>
                  <a:pt x="2174" y="158"/>
                  <a:pt x="2174" y="158"/>
                </a:cubicBezTo>
                <a:cubicBezTo>
                  <a:pt x="2175" y="156"/>
                  <a:pt x="2176" y="156"/>
                  <a:pt x="2176" y="157"/>
                </a:cubicBezTo>
                <a:cubicBezTo>
                  <a:pt x="2177" y="159"/>
                  <a:pt x="2179" y="161"/>
                  <a:pt x="2180" y="162"/>
                </a:cubicBezTo>
                <a:cubicBezTo>
                  <a:pt x="2186" y="164"/>
                  <a:pt x="2186" y="164"/>
                  <a:pt x="2189" y="159"/>
                </a:cubicBezTo>
                <a:cubicBezTo>
                  <a:pt x="2189" y="158"/>
                  <a:pt x="2189" y="157"/>
                  <a:pt x="2189" y="157"/>
                </a:cubicBezTo>
                <a:cubicBezTo>
                  <a:pt x="2190" y="155"/>
                  <a:pt x="2192" y="155"/>
                  <a:pt x="2194" y="154"/>
                </a:cubicBezTo>
                <a:cubicBezTo>
                  <a:pt x="2195" y="154"/>
                  <a:pt x="2196" y="155"/>
                  <a:pt x="2197" y="156"/>
                </a:cubicBezTo>
                <a:cubicBezTo>
                  <a:pt x="2198" y="157"/>
                  <a:pt x="2199" y="158"/>
                  <a:pt x="2200" y="159"/>
                </a:cubicBezTo>
                <a:cubicBezTo>
                  <a:pt x="2201" y="161"/>
                  <a:pt x="2203" y="161"/>
                  <a:pt x="2205" y="160"/>
                </a:cubicBezTo>
                <a:cubicBezTo>
                  <a:pt x="2207" y="159"/>
                  <a:pt x="2209" y="158"/>
                  <a:pt x="2211" y="158"/>
                </a:cubicBezTo>
                <a:cubicBezTo>
                  <a:pt x="2212" y="158"/>
                  <a:pt x="2214" y="159"/>
                  <a:pt x="2215" y="159"/>
                </a:cubicBezTo>
                <a:cubicBezTo>
                  <a:pt x="2216" y="159"/>
                  <a:pt x="2218" y="158"/>
                  <a:pt x="2219" y="158"/>
                </a:cubicBezTo>
                <a:cubicBezTo>
                  <a:pt x="2219" y="158"/>
                  <a:pt x="2220" y="157"/>
                  <a:pt x="2220" y="157"/>
                </a:cubicBezTo>
                <a:cubicBezTo>
                  <a:pt x="2221" y="157"/>
                  <a:pt x="2221" y="156"/>
                  <a:pt x="2221" y="156"/>
                </a:cubicBezTo>
                <a:cubicBezTo>
                  <a:pt x="2221" y="153"/>
                  <a:pt x="2221" y="150"/>
                  <a:pt x="2217" y="149"/>
                </a:cubicBezTo>
                <a:cubicBezTo>
                  <a:pt x="2215" y="149"/>
                  <a:pt x="2215" y="148"/>
                  <a:pt x="2215" y="147"/>
                </a:cubicBezTo>
                <a:cubicBezTo>
                  <a:pt x="2214" y="146"/>
                  <a:pt x="2214" y="145"/>
                  <a:pt x="2215" y="145"/>
                </a:cubicBezTo>
                <a:cubicBezTo>
                  <a:pt x="2215" y="142"/>
                  <a:pt x="2214" y="140"/>
                  <a:pt x="2211" y="138"/>
                </a:cubicBezTo>
                <a:cubicBezTo>
                  <a:pt x="2210" y="138"/>
                  <a:pt x="2209" y="136"/>
                  <a:pt x="2208" y="135"/>
                </a:cubicBezTo>
                <a:cubicBezTo>
                  <a:pt x="2207" y="134"/>
                  <a:pt x="2207" y="133"/>
                  <a:pt x="2209" y="132"/>
                </a:cubicBezTo>
                <a:cubicBezTo>
                  <a:pt x="2211" y="130"/>
                  <a:pt x="2212" y="128"/>
                  <a:pt x="2213" y="126"/>
                </a:cubicBezTo>
                <a:cubicBezTo>
                  <a:pt x="2213" y="125"/>
                  <a:pt x="2213" y="124"/>
                  <a:pt x="2212" y="123"/>
                </a:cubicBezTo>
                <a:cubicBezTo>
                  <a:pt x="2210" y="120"/>
                  <a:pt x="2209" y="117"/>
                  <a:pt x="2209" y="113"/>
                </a:cubicBezTo>
                <a:cubicBezTo>
                  <a:pt x="2209" y="112"/>
                  <a:pt x="2208" y="112"/>
                  <a:pt x="2207" y="112"/>
                </a:cubicBezTo>
                <a:cubicBezTo>
                  <a:pt x="2207" y="112"/>
                  <a:pt x="2206" y="112"/>
                  <a:pt x="2205" y="112"/>
                </a:cubicBezTo>
                <a:cubicBezTo>
                  <a:pt x="2202" y="111"/>
                  <a:pt x="2199" y="110"/>
                  <a:pt x="2196" y="110"/>
                </a:cubicBezTo>
                <a:cubicBezTo>
                  <a:pt x="2195" y="110"/>
                  <a:pt x="2194" y="109"/>
                  <a:pt x="2193" y="108"/>
                </a:cubicBezTo>
                <a:cubicBezTo>
                  <a:pt x="2191" y="107"/>
                  <a:pt x="2190" y="108"/>
                  <a:pt x="2188" y="109"/>
                </a:cubicBezTo>
                <a:cubicBezTo>
                  <a:pt x="2186" y="111"/>
                  <a:pt x="2185" y="113"/>
                  <a:pt x="2182" y="114"/>
                </a:cubicBezTo>
                <a:cubicBezTo>
                  <a:pt x="2182" y="114"/>
                  <a:pt x="2181" y="114"/>
                  <a:pt x="2181" y="115"/>
                </a:cubicBezTo>
                <a:cubicBezTo>
                  <a:pt x="2180" y="116"/>
                  <a:pt x="2180" y="117"/>
                  <a:pt x="2181" y="118"/>
                </a:cubicBezTo>
                <a:cubicBezTo>
                  <a:pt x="2182" y="120"/>
                  <a:pt x="2183" y="121"/>
                  <a:pt x="2185" y="123"/>
                </a:cubicBezTo>
                <a:cubicBezTo>
                  <a:pt x="2185" y="124"/>
                  <a:pt x="2185" y="125"/>
                  <a:pt x="2185" y="126"/>
                </a:cubicBezTo>
                <a:cubicBezTo>
                  <a:pt x="2185" y="126"/>
                  <a:pt x="2184" y="127"/>
                  <a:pt x="2184" y="127"/>
                </a:cubicBezTo>
                <a:cubicBezTo>
                  <a:pt x="2183" y="127"/>
                  <a:pt x="2183" y="127"/>
                  <a:pt x="2183" y="127"/>
                </a:cubicBezTo>
                <a:cubicBezTo>
                  <a:pt x="2181" y="123"/>
                  <a:pt x="2176" y="120"/>
                  <a:pt x="2174" y="116"/>
                </a:cubicBezTo>
                <a:cubicBezTo>
                  <a:pt x="2171" y="113"/>
                  <a:pt x="2168" y="111"/>
                  <a:pt x="2163" y="112"/>
                </a:cubicBezTo>
                <a:cubicBezTo>
                  <a:pt x="2162" y="112"/>
                  <a:pt x="2160" y="112"/>
                  <a:pt x="2158" y="112"/>
                </a:cubicBezTo>
                <a:cubicBezTo>
                  <a:pt x="2156" y="111"/>
                  <a:pt x="2153" y="111"/>
                  <a:pt x="2150" y="111"/>
                </a:cubicBezTo>
                <a:cubicBezTo>
                  <a:pt x="2147" y="111"/>
                  <a:pt x="2144" y="110"/>
                  <a:pt x="2141" y="109"/>
                </a:cubicBezTo>
                <a:cubicBezTo>
                  <a:pt x="2138" y="108"/>
                  <a:pt x="2135" y="108"/>
                  <a:pt x="2132" y="109"/>
                </a:cubicBezTo>
                <a:cubicBezTo>
                  <a:pt x="2130" y="110"/>
                  <a:pt x="2129" y="110"/>
                  <a:pt x="2127" y="108"/>
                </a:cubicBezTo>
                <a:cubicBezTo>
                  <a:pt x="2125" y="107"/>
                  <a:pt x="2123" y="106"/>
                  <a:pt x="2121" y="106"/>
                </a:cubicBezTo>
                <a:cubicBezTo>
                  <a:pt x="2115" y="105"/>
                  <a:pt x="2109" y="103"/>
                  <a:pt x="2102" y="104"/>
                </a:cubicBezTo>
                <a:cubicBezTo>
                  <a:pt x="2101" y="104"/>
                  <a:pt x="2100" y="104"/>
                  <a:pt x="2100" y="104"/>
                </a:cubicBezTo>
                <a:cubicBezTo>
                  <a:pt x="2095" y="102"/>
                  <a:pt x="2091" y="104"/>
                  <a:pt x="2088" y="105"/>
                </a:cubicBezTo>
                <a:cubicBezTo>
                  <a:pt x="2085" y="106"/>
                  <a:pt x="2082" y="108"/>
                  <a:pt x="2080" y="108"/>
                </a:cubicBezTo>
                <a:cubicBezTo>
                  <a:pt x="2076" y="108"/>
                  <a:pt x="2073" y="109"/>
                  <a:pt x="2070" y="109"/>
                </a:cubicBezTo>
                <a:cubicBezTo>
                  <a:pt x="2069" y="109"/>
                  <a:pt x="2067" y="110"/>
                  <a:pt x="2066" y="110"/>
                </a:cubicBezTo>
                <a:cubicBezTo>
                  <a:pt x="2065" y="110"/>
                  <a:pt x="2065" y="110"/>
                  <a:pt x="2065" y="111"/>
                </a:cubicBezTo>
                <a:cubicBezTo>
                  <a:pt x="2065" y="114"/>
                  <a:pt x="2068" y="116"/>
                  <a:pt x="2067" y="119"/>
                </a:cubicBezTo>
                <a:cubicBezTo>
                  <a:pt x="2067" y="120"/>
                  <a:pt x="2068" y="121"/>
                  <a:pt x="2069" y="121"/>
                </a:cubicBezTo>
                <a:cubicBezTo>
                  <a:pt x="2071" y="122"/>
                  <a:pt x="2074" y="122"/>
                  <a:pt x="2075" y="124"/>
                </a:cubicBezTo>
                <a:cubicBezTo>
                  <a:pt x="2077" y="126"/>
                  <a:pt x="2079" y="128"/>
                  <a:pt x="2080" y="130"/>
                </a:cubicBezTo>
                <a:cubicBezTo>
                  <a:pt x="2081" y="131"/>
                  <a:pt x="2081" y="133"/>
                  <a:pt x="2080" y="133"/>
                </a:cubicBezTo>
                <a:cubicBezTo>
                  <a:pt x="2079" y="134"/>
                  <a:pt x="2078" y="135"/>
                  <a:pt x="2077" y="136"/>
                </a:cubicBezTo>
                <a:cubicBezTo>
                  <a:pt x="2076" y="137"/>
                  <a:pt x="2074" y="137"/>
                  <a:pt x="2074" y="135"/>
                </a:cubicBezTo>
                <a:cubicBezTo>
                  <a:pt x="2072" y="132"/>
                  <a:pt x="2069" y="131"/>
                  <a:pt x="2065" y="130"/>
                </a:cubicBezTo>
                <a:cubicBezTo>
                  <a:pt x="2065" y="130"/>
                  <a:pt x="2064" y="130"/>
                  <a:pt x="2063" y="130"/>
                </a:cubicBezTo>
                <a:cubicBezTo>
                  <a:pt x="2063" y="130"/>
                  <a:pt x="2062" y="129"/>
                  <a:pt x="2061" y="128"/>
                </a:cubicBezTo>
                <a:cubicBezTo>
                  <a:pt x="2061" y="128"/>
                  <a:pt x="2060" y="126"/>
                  <a:pt x="2060" y="125"/>
                </a:cubicBezTo>
                <a:cubicBezTo>
                  <a:pt x="2059" y="125"/>
                  <a:pt x="2059" y="124"/>
                  <a:pt x="2060" y="124"/>
                </a:cubicBezTo>
                <a:cubicBezTo>
                  <a:pt x="2062" y="122"/>
                  <a:pt x="2061" y="120"/>
                  <a:pt x="2060" y="118"/>
                </a:cubicBezTo>
                <a:cubicBezTo>
                  <a:pt x="2059" y="116"/>
                  <a:pt x="2057" y="116"/>
                  <a:pt x="2055" y="116"/>
                </a:cubicBezTo>
                <a:cubicBezTo>
                  <a:pt x="2054" y="116"/>
                  <a:pt x="2052" y="118"/>
                  <a:pt x="2052" y="119"/>
                </a:cubicBezTo>
                <a:cubicBezTo>
                  <a:pt x="2052" y="122"/>
                  <a:pt x="2052" y="124"/>
                  <a:pt x="2052" y="126"/>
                </a:cubicBezTo>
                <a:cubicBezTo>
                  <a:pt x="2052" y="128"/>
                  <a:pt x="2051" y="129"/>
                  <a:pt x="2049" y="129"/>
                </a:cubicBezTo>
                <a:cubicBezTo>
                  <a:pt x="2046" y="130"/>
                  <a:pt x="2043" y="130"/>
                  <a:pt x="2041" y="131"/>
                </a:cubicBezTo>
                <a:cubicBezTo>
                  <a:pt x="2039" y="131"/>
                  <a:pt x="2037" y="132"/>
                  <a:pt x="2035" y="131"/>
                </a:cubicBezTo>
                <a:cubicBezTo>
                  <a:pt x="2034" y="131"/>
                  <a:pt x="2033" y="131"/>
                  <a:pt x="2033" y="131"/>
                </a:cubicBezTo>
                <a:cubicBezTo>
                  <a:pt x="2030" y="133"/>
                  <a:pt x="2026" y="135"/>
                  <a:pt x="2023" y="137"/>
                </a:cubicBezTo>
                <a:cubicBezTo>
                  <a:pt x="2018" y="140"/>
                  <a:pt x="2013" y="141"/>
                  <a:pt x="2008" y="141"/>
                </a:cubicBezTo>
                <a:cubicBezTo>
                  <a:pt x="2007" y="140"/>
                  <a:pt x="2006" y="140"/>
                  <a:pt x="2005" y="138"/>
                </a:cubicBezTo>
                <a:cubicBezTo>
                  <a:pt x="2005" y="138"/>
                  <a:pt x="2005" y="138"/>
                  <a:pt x="2005" y="138"/>
                </a:cubicBezTo>
                <a:cubicBezTo>
                  <a:pt x="2004" y="132"/>
                  <a:pt x="2001" y="128"/>
                  <a:pt x="1996" y="125"/>
                </a:cubicBezTo>
                <a:cubicBezTo>
                  <a:pt x="1996" y="125"/>
                  <a:pt x="1995" y="125"/>
                  <a:pt x="1995" y="124"/>
                </a:cubicBezTo>
                <a:cubicBezTo>
                  <a:pt x="1990" y="121"/>
                  <a:pt x="1984" y="119"/>
                  <a:pt x="1978" y="122"/>
                </a:cubicBezTo>
                <a:cubicBezTo>
                  <a:pt x="1977" y="123"/>
                  <a:pt x="1976" y="123"/>
                  <a:pt x="1975" y="123"/>
                </a:cubicBezTo>
                <a:cubicBezTo>
                  <a:pt x="1971" y="125"/>
                  <a:pt x="1966" y="127"/>
                  <a:pt x="1962" y="130"/>
                </a:cubicBezTo>
                <a:cubicBezTo>
                  <a:pt x="1960" y="132"/>
                  <a:pt x="1958" y="133"/>
                  <a:pt x="1955" y="135"/>
                </a:cubicBezTo>
                <a:cubicBezTo>
                  <a:pt x="1954" y="136"/>
                  <a:pt x="1952" y="135"/>
                  <a:pt x="1951" y="133"/>
                </a:cubicBezTo>
                <a:cubicBezTo>
                  <a:pt x="1950" y="131"/>
                  <a:pt x="1949" y="130"/>
                  <a:pt x="1947" y="129"/>
                </a:cubicBezTo>
                <a:cubicBezTo>
                  <a:pt x="1946" y="129"/>
                  <a:pt x="1944" y="128"/>
                  <a:pt x="1943" y="127"/>
                </a:cubicBezTo>
                <a:cubicBezTo>
                  <a:pt x="1941" y="127"/>
                  <a:pt x="1940" y="127"/>
                  <a:pt x="1939" y="128"/>
                </a:cubicBezTo>
                <a:cubicBezTo>
                  <a:pt x="1938" y="129"/>
                  <a:pt x="1938" y="129"/>
                  <a:pt x="1936" y="128"/>
                </a:cubicBezTo>
                <a:cubicBezTo>
                  <a:pt x="1935" y="128"/>
                  <a:pt x="1934" y="127"/>
                  <a:pt x="1933" y="127"/>
                </a:cubicBezTo>
                <a:cubicBezTo>
                  <a:pt x="1932" y="128"/>
                  <a:pt x="1931" y="128"/>
                  <a:pt x="1931" y="127"/>
                </a:cubicBezTo>
                <a:cubicBezTo>
                  <a:pt x="1929" y="126"/>
                  <a:pt x="1928" y="125"/>
                  <a:pt x="1926" y="125"/>
                </a:cubicBezTo>
                <a:cubicBezTo>
                  <a:pt x="1925" y="125"/>
                  <a:pt x="1925" y="124"/>
                  <a:pt x="1926" y="123"/>
                </a:cubicBezTo>
                <a:cubicBezTo>
                  <a:pt x="1927" y="121"/>
                  <a:pt x="1927" y="120"/>
                  <a:pt x="1926" y="118"/>
                </a:cubicBezTo>
                <a:cubicBezTo>
                  <a:pt x="1925" y="118"/>
                  <a:pt x="1925" y="118"/>
                  <a:pt x="1925" y="118"/>
                </a:cubicBezTo>
                <a:cubicBezTo>
                  <a:pt x="1922" y="116"/>
                  <a:pt x="1918" y="114"/>
                  <a:pt x="1914" y="115"/>
                </a:cubicBezTo>
                <a:cubicBezTo>
                  <a:pt x="1913" y="115"/>
                  <a:pt x="1911" y="116"/>
                  <a:pt x="1909" y="116"/>
                </a:cubicBezTo>
                <a:cubicBezTo>
                  <a:pt x="1908" y="117"/>
                  <a:pt x="1907" y="117"/>
                  <a:pt x="1906" y="118"/>
                </a:cubicBezTo>
                <a:cubicBezTo>
                  <a:pt x="1904" y="121"/>
                  <a:pt x="1902" y="121"/>
                  <a:pt x="1899" y="120"/>
                </a:cubicBezTo>
                <a:cubicBezTo>
                  <a:pt x="1896" y="119"/>
                  <a:pt x="1893" y="119"/>
                  <a:pt x="1890" y="119"/>
                </a:cubicBezTo>
                <a:cubicBezTo>
                  <a:pt x="1886" y="120"/>
                  <a:pt x="1882" y="120"/>
                  <a:pt x="1879" y="120"/>
                </a:cubicBezTo>
                <a:cubicBezTo>
                  <a:pt x="1875" y="121"/>
                  <a:pt x="1871" y="121"/>
                  <a:pt x="1867" y="120"/>
                </a:cubicBezTo>
                <a:cubicBezTo>
                  <a:pt x="1867" y="120"/>
                  <a:pt x="1866" y="121"/>
                  <a:pt x="1865" y="121"/>
                </a:cubicBezTo>
                <a:cubicBezTo>
                  <a:pt x="1865" y="121"/>
                  <a:pt x="1864" y="122"/>
                  <a:pt x="1864" y="122"/>
                </a:cubicBezTo>
                <a:cubicBezTo>
                  <a:pt x="1864" y="123"/>
                  <a:pt x="1864" y="123"/>
                  <a:pt x="1865" y="123"/>
                </a:cubicBezTo>
                <a:cubicBezTo>
                  <a:pt x="1866" y="124"/>
                  <a:pt x="1867" y="124"/>
                  <a:pt x="1869" y="125"/>
                </a:cubicBezTo>
                <a:cubicBezTo>
                  <a:pt x="1869" y="125"/>
                  <a:pt x="1870" y="125"/>
                  <a:pt x="1870" y="126"/>
                </a:cubicBezTo>
                <a:cubicBezTo>
                  <a:pt x="1870" y="126"/>
                  <a:pt x="1869" y="128"/>
                  <a:pt x="1869" y="128"/>
                </a:cubicBezTo>
                <a:cubicBezTo>
                  <a:pt x="1868" y="128"/>
                  <a:pt x="1867" y="128"/>
                  <a:pt x="1866" y="129"/>
                </a:cubicBezTo>
                <a:cubicBezTo>
                  <a:pt x="1864" y="130"/>
                  <a:pt x="1864" y="131"/>
                  <a:pt x="1864" y="133"/>
                </a:cubicBezTo>
                <a:cubicBezTo>
                  <a:pt x="1864" y="135"/>
                  <a:pt x="1865" y="136"/>
                  <a:pt x="1867" y="136"/>
                </a:cubicBezTo>
                <a:cubicBezTo>
                  <a:pt x="1868" y="136"/>
                  <a:pt x="1869" y="136"/>
                  <a:pt x="1870" y="136"/>
                </a:cubicBezTo>
                <a:cubicBezTo>
                  <a:pt x="1870" y="136"/>
                  <a:pt x="1870" y="136"/>
                  <a:pt x="1870" y="136"/>
                </a:cubicBezTo>
                <a:cubicBezTo>
                  <a:pt x="1870" y="135"/>
                  <a:pt x="1870" y="135"/>
                  <a:pt x="1870" y="135"/>
                </a:cubicBezTo>
                <a:cubicBezTo>
                  <a:pt x="1870" y="136"/>
                  <a:pt x="1870" y="136"/>
                  <a:pt x="1870" y="136"/>
                </a:cubicBezTo>
                <a:cubicBezTo>
                  <a:pt x="1870" y="136"/>
                  <a:pt x="1870" y="136"/>
                  <a:pt x="1870" y="136"/>
                </a:cubicBezTo>
                <a:cubicBezTo>
                  <a:pt x="1870" y="138"/>
                  <a:pt x="1870" y="139"/>
                  <a:pt x="1871" y="140"/>
                </a:cubicBezTo>
                <a:cubicBezTo>
                  <a:pt x="1872" y="142"/>
                  <a:pt x="1873" y="144"/>
                  <a:pt x="1875" y="145"/>
                </a:cubicBezTo>
                <a:cubicBezTo>
                  <a:pt x="1876" y="146"/>
                  <a:pt x="1876" y="147"/>
                  <a:pt x="1876" y="148"/>
                </a:cubicBezTo>
                <a:cubicBezTo>
                  <a:pt x="1875" y="148"/>
                  <a:pt x="1874" y="149"/>
                  <a:pt x="1873" y="148"/>
                </a:cubicBezTo>
                <a:cubicBezTo>
                  <a:pt x="1872" y="147"/>
                  <a:pt x="1870" y="147"/>
                  <a:pt x="1868" y="148"/>
                </a:cubicBezTo>
                <a:cubicBezTo>
                  <a:pt x="1867" y="149"/>
                  <a:pt x="1865" y="149"/>
                  <a:pt x="1864" y="150"/>
                </a:cubicBezTo>
                <a:cubicBezTo>
                  <a:pt x="1863" y="152"/>
                  <a:pt x="1861" y="152"/>
                  <a:pt x="1859" y="152"/>
                </a:cubicBezTo>
                <a:cubicBezTo>
                  <a:pt x="1858" y="151"/>
                  <a:pt x="1856" y="151"/>
                  <a:pt x="1855" y="151"/>
                </a:cubicBezTo>
                <a:cubicBezTo>
                  <a:pt x="1853" y="152"/>
                  <a:pt x="1851" y="153"/>
                  <a:pt x="1850" y="155"/>
                </a:cubicBezTo>
                <a:cubicBezTo>
                  <a:pt x="1850" y="157"/>
                  <a:pt x="1848" y="158"/>
                  <a:pt x="1846" y="158"/>
                </a:cubicBezTo>
                <a:cubicBezTo>
                  <a:pt x="1842" y="159"/>
                  <a:pt x="1838" y="158"/>
                  <a:pt x="1835" y="155"/>
                </a:cubicBezTo>
                <a:cubicBezTo>
                  <a:pt x="1834" y="154"/>
                  <a:pt x="1834" y="154"/>
                  <a:pt x="1834" y="154"/>
                </a:cubicBezTo>
                <a:cubicBezTo>
                  <a:pt x="1834" y="154"/>
                  <a:pt x="1833" y="154"/>
                  <a:pt x="1833" y="154"/>
                </a:cubicBezTo>
                <a:cubicBezTo>
                  <a:pt x="1833" y="155"/>
                  <a:pt x="1833" y="155"/>
                  <a:pt x="1833" y="155"/>
                </a:cubicBezTo>
                <a:cubicBezTo>
                  <a:pt x="1833" y="158"/>
                  <a:pt x="1833" y="160"/>
                  <a:pt x="1835" y="163"/>
                </a:cubicBezTo>
                <a:cubicBezTo>
                  <a:pt x="1836" y="166"/>
                  <a:pt x="1837" y="169"/>
                  <a:pt x="1838" y="173"/>
                </a:cubicBezTo>
                <a:cubicBezTo>
                  <a:pt x="1838" y="174"/>
                  <a:pt x="1837" y="174"/>
                  <a:pt x="1836" y="174"/>
                </a:cubicBezTo>
                <a:cubicBezTo>
                  <a:pt x="1834" y="174"/>
                  <a:pt x="1833" y="174"/>
                  <a:pt x="1831" y="173"/>
                </a:cubicBezTo>
                <a:cubicBezTo>
                  <a:pt x="1826" y="171"/>
                  <a:pt x="1823" y="167"/>
                  <a:pt x="1818" y="164"/>
                </a:cubicBezTo>
                <a:cubicBezTo>
                  <a:pt x="1818" y="164"/>
                  <a:pt x="1818" y="164"/>
                  <a:pt x="1818" y="164"/>
                </a:cubicBezTo>
                <a:cubicBezTo>
                  <a:pt x="1817" y="161"/>
                  <a:pt x="1817" y="161"/>
                  <a:pt x="1816" y="162"/>
                </a:cubicBezTo>
                <a:cubicBezTo>
                  <a:pt x="1814" y="163"/>
                  <a:pt x="1813" y="163"/>
                  <a:pt x="1812" y="162"/>
                </a:cubicBezTo>
                <a:cubicBezTo>
                  <a:pt x="1811" y="162"/>
                  <a:pt x="1811" y="161"/>
                  <a:pt x="1811" y="160"/>
                </a:cubicBezTo>
                <a:cubicBezTo>
                  <a:pt x="1810" y="160"/>
                  <a:pt x="1810" y="160"/>
                  <a:pt x="1810" y="160"/>
                </a:cubicBezTo>
                <a:cubicBezTo>
                  <a:pt x="1810" y="160"/>
                  <a:pt x="1810" y="160"/>
                  <a:pt x="1810" y="160"/>
                </a:cubicBezTo>
                <a:cubicBezTo>
                  <a:pt x="1809" y="160"/>
                  <a:pt x="1809" y="160"/>
                  <a:pt x="1808" y="159"/>
                </a:cubicBezTo>
                <a:cubicBezTo>
                  <a:pt x="1809" y="159"/>
                  <a:pt x="1809" y="159"/>
                  <a:pt x="1809" y="159"/>
                </a:cubicBezTo>
                <a:cubicBezTo>
                  <a:pt x="1809" y="159"/>
                  <a:pt x="1810" y="160"/>
                  <a:pt x="1810" y="160"/>
                </a:cubicBezTo>
                <a:cubicBezTo>
                  <a:pt x="1810" y="160"/>
                  <a:pt x="1810" y="160"/>
                  <a:pt x="1811" y="160"/>
                </a:cubicBezTo>
                <a:cubicBezTo>
                  <a:pt x="1811" y="160"/>
                  <a:pt x="1811" y="160"/>
                  <a:pt x="1811" y="160"/>
                </a:cubicBezTo>
                <a:cubicBezTo>
                  <a:pt x="1811" y="160"/>
                  <a:pt x="1812" y="159"/>
                  <a:pt x="1813" y="159"/>
                </a:cubicBezTo>
                <a:cubicBezTo>
                  <a:pt x="1814" y="158"/>
                  <a:pt x="1814" y="158"/>
                  <a:pt x="1814" y="157"/>
                </a:cubicBezTo>
                <a:cubicBezTo>
                  <a:pt x="1814" y="155"/>
                  <a:pt x="1812" y="153"/>
                  <a:pt x="1811" y="152"/>
                </a:cubicBezTo>
                <a:cubicBezTo>
                  <a:pt x="1810" y="151"/>
                  <a:pt x="1808" y="151"/>
                  <a:pt x="1807" y="151"/>
                </a:cubicBezTo>
                <a:cubicBezTo>
                  <a:pt x="1806" y="150"/>
                  <a:pt x="1805" y="150"/>
                  <a:pt x="1806" y="149"/>
                </a:cubicBezTo>
                <a:cubicBezTo>
                  <a:pt x="1806" y="148"/>
                  <a:pt x="1807" y="147"/>
                  <a:pt x="1806" y="146"/>
                </a:cubicBezTo>
                <a:cubicBezTo>
                  <a:pt x="1803" y="143"/>
                  <a:pt x="1801" y="141"/>
                  <a:pt x="1799" y="139"/>
                </a:cubicBezTo>
                <a:cubicBezTo>
                  <a:pt x="1797" y="137"/>
                  <a:pt x="1789" y="135"/>
                  <a:pt x="1786" y="135"/>
                </a:cubicBezTo>
                <a:cubicBezTo>
                  <a:pt x="1786" y="135"/>
                  <a:pt x="1785" y="135"/>
                  <a:pt x="1785" y="136"/>
                </a:cubicBezTo>
                <a:cubicBezTo>
                  <a:pt x="1784" y="137"/>
                  <a:pt x="1783" y="137"/>
                  <a:pt x="1781" y="136"/>
                </a:cubicBezTo>
                <a:cubicBezTo>
                  <a:pt x="1777" y="135"/>
                  <a:pt x="1773" y="135"/>
                  <a:pt x="1770" y="136"/>
                </a:cubicBezTo>
                <a:cubicBezTo>
                  <a:pt x="1769" y="136"/>
                  <a:pt x="1768" y="137"/>
                  <a:pt x="1767" y="137"/>
                </a:cubicBezTo>
                <a:cubicBezTo>
                  <a:pt x="1765" y="139"/>
                  <a:pt x="1765" y="140"/>
                  <a:pt x="1765" y="142"/>
                </a:cubicBezTo>
                <a:cubicBezTo>
                  <a:pt x="1767" y="144"/>
                  <a:pt x="1768" y="146"/>
                  <a:pt x="1769" y="148"/>
                </a:cubicBezTo>
                <a:cubicBezTo>
                  <a:pt x="1769" y="149"/>
                  <a:pt x="1769" y="150"/>
                  <a:pt x="1769" y="150"/>
                </a:cubicBezTo>
                <a:cubicBezTo>
                  <a:pt x="1765" y="152"/>
                  <a:pt x="1762" y="153"/>
                  <a:pt x="1758" y="154"/>
                </a:cubicBezTo>
                <a:cubicBezTo>
                  <a:pt x="1756" y="155"/>
                  <a:pt x="1754" y="155"/>
                  <a:pt x="1752" y="153"/>
                </a:cubicBezTo>
                <a:cubicBezTo>
                  <a:pt x="1750" y="152"/>
                  <a:pt x="1750" y="152"/>
                  <a:pt x="1749" y="153"/>
                </a:cubicBezTo>
                <a:cubicBezTo>
                  <a:pt x="1745" y="156"/>
                  <a:pt x="1741" y="155"/>
                  <a:pt x="1740" y="150"/>
                </a:cubicBezTo>
                <a:cubicBezTo>
                  <a:pt x="1740" y="150"/>
                  <a:pt x="1740" y="149"/>
                  <a:pt x="1740" y="149"/>
                </a:cubicBezTo>
                <a:cubicBezTo>
                  <a:pt x="1740" y="147"/>
                  <a:pt x="1738" y="146"/>
                  <a:pt x="1737" y="147"/>
                </a:cubicBezTo>
                <a:cubicBezTo>
                  <a:pt x="1732" y="147"/>
                  <a:pt x="1728" y="148"/>
                  <a:pt x="1723" y="149"/>
                </a:cubicBezTo>
                <a:cubicBezTo>
                  <a:pt x="1722" y="150"/>
                  <a:pt x="1720" y="150"/>
                  <a:pt x="1718" y="151"/>
                </a:cubicBezTo>
                <a:cubicBezTo>
                  <a:pt x="1716" y="152"/>
                  <a:pt x="1715" y="153"/>
                  <a:pt x="1713" y="154"/>
                </a:cubicBezTo>
                <a:cubicBezTo>
                  <a:pt x="1711" y="153"/>
                  <a:pt x="1710" y="152"/>
                  <a:pt x="1708" y="152"/>
                </a:cubicBezTo>
                <a:cubicBezTo>
                  <a:pt x="1708" y="151"/>
                  <a:pt x="1707" y="152"/>
                  <a:pt x="1707" y="152"/>
                </a:cubicBezTo>
                <a:cubicBezTo>
                  <a:pt x="1707" y="152"/>
                  <a:pt x="1707" y="153"/>
                  <a:pt x="1707" y="153"/>
                </a:cubicBezTo>
                <a:cubicBezTo>
                  <a:pt x="1705" y="156"/>
                  <a:pt x="1702" y="157"/>
                  <a:pt x="1700" y="155"/>
                </a:cubicBezTo>
                <a:cubicBezTo>
                  <a:pt x="1699" y="154"/>
                  <a:pt x="1698" y="153"/>
                  <a:pt x="1698" y="152"/>
                </a:cubicBezTo>
                <a:cubicBezTo>
                  <a:pt x="1697" y="151"/>
                  <a:pt x="1697" y="151"/>
                  <a:pt x="1696" y="151"/>
                </a:cubicBezTo>
                <a:cubicBezTo>
                  <a:pt x="1695" y="152"/>
                  <a:pt x="1693" y="152"/>
                  <a:pt x="1692" y="152"/>
                </a:cubicBezTo>
                <a:cubicBezTo>
                  <a:pt x="1690" y="152"/>
                  <a:pt x="1689" y="153"/>
                  <a:pt x="1689" y="154"/>
                </a:cubicBezTo>
                <a:cubicBezTo>
                  <a:pt x="1688" y="155"/>
                  <a:pt x="1688" y="156"/>
                  <a:pt x="1688" y="157"/>
                </a:cubicBezTo>
                <a:cubicBezTo>
                  <a:pt x="1688" y="158"/>
                  <a:pt x="1689" y="159"/>
                  <a:pt x="1690" y="160"/>
                </a:cubicBezTo>
                <a:cubicBezTo>
                  <a:pt x="1691" y="160"/>
                  <a:pt x="1692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0"/>
                  <a:pt x="1693" y="159"/>
                  <a:pt x="1693" y="159"/>
                </a:cubicBezTo>
                <a:cubicBezTo>
                  <a:pt x="1693" y="159"/>
                  <a:pt x="1694" y="158"/>
                  <a:pt x="1694" y="158"/>
                </a:cubicBezTo>
                <a:cubicBezTo>
                  <a:pt x="1694" y="158"/>
                  <a:pt x="1695" y="158"/>
                  <a:pt x="1694" y="159"/>
                </a:cubicBezTo>
                <a:cubicBezTo>
                  <a:pt x="1694" y="159"/>
                  <a:pt x="1694" y="159"/>
                  <a:pt x="1694" y="159"/>
                </a:cubicBezTo>
                <a:cubicBezTo>
                  <a:pt x="1694" y="160"/>
                  <a:pt x="1693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1"/>
                  <a:pt x="1693" y="162"/>
                  <a:pt x="1692" y="163"/>
                </a:cubicBezTo>
                <a:cubicBezTo>
                  <a:pt x="1690" y="164"/>
                  <a:pt x="1689" y="166"/>
                  <a:pt x="1688" y="167"/>
                </a:cubicBezTo>
                <a:cubicBezTo>
                  <a:pt x="1686" y="171"/>
                  <a:pt x="1683" y="172"/>
                  <a:pt x="1680" y="172"/>
                </a:cubicBezTo>
                <a:cubicBezTo>
                  <a:pt x="1678" y="173"/>
                  <a:pt x="1678" y="172"/>
                  <a:pt x="1678" y="171"/>
                </a:cubicBezTo>
                <a:cubicBezTo>
                  <a:pt x="1679" y="169"/>
                  <a:pt x="1679" y="168"/>
                  <a:pt x="1680" y="166"/>
                </a:cubicBezTo>
                <a:cubicBezTo>
                  <a:pt x="1680" y="164"/>
                  <a:pt x="1682" y="164"/>
                  <a:pt x="1683" y="162"/>
                </a:cubicBezTo>
                <a:cubicBezTo>
                  <a:pt x="1683" y="161"/>
                  <a:pt x="1684" y="160"/>
                  <a:pt x="1684" y="160"/>
                </a:cubicBezTo>
                <a:cubicBezTo>
                  <a:pt x="1683" y="157"/>
                  <a:pt x="1684" y="155"/>
                  <a:pt x="1685" y="152"/>
                </a:cubicBezTo>
                <a:cubicBezTo>
                  <a:pt x="1685" y="151"/>
                  <a:pt x="1686" y="150"/>
                  <a:pt x="1686" y="149"/>
                </a:cubicBezTo>
                <a:cubicBezTo>
                  <a:pt x="1685" y="148"/>
                  <a:pt x="1685" y="147"/>
                  <a:pt x="1686" y="145"/>
                </a:cubicBezTo>
                <a:cubicBezTo>
                  <a:pt x="1687" y="143"/>
                  <a:pt x="1688" y="140"/>
                  <a:pt x="1689" y="137"/>
                </a:cubicBezTo>
                <a:cubicBezTo>
                  <a:pt x="1690" y="135"/>
                  <a:pt x="1690" y="132"/>
                  <a:pt x="1691" y="129"/>
                </a:cubicBezTo>
                <a:cubicBezTo>
                  <a:pt x="1692" y="126"/>
                  <a:pt x="1692" y="124"/>
                  <a:pt x="1691" y="121"/>
                </a:cubicBezTo>
                <a:cubicBezTo>
                  <a:pt x="1690" y="119"/>
                  <a:pt x="1688" y="116"/>
                  <a:pt x="1687" y="113"/>
                </a:cubicBezTo>
                <a:cubicBezTo>
                  <a:pt x="1687" y="113"/>
                  <a:pt x="1687" y="112"/>
                  <a:pt x="1686" y="112"/>
                </a:cubicBezTo>
                <a:cubicBezTo>
                  <a:pt x="1683" y="111"/>
                  <a:pt x="1682" y="108"/>
                  <a:pt x="1679" y="105"/>
                </a:cubicBezTo>
                <a:cubicBezTo>
                  <a:pt x="1679" y="105"/>
                  <a:pt x="1678" y="105"/>
                  <a:pt x="1677" y="105"/>
                </a:cubicBezTo>
                <a:cubicBezTo>
                  <a:pt x="1677" y="106"/>
                  <a:pt x="1677" y="108"/>
                  <a:pt x="1675" y="106"/>
                </a:cubicBezTo>
                <a:cubicBezTo>
                  <a:pt x="1674" y="104"/>
                  <a:pt x="1671" y="103"/>
                  <a:pt x="1669" y="102"/>
                </a:cubicBezTo>
                <a:cubicBezTo>
                  <a:pt x="1667" y="101"/>
                  <a:pt x="1665" y="100"/>
                  <a:pt x="1663" y="99"/>
                </a:cubicBezTo>
                <a:cubicBezTo>
                  <a:pt x="1661" y="97"/>
                  <a:pt x="1659" y="97"/>
                  <a:pt x="1657" y="98"/>
                </a:cubicBezTo>
                <a:cubicBezTo>
                  <a:pt x="1654" y="100"/>
                  <a:pt x="1650" y="102"/>
                  <a:pt x="1646" y="103"/>
                </a:cubicBezTo>
                <a:cubicBezTo>
                  <a:pt x="1645" y="104"/>
                  <a:pt x="1645" y="105"/>
                  <a:pt x="1645" y="105"/>
                </a:cubicBezTo>
                <a:cubicBezTo>
                  <a:pt x="1645" y="106"/>
                  <a:pt x="1646" y="107"/>
                  <a:pt x="1646" y="108"/>
                </a:cubicBezTo>
                <a:cubicBezTo>
                  <a:pt x="1647" y="109"/>
                  <a:pt x="1646" y="110"/>
                  <a:pt x="1645" y="111"/>
                </a:cubicBezTo>
                <a:cubicBezTo>
                  <a:pt x="1643" y="112"/>
                  <a:pt x="1641" y="112"/>
                  <a:pt x="1641" y="110"/>
                </a:cubicBezTo>
                <a:cubicBezTo>
                  <a:pt x="1641" y="108"/>
                  <a:pt x="1641" y="107"/>
                  <a:pt x="1641" y="105"/>
                </a:cubicBezTo>
                <a:cubicBezTo>
                  <a:pt x="1641" y="104"/>
                  <a:pt x="1641" y="102"/>
                  <a:pt x="1640" y="101"/>
                </a:cubicBezTo>
                <a:cubicBezTo>
                  <a:pt x="1640" y="100"/>
                  <a:pt x="1638" y="99"/>
                  <a:pt x="1637" y="99"/>
                </a:cubicBezTo>
                <a:cubicBezTo>
                  <a:pt x="1636" y="99"/>
                  <a:pt x="1635" y="99"/>
                  <a:pt x="1634" y="100"/>
                </a:cubicBezTo>
                <a:cubicBezTo>
                  <a:pt x="1632" y="100"/>
                  <a:pt x="1630" y="100"/>
                  <a:pt x="1628" y="99"/>
                </a:cubicBezTo>
                <a:cubicBezTo>
                  <a:pt x="1627" y="98"/>
                  <a:pt x="1627" y="98"/>
                  <a:pt x="1627" y="96"/>
                </a:cubicBezTo>
                <a:cubicBezTo>
                  <a:pt x="1627" y="93"/>
                  <a:pt x="1626" y="92"/>
                  <a:pt x="1624" y="91"/>
                </a:cubicBezTo>
                <a:cubicBezTo>
                  <a:pt x="1620" y="91"/>
                  <a:pt x="1618" y="89"/>
                  <a:pt x="1614" y="89"/>
                </a:cubicBezTo>
                <a:cubicBezTo>
                  <a:pt x="1614" y="89"/>
                  <a:pt x="1613" y="90"/>
                  <a:pt x="1612" y="90"/>
                </a:cubicBezTo>
                <a:cubicBezTo>
                  <a:pt x="1612" y="90"/>
                  <a:pt x="1611" y="91"/>
                  <a:pt x="1611" y="91"/>
                </a:cubicBezTo>
                <a:cubicBezTo>
                  <a:pt x="1609" y="96"/>
                  <a:pt x="1608" y="101"/>
                  <a:pt x="1608" y="107"/>
                </a:cubicBezTo>
                <a:cubicBezTo>
                  <a:pt x="1608" y="110"/>
                  <a:pt x="1608" y="114"/>
                  <a:pt x="1612" y="116"/>
                </a:cubicBezTo>
                <a:cubicBezTo>
                  <a:pt x="1614" y="117"/>
                  <a:pt x="1613" y="119"/>
                  <a:pt x="1614" y="121"/>
                </a:cubicBezTo>
                <a:cubicBezTo>
                  <a:pt x="1614" y="122"/>
                  <a:pt x="1614" y="123"/>
                  <a:pt x="1613" y="123"/>
                </a:cubicBezTo>
                <a:cubicBezTo>
                  <a:pt x="1611" y="123"/>
                  <a:pt x="1609" y="123"/>
                  <a:pt x="1607" y="124"/>
                </a:cubicBezTo>
                <a:cubicBezTo>
                  <a:pt x="1606" y="125"/>
                  <a:pt x="1606" y="125"/>
                  <a:pt x="1606" y="126"/>
                </a:cubicBezTo>
                <a:cubicBezTo>
                  <a:pt x="1606" y="127"/>
                  <a:pt x="1606" y="128"/>
                  <a:pt x="1606" y="129"/>
                </a:cubicBezTo>
                <a:cubicBezTo>
                  <a:pt x="1605" y="131"/>
                  <a:pt x="1604" y="132"/>
                  <a:pt x="1603" y="134"/>
                </a:cubicBezTo>
                <a:cubicBezTo>
                  <a:pt x="1603" y="134"/>
                  <a:pt x="1602" y="135"/>
                  <a:pt x="1602" y="135"/>
                </a:cubicBezTo>
                <a:cubicBezTo>
                  <a:pt x="1600" y="136"/>
                  <a:pt x="1598" y="136"/>
                  <a:pt x="1596" y="137"/>
                </a:cubicBezTo>
                <a:cubicBezTo>
                  <a:pt x="1596" y="137"/>
                  <a:pt x="1595" y="137"/>
                  <a:pt x="1595" y="136"/>
                </a:cubicBezTo>
                <a:cubicBezTo>
                  <a:pt x="1596" y="135"/>
                  <a:pt x="1596" y="134"/>
                  <a:pt x="1596" y="133"/>
                </a:cubicBezTo>
                <a:cubicBezTo>
                  <a:pt x="1597" y="131"/>
                  <a:pt x="1595" y="130"/>
                  <a:pt x="1594" y="131"/>
                </a:cubicBezTo>
                <a:cubicBezTo>
                  <a:pt x="1592" y="131"/>
                  <a:pt x="1591" y="131"/>
                  <a:pt x="1590" y="133"/>
                </a:cubicBezTo>
                <a:cubicBezTo>
                  <a:pt x="1590" y="134"/>
                  <a:pt x="1589" y="135"/>
                  <a:pt x="1588" y="135"/>
                </a:cubicBezTo>
                <a:cubicBezTo>
                  <a:pt x="1587" y="135"/>
                  <a:pt x="1586" y="136"/>
                  <a:pt x="1585" y="136"/>
                </a:cubicBezTo>
                <a:cubicBezTo>
                  <a:pt x="1583" y="136"/>
                  <a:pt x="1581" y="137"/>
                  <a:pt x="1580" y="139"/>
                </a:cubicBezTo>
                <a:cubicBezTo>
                  <a:pt x="1579" y="140"/>
                  <a:pt x="1579" y="141"/>
                  <a:pt x="1580" y="143"/>
                </a:cubicBezTo>
                <a:cubicBezTo>
                  <a:pt x="1581" y="144"/>
                  <a:pt x="1581" y="145"/>
                  <a:pt x="1580" y="145"/>
                </a:cubicBezTo>
                <a:cubicBezTo>
                  <a:pt x="1578" y="147"/>
                  <a:pt x="1576" y="148"/>
                  <a:pt x="1574" y="149"/>
                </a:cubicBezTo>
                <a:cubicBezTo>
                  <a:pt x="1571" y="150"/>
                  <a:pt x="1569" y="151"/>
                  <a:pt x="1568" y="153"/>
                </a:cubicBezTo>
                <a:cubicBezTo>
                  <a:pt x="1567" y="155"/>
                  <a:pt x="1565" y="156"/>
                  <a:pt x="1564" y="159"/>
                </a:cubicBezTo>
                <a:cubicBezTo>
                  <a:pt x="1563" y="160"/>
                  <a:pt x="1562" y="162"/>
                  <a:pt x="1560" y="162"/>
                </a:cubicBezTo>
                <a:cubicBezTo>
                  <a:pt x="1558" y="163"/>
                  <a:pt x="1559" y="166"/>
                  <a:pt x="1557" y="167"/>
                </a:cubicBezTo>
                <a:cubicBezTo>
                  <a:pt x="1556" y="168"/>
                  <a:pt x="1555" y="169"/>
                  <a:pt x="1555" y="170"/>
                </a:cubicBezTo>
                <a:cubicBezTo>
                  <a:pt x="1554" y="172"/>
                  <a:pt x="1555" y="174"/>
                  <a:pt x="1555" y="176"/>
                </a:cubicBezTo>
                <a:cubicBezTo>
                  <a:pt x="1555" y="177"/>
                  <a:pt x="1556" y="178"/>
                  <a:pt x="1557" y="178"/>
                </a:cubicBezTo>
                <a:cubicBezTo>
                  <a:pt x="1559" y="180"/>
                  <a:pt x="1561" y="181"/>
                  <a:pt x="1563" y="182"/>
                </a:cubicBezTo>
                <a:cubicBezTo>
                  <a:pt x="1566" y="183"/>
                  <a:pt x="1569" y="184"/>
                  <a:pt x="1571" y="187"/>
                </a:cubicBezTo>
                <a:cubicBezTo>
                  <a:pt x="1571" y="187"/>
                  <a:pt x="1571" y="188"/>
                  <a:pt x="1571" y="188"/>
                </a:cubicBezTo>
                <a:cubicBezTo>
                  <a:pt x="1571" y="189"/>
                  <a:pt x="1571" y="189"/>
                  <a:pt x="1570" y="190"/>
                </a:cubicBezTo>
                <a:cubicBezTo>
                  <a:pt x="1569" y="190"/>
                  <a:pt x="1569" y="189"/>
                  <a:pt x="1569" y="189"/>
                </a:cubicBezTo>
                <a:cubicBezTo>
                  <a:pt x="1568" y="188"/>
                  <a:pt x="1568" y="187"/>
                  <a:pt x="1567" y="187"/>
                </a:cubicBezTo>
                <a:cubicBezTo>
                  <a:pt x="1566" y="187"/>
                  <a:pt x="1564" y="187"/>
                  <a:pt x="1563" y="188"/>
                </a:cubicBezTo>
                <a:cubicBezTo>
                  <a:pt x="1561" y="190"/>
                  <a:pt x="1557" y="191"/>
                  <a:pt x="1554" y="193"/>
                </a:cubicBezTo>
                <a:cubicBezTo>
                  <a:pt x="1551" y="194"/>
                  <a:pt x="1548" y="195"/>
                  <a:pt x="1544" y="196"/>
                </a:cubicBezTo>
                <a:cubicBezTo>
                  <a:pt x="1543" y="197"/>
                  <a:pt x="1542" y="197"/>
                  <a:pt x="1541" y="197"/>
                </a:cubicBezTo>
                <a:cubicBezTo>
                  <a:pt x="1538" y="198"/>
                  <a:pt x="1537" y="201"/>
                  <a:pt x="1539" y="204"/>
                </a:cubicBezTo>
                <a:cubicBezTo>
                  <a:pt x="1539" y="205"/>
                  <a:pt x="1540" y="207"/>
                  <a:pt x="1541" y="208"/>
                </a:cubicBezTo>
                <a:cubicBezTo>
                  <a:pt x="1542" y="209"/>
                  <a:pt x="1544" y="211"/>
                  <a:pt x="1544" y="213"/>
                </a:cubicBezTo>
                <a:cubicBezTo>
                  <a:pt x="1544" y="214"/>
                  <a:pt x="1545" y="215"/>
                  <a:pt x="1545" y="216"/>
                </a:cubicBezTo>
                <a:cubicBezTo>
                  <a:pt x="1546" y="217"/>
                  <a:pt x="1547" y="218"/>
                  <a:pt x="1548" y="219"/>
                </a:cubicBezTo>
                <a:cubicBezTo>
                  <a:pt x="1550" y="220"/>
                  <a:pt x="1552" y="219"/>
                  <a:pt x="1555" y="219"/>
                </a:cubicBezTo>
                <a:cubicBezTo>
                  <a:pt x="1557" y="221"/>
                  <a:pt x="1558" y="223"/>
                  <a:pt x="1560" y="225"/>
                </a:cubicBezTo>
                <a:cubicBezTo>
                  <a:pt x="1561" y="225"/>
                  <a:pt x="1561" y="225"/>
                  <a:pt x="1562" y="225"/>
                </a:cubicBezTo>
                <a:cubicBezTo>
                  <a:pt x="1563" y="226"/>
                  <a:pt x="1565" y="226"/>
                  <a:pt x="1566" y="227"/>
                </a:cubicBezTo>
                <a:cubicBezTo>
                  <a:pt x="1567" y="228"/>
                  <a:pt x="1568" y="228"/>
                  <a:pt x="1568" y="230"/>
                </a:cubicBezTo>
                <a:cubicBezTo>
                  <a:pt x="1569" y="233"/>
                  <a:pt x="1570" y="237"/>
                  <a:pt x="1572" y="240"/>
                </a:cubicBezTo>
                <a:cubicBezTo>
                  <a:pt x="1573" y="241"/>
                  <a:pt x="1572" y="242"/>
                  <a:pt x="1571" y="242"/>
                </a:cubicBezTo>
                <a:cubicBezTo>
                  <a:pt x="1570" y="243"/>
                  <a:pt x="1569" y="243"/>
                  <a:pt x="1568" y="244"/>
                </a:cubicBezTo>
                <a:cubicBezTo>
                  <a:pt x="1568" y="244"/>
                  <a:pt x="1568" y="244"/>
                  <a:pt x="1569" y="244"/>
                </a:cubicBezTo>
                <a:cubicBezTo>
                  <a:pt x="1568" y="244"/>
                  <a:pt x="1568" y="245"/>
                  <a:pt x="1568" y="245"/>
                </a:cubicBezTo>
                <a:cubicBezTo>
                  <a:pt x="1568" y="245"/>
                  <a:pt x="1568" y="245"/>
                  <a:pt x="1568" y="245"/>
                </a:cubicBezTo>
                <a:cubicBezTo>
                  <a:pt x="1568" y="245"/>
                  <a:pt x="1568" y="244"/>
                  <a:pt x="1568" y="244"/>
                </a:cubicBezTo>
                <a:cubicBezTo>
                  <a:pt x="1568" y="244"/>
                  <a:pt x="1568" y="244"/>
                  <a:pt x="1568" y="244"/>
                </a:cubicBezTo>
                <a:cubicBezTo>
                  <a:pt x="1568" y="244"/>
                  <a:pt x="1568" y="243"/>
                  <a:pt x="1568" y="243"/>
                </a:cubicBezTo>
                <a:cubicBezTo>
                  <a:pt x="1565" y="240"/>
                  <a:pt x="1564" y="237"/>
                  <a:pt x="1566" y="233"/>
                </a:cubicBezTo>
                <a:cubicBezTo>
                  <a:pt x="1567" y="233"/>
                  <a:pt x="1567" y="232"/>
                  <a:pt x="1567" y="231"/>
                </a:cubicBezTo>
                <a:cubicBezTo>
                  <a:pt x="1567" y="230"/>
                  <a:pt x="1565" y="228"/>
                  <a:pt x="1563" y="228"/>
                </a:cubicBezTo>
                <a:cubicBezTo>
                  <a:pt x="1562" y="228"/>
                  <a:pt x="1561" y="228"/>
                  <a:pt x="1559" y="228"/>
                </a:cubicBezTo>
                <a:cubicBezTo>
                  <a:pt x="1556" y="229"/>
                  <a:pt x="1554" y="229"/>
                  <a:pt x="1552" y="227"/>
                </a:cubicBezTo>
                <a:cubicBezTo>
                  <a:pt x="1551" y="226"/>
                  <a:pt x="1549" y="224"/>
                  <a:pt x="1548" y="224"/>
                </a:cubicBezTo>
                <a:cubicBezTo>
                  <a:pt x="1545" y="222"/>
                  <a:pt x="1542" y="221"/>
                  <a:pt x="1540" y="220"/>
                </a:cubicBezTo>
                <a:cubicBezTo>
                  <a:pt x="1537" y="220"/>
                  <a:pt x="1534" y="219"/>
                  <a:pt x="1531" y="218"/>
                </a:cubicBezTo>
                <a:cubicBezTo>
                  <a:pt x="1531" y="218"/>
                  <a:pt x="1529" y="218"/>
                  <a:pt x="1529" y="219"/>
                </a:cubicBezTo>
                <a:cubicBezTo>
                  <a:pt x="1528" y="220"/>
                  <a:pt x="1527" y="221"/>
                  <a:pt x="1527" y="223"/>
                </a:cubicBezTo>
                <a:cubicBezTo>
                  <a:pt x="1527" y="224"/>
                  <a:pt x="1527" y="224"/>
                  <a:pt x="1528" y="225"/>
                </a:cubicBezTo>
                <a:cubicBezTo>
                  <a:pt x="1528" y="225"/>
                  <a:pt x="1529" y="225"/>
                  <a:pt x="1530" y="225"/>
                </a:cubicBezTo>
                <a:cubicBezTo>
                  <a:pt x="1530" y="225"/>
                  <a:pt x="1530" y="225"/>
                  <a:pt x="1530" y="225"/>
                </a:cubicBezTo>
                <a:cubicBezTo>
                  <a:pt x="1530" y="225"/>
                  <a:pt x="1530" y="225"/>
                  <a:pt x="1530" y="225"/>
                </a:cubicBezTo>
                <a:cubicBezTo>
                  <a:pt x="1530" y="225"/>
                  <a:pt x="1530" y="225"/>
                  <a:pt x="1530" y="225"/>
                </a:cubicBezTo>
                <a:cubicBezTo>
                  <a:pt x="1531" y="226"/>
                  <a:pt x="1531" y="226"/>
                  <a:pt x="1532" y="227"/>
                </a:cubicBezTo>
                <a:cubicBezTo>
                  <a:pt x="1533" y="227"/>
                  <a:pt x="1533" y="227"/>
                  <a:pt x="1534" y="227"/>
                </a:cubicBezTo>
                <a:cubicBezTo>
                  <a:pt x="1535" y="228"/>
                  <a:pt x="1536" y="229"/>
                  <a:pt x="1535" y="230"/>
                </a:cubicBezTo>
                <a:cubicBezTo>
                  <a:pt x="1535" y="231"/>
                  <a:pt x="1534" y="232"/>
                  <a:pt x="1533" y="232"/>
                </a:cubicBezTo>
                <a:cubicBezTo>
                  <a:pt x="1532" y="231"/>
                  <a:pt x="1531" y="231"/>
                  <a:pt x="1530" y="230"/>
                </a:cubicBezTo>
                <a:cubicBezTo>
                  <a:pt x="1529" y="230"/>
                  <a:pt x="1528" y="229"/>
                  <a:pt x="1527" y="229"/>
                </a:cubicBezTo>
                <a:cubicBezTo>
                  <a:pt x="1526" y="229"/>
                  <a:pt x="1525" y="230"/>
                  <a:pt x="1524" y="231"/>
                </a:cubicBezTo>
                <a:cubicBezTo>
                  <a:pt x="1524" y="231"/>
                  <a:pt x="1524" y="232"/>
                  <a:pt x="1524" y="233"/>
                </a:cubicBezTo>
                <a:cubicBezTo>
                  <a:pt x="1525" y="236"/>
                  <a:pt x="1528" y="239"/>
                  <a:pt x="1531" y="240"/>
                </a:cubicBezTo>
                <a:cubicBezTo>
                  <a:pt x="1533" y="240"/>
                  <a:pt x="1535" y="241"/>
                  <a:pt x="1537" y="241"/>
                </a:cubicBezTo>
                <a:cubicBezTo>
                  <a:pt x="1538" y="241"/>
                  <a:pt x="1539" y="242"/>
                  <a:pt x="1540" y="242"/>
                </a:cubicBezTo>
                <a:cubicBezTo>
                  <a:pt x="1540" y="242"/>
                  <a:pt x="1540" y="242"/>
                  <a:pt x="1540" y="242"/>
                </a:cubicBezTo>
                <a:cubicBezTo>
                  <a:pt x="1540" y="243"/>
                  <a:pt x="1540" y="244"/>
                  <a:pt x="1539" y="243"/>
                </a:cubicBezTo>
                <a:cubicBezTo>
                  <a:pt x="1538" y="243"/>
                  <a:pt x="1537" y="242"/>
                  <a:pt x="1535" y="242"/>
                </a:cubicBezTo>
                <a:cubicBezTo>
                  <a:pt x="1533" y="243"/>
                  <a:pt x="1530" y="242"/>
                  <a:pt x="1527" y="242"/>
                </a:cubicBezTo>
                <a:cubicBezTo>
                  <a:pt x="1526" y="242"/>
                  <a:pt x="1525" y="242"/>
                  <a:pt x="1524" y="240"/>
                </a:cubicBezTo>
                <a:cubicBezTo>
                  <a:pt x="1524" y="240"/>
                  <a:pt x="1523" y="239"/>
                  <a:pt x="1523" y="239"/>
                </a:cubicBezTo>
                <a:cubicBezTo>
                  <a:pt x="1521" y="236"/>
                  <a:pt x="1520" y="233"/>
                  <a:pt x="1519" y="229"/>
                </a:cubicBezTo>
                <a:cubicBezTo>
                  <a:pt x="1519" y="226"/>
                  <a:pt x="1518" y="223"/>
                  <a:pt x="1516" y="221"/>
                </a:cubicBezTo>
                <a:cubicBezTo>
                  <a:pt x="1516" y="220"/>
                  <a:pt x="1515" y="220"/>
                  <a:pt x="1514" y="219"/>
                </a:cubicBezTo>
                <a:cubicBezTo>
                  <a:pt x="1514" y="219"/>
                  <a:pt x="1514" y="219"/>
                  <a:pt x="1513" y="219"/>
                </a:cubicBezTo>
                <a:cubicBezTo>
                  <a:pt x="1513" y="219"/>
                  <a:pt x="1513" y="220"/>
                  <a:pt x="1513" y="220"/>
                </a:cubicBezTo>
                <a:cubicBezTo>
                  <a:pt x="1514" y="222"/>
                  <a:pt x="1514" y="224"/>
                  <a:pt x="1515" y="227"/>
                </a:cubicBezTo>
                <a:cubicBezTo>
                  <a:pt x="1515" y="228"/>
                  <a:pt x="1515" y="230"/>
                  <a:pt x="1514" y="232"/>
                </a:cubicBezTo>
                <a:cubicBezTo>
                  <a:pt x="1514" y="232"/>
                  <a:pt x="1514" y="233"/>
                  <a:pt x="1513" y="233"/>
                </a:cubicBezTo>
                <a:cubicBezTo>
                  <a:pt x="1512" y="235"/>
                  <a:pt x="1511" y="236"/>
                  <a:pt x="1512" y="239"/>
                </a:cubicBezTo>
                <a:cubicBezTo>
                  <a:pt x="1512" y="241"/>
                  <a:pt x="1511" y="243"/>
                  <a:pt x="1513" y="245"/>
                </a:cubicBezTo>
                <a:cubicBezTo>
                  <a:pt x="1514" y="246"/>
                  <a:pt x="1515" y="248"/>
                  <a:pt x="1517" y="249"/>
                </a:cubicBezTo>
                <a:cubicBezTo>
                  <a:pt x="1518" y="250"/>
                  <a:pt x="1519" y="251"/>
                  <a:pt x="1520" y="252"/>
                </a:cubicBezTo>
                <a:cubicBezTo>
                  <a:pt x="1522" y="253"/>
                  <a:pt x="1523" y="255"/>
                  <a:pt x="1523" y="257"/>
                </a:cubicBezTo>
                <a:cubicBezTo>
                  <a:pt x="1523" y="259"/>
                  <a:pt x="1523" y="262"/>
                  <a:pt x="1523" y="264"/>
                </a:cubicBezTo>
                <a:cubicBezTo>
                  <a:pt x="1524" y="269"/>
                  <a:pt x="1527" y="272"/>
                  <a:pt x="1528" y="276"/>
                </a:cubicBezTo>
                <a:cubicBezTo>
                  <a:pt x="1529" y="277"/>
                  <a:pt x="1530" y="278"/>
                  <a:pt x="1531" y="277"/>
                </a:cubicBezTo>
                <a:cubicBezTo>
                  <a:pt x="1534" y="277"/>
                  <a:pt x="1536" y="277"/>
                  <a:pt x="1537" y="275"/>
                </a:cubicBezTo>
                <a:cubicBezTo>
                  <a:pt x="1539" y="272"/>
                  <a:pt x="1541" y="273"/>
                  <a:pt x="1544" y="274"/>
                </a:cubicBezTo>
                <a:cubicBezTo>
                  <a:pt x="1544" y="275"/>
                  <a:pt x="1544" y="275"/>
                  <a:pt x="1544" y="275"/>
                </a:cubicBezTo>
                <a:cubicBezTo>
                  <a:pt x="1544" y="275"/>
                  <a:pt x="1544" y="275"/>
                  <a:pt x="1544" y="276"/>
                </a:cubicBezTo>
                <a:cubicBezTo>
                  <a:pt x="1541" y="277"/>
                  <a:pt x="1539" y="279"/>
                  <a:pt x="1537" y="281"/>
                </a:cubicBezTo>
                <a:cubicBezTo>
                  <a:pt x="1535" y="283"/>
                  <a:pt x="1534" y="286"/>
                  <a:pt x="1536" y="288"/>
                </a:cubicBezTo>
                <a:cubicBezTo>
                  <a:pt x="1537" y="289"/>
                  <a:pt x="1538" y="290"/>
                  <a:pt x="1539" y="291"/>
                </a:cubicBezTo>
                <a:cubicBezTo>
                  <a:pt x="1540" y="293"/>
                  <a:pt x="1541" y="295"/>
                  <a:pt x="1540" y="297"/>
                </a:cubicBezTo>
                <a:cubicBezTo>
                  <a:pt x="1539" y="300"/>
                  <a:pt x="1538" y="303"/>
                  <a:pt x="1538" y="306"/>
                </a:cubicBezTo>
                <a:cubicBezTo>
                  <a:pt x="1539" y="307"/>
                  <a:pt x="1538" y="309"/>
                  <a:pt x="1537" y="310"/>
                </a:cubicBezTo>
                <a:cubicBezTo>
                  <a:pt x="1536" y="312"/>
                  <a:pt x="1533" y="315"/>
                  <a:pt x="1533" y="318"/>
                </a:cubicBezTo>
                <a:cubicBezTo>
                  <a:pt x="1533" y="318"/>
                  <a:pt x="1532" y="319"/>
                  <a:pt x="1532" y="319"/>
                </a:cubicBezTo>
                <a:cubicBezTo>
                  <a:pt x="1528" y="319"/>
                  <a:pt x="1525" y="318"/>
                  <a:pt x="1521" y="318"/>
                </a:cubicBezTo>
                <a:cubicBezTo>
                  <a:pt x="1521" y="318"/>
                  <a:pt x="1520" y="317"/>
                  <a:pt x="1520" y="317"/>
                </a:cubicBezTo>
                <a:cubicBezTo>
                  <a:pt x="1519" y="316"/>
                  <a:pt x="1520" y="315"/>
                  <a:pt x="1520" y="315"/>
                </a:cubicBezTo>
                <a:cubicBezTo>
                  <a:pt x="1520" y="315"/>
                  <a:pt x="1520" y="315"/>
                  <a:pt x="1519" y="314"/>
                </a:cubicBezTo>
                <a:cubicBezTo>
                  <a:pt x="1519" y="314"/>
                  <a:pt x="1519" y="314"/>
                  <a:pt x="1519" y="314"/>
                </a:cubicBezTo>
                <a:cubicBezTo>
                  <a:pt x="1519" y="314"/>
                  <a:pt x="1519" y="314"/>
                  <a:pt x="1520" y="314"/>
                </a:cubicBezTo>
                <a:cubicBezTo>
                  <a:pt x="1520" y="314"/>
                  <a:pt x="1520" y="315"/>
                  <a:pt x="1520" y="315"/>
                </a:cubicBezTo>
                <a:cubicBezTo>
                  <a:pt x="1520" y="315"/>
                  <a:pt x="1521" y="315"/>
                  <a:pt x="1522" y="316"/>
                </a:cubicBezTo>
                <a:cubicBezTo>
                  <a:pt x="1525" y="317"/>
                  <a:pt x="1527" y="316"/>
                  <a:pt x="1528" y="313"/>
                </a:cubicBezTo>
                <a:cubicBezTo>
                  <a:pt x="1530" y="308"/>
                  <a:pt x="1531" y="302"/>
                  <a:pt x="1532" y="297"/>
                </a:cubicBezTo>
                <a:cubicBezTo>
                  <a:pt x="1532" y="296"/>
                  <a:pt x="1532" y="295"/>
                  <a:pt x="1532" y="294"/>
                </a:cubicBezTo>
                <a:cubicBezTo>
                  <a:pt x="1531" y="292"/>
                  <a:pt x="1530" y="290"/>
                  <a:pt x="1531" y="288"/>
                </a:cubicBezTo>
                <a:cubicBezTo>
                  <a:pt x="1531" y="286"/>
                  <a:pt x="1530" y="285"/>
                  <a:pt x="1529" y="284"/>
                </a:cubicBezTo>
                <a:cubicBezTo>
                  <a:pt x="1528" y="283"/>
                  <a:pt x="1526" y="282"/>
                  <a:pt x="1525" y="282"/>
                </a:cubicBezTo>
                <a:cubicBezTo>
                  <a:pt x="1523" y="280"/>
                  <a:pt x="1522" y="279"/>
                  <a:pt x="1522" y="277"/>
                </a:cubicBezTo>
                <a:cubicBezTo>
                  <a:pt x="1519" y="270"/>
                  <a:pt x="1517" y="264"/>
                  <a:pt x="1515" y="257"/>
                </a:cubicBezTo>
                <a:cubicBezTo>
                  <a:pt x="1514" y="253"/>
                  <a:pt x="1512" y="249"/>
                  <a:pt x="1508" y="247"/>
                </a:cubicBezTo>
                <a:cubicBezTo>
                  <a:pt x="1506" y="246"/>
                  <a:pt x="1505" y="244"/>
                  <a:pt x="1505" y="242"/>
                </a:cubicBezTo>
                <a:cubicBezTo>
                  <a:pt x="1506" y="236"/>
                  <a:pt x="1505" y="230"/>
                  <a:pt x="1503" y="225"/>
                </a:cubicBezTo>
                <a:cubicBezTo>
                  <a:pt x="1503" y="223"/>
                  <a:pt x="1502" y="222"/>
                  <a:pt x="1501" y="222"/>
                </a:cubicBezTo>
                <a:cubicBezTo>
                  <a:pt x="1496" y="220"/>
                  <a:pt x="1492" y="219"/>
                  <a:pt x="1487" y="221"/>
                </a:cubicBezTo>
                <a:cubicBezTo>
                  <a:pt x="1486" y="221"/>
                  <a:pt x="1485" y="221"/>
                  <a:pt x="1484" y="221"/>
                </a:cubicBezTo>
                <a:cubicBezTo>
                  <a:pt x="1483" y="221"/>
                  <a:pt x="1482" y="222"/>
                  <a:pt x="1482" y="223"/>
                </a:cubicBezTo>
                <a:cubicBezTo>
                  <a:pt x="1482" y="224"/>
                  <a:pt x="1482" y="225"/>
                  <a:pt x="1482" y="227"/>
                </a:cubicBezTo>
                <a:cubicBezTo>
                  <a:pt x="1482" y="232"/>
                  <a:pt x="1482" y="236"/>
                  <a:pt x="1483" y="241"/>
                </a:cubicBezTo>
                <a:cubicBezTo>
                  <a:pt x="1483" y="243"/>
                  <a:pt x="1482" y="246"/>
                  <a:pt x="1481" y="247"/>
                </a:cubicBezTo>
                <a:cubicBezTo>
                  <a:pt x="1479" y="249"/>
                  <a:pt x="1478" y="252"/>
                  <a:pt x="1478" y="255"/>
                </a:cubicBezTo>
                <a:cubicBezTo>
                  <a:pt x="1478" y="257"/>
                  <a:pt x="1479" y="258"/>
                  <a:pt x="1480" y="259"/>
                </a:cubicBezTo>
                <a:cubicBezTo>
                  <a:pt x="1482" y="260"/>
                  <a:pt x="1483" y="262"/>
                  <a:pt x="1484" y="263"/>
                </a:cubicBezTo>
                <a:cubicBezTo>
                  <a:pt x="1484" y="266"/>
                  <a:pt x="1486" y="268"/>
                  <a:pt x="1484" y="271"/>
                </a:cubicBezTo>
                <a:cubicBezTo>
                  <a:pt x="1484" y="271"/>
                  <a:pt x="1484" y="272"/>
                  <a:pt x="1485" y="273"/>
                </a:cubicBezTo>
                <a:cubicBezTo>
                  <a:pt x="1486" y="275"/>
                  <a:pt x="1487" y="277"/>
                  <a:pt x="1488" y="279"/>
                </a:cubicBezTo>
                <a:cubicBezTo>
                  <a:pt x="1489" y="279"/>
                  <a:pt x="1490" y="279"/>
                  <a:pt x="1490" y="279"/>
                </a:cubicBezTo>
                <a:cubicBezTo>
                  <a:pt x="1491" y="278"/>
                  <a:pt x="1493" y="278"/>
                  <a:pt x="1494" y="279"/>
                </a:cubicBezTo>
                <a:cubicBezTo>
                  <a:pt x="1496" y="282"/>
                  <a:pt x="1498" y="285"/>
                  <a:pt x="1502" y="286"/>
                </a:cubicBezTo>
                <a:cubicBezTo>
                  <a:pt x="1502" y="286"/>
                  <a:pt x="1503" y="287"/>
                  <a:pt x="1503" y="287"/>
                </a:cubicBezTo>
                <a:cubicBezTo>
                  <a:pt x="1503" y="289"/>
                  <a:pt x="1503" y="290"/>
                  <a:pt x="1503" y="291"/>
                </a:cubicBezTo>
                <a:cubicBezTo>
                  <a:pt x="1503" y="292"/>
                  <a:pt x="1501" y="293"/>
                  <a:pt x="1501" y="292"/>
                </a:cubicBezTo>
                <a:cubicBezTo>
                  <a:pt x="1499" y="291"/>
                  <a:pt x="1497" y="290"/>
                  <a:pt x="1496" y="289"/>
                </a:cubicBezTo>
                <a:cubicBezTo>
                  <a:pt x="1494" y="288"/>
                  <a:pt x="1493" y="287"/>
                  <a:pt x="1492" y="287"/>
                </a:cubicBezTo>
                <a:cubicBezTo>
                  <a:pt x="1490" y="286"/>
                  <a:pt x="1488" y="285"/>
                  <a:pt x="1485" y="284"/>
                </a:cubicBezTo>
                <a:cubicBezTo>
                  <a:pt x="1483" y="284"/>
                  <a:pt x="1482" y="283"/>
                  <a:pt x="1480" y="282"/>
                </a:cubicBezTo>
                <a:cubicBezTo>
                  <a:pt x="1477" y="282"/>
                  <a:pt x="1476" y="280"/>
                  <a:pt x="1474" y="279"/>
                </a:cubicBezTo>
                <a:cubicBezTo>
                  <a:pt x="1470" y="277"/>
                  <a:pt x="1465" y="276"/>
                  <a:pt x="1461" y="277"/>
                </a:cubicBezTo>
                <a:cubicBezTo>
                  <a:pt x="1460" y="277"/>
                  <a:pt x="1460" y="277"/>
                  <a:pt x="1459" y="277"/>
                </a:cubicBezTo>
                <a:cubicBezTo>
                  <a:pt x="1454" y="277"/>
                  <a:pt x="1449" y="276"/>
                  <a:pt x="1445" y="273"/>
                </a:cubicBezTo>
                <a:cubicBezTo>
                  <a:pt x="1443" y="271"/>
                  <a:pt x="1441" y="270"/>
                  <a:pt x="1439" y="268"/>
                </a:cubicBezTo>
                <a:cubicBezTo>
                  <a:pt x="1438" y="268"/>
                  <a:pt x="1437" y="268"/>
                  <a:pt x="1437" y="269"/>
                </a:cubicBezTo>
                <a:cubicBezTo>
                  <a:pt x="1437" y="269"/>
                  <a:pt x="1436" y="270"/>
                  <a:pt x="1436" y="270"/>
                </a:cubicBezTo>
                <a:cubicBezTo>
                  <a:pt x="1435" y="272"/>
                  <a:pt x="1436" y="274"/>
                  <a:pt x="1438" y="276"/>
                </a:cubicBezTo>
                <a:cubicBezTo>
                  <a:pt x="1440" y="278"/>
                  <a:pt x="1444" y="278"/>
                  <a:pt x="1446" y="281"/>
                </a:cubicBezTo>
                <a:cubicBezTo>
                  <a:pt x="1446" y="281"/>
                  <a:pt x="1447" y="281"/>
                  <a:pt x="1447" y="281"/>
                </a:cubicBezTo>
                <a:cubicBezTo>
                  <a:pt x="1448" y="281"/>
                  <a:pt x="1449" y="282"/>
                  <a:pt x="1450" y="283"/>
                </a:cubicBezTo>
                <a:cubicBezTo>
                  <a:pt x="1452" y="285"/>
                  <a:pt x="1453" y="287"/>
                  <a:pt x="1455" y="289"/>
                </a:cubicBezTo>
                <a:cubicBezTo>
                  <a:pt x="1456" y="290"/>
                  <a:pt x="1456" y="291"/>
                  <a:pt x="1455" y="292"/>
                </a:cubicBezTo>
                <a:cubicBezTo>
                  <a:pt x="1453" y="294"/>
                  <a:pt x="1451" y="295"/>
                  <a:pt x="1450" y="297"/>
                </a:cubicBezTo>
                <a:cubicBezTo>
                  <a:pt x="1450" y="298"/>
                  <a:pt x="1450" y="298"/>
                  <a:pt x="1450" y="298"/>
                </a:cubicBezTo>
                <a:cubicBezTo>
                  <a:pt x="1449" y="297"/>
                  <a:pt x="1449" y="297"/>
                  <a:pt x="1448" y="297"/>
                </a:cubicBezTo>
                <a:cubicBezTo>
                  <a:pt x="1448" y="296"/>
                  <a:pt x="1448" y="294"/>
                  <a:pt x="1447" y="293"/>
                </a:cubicBezTo>
                <a:cubicBezTo>
                  <a:pt x="1447" y="292"/>
                  <a:pt x="1445" y="291"/>
                  <a:pt x="1444" y="292"/>
                </a:cubicBezTo>
                <a:cubicBezTo>
                  <a:pt x="1442" y="293"/>
                  <a:pt x="1440" y="294"/>
                  <a:pt x="1437" y="294"/>
                </a:cubicBezTo>
                <a:cubicBezTo>
                  <a:pt x="1437" y="294"/>
                  <a:pt x="1437" y="294"/>
                  <a:pt x="1437" y="294"/>
                </a:cubicBezTo>
                <a:cubicBezTo>
                  <a:pt x="1436" y="297"/>
                  <a:pt x="1434" y="297"/>
                  <a:pt x="1432" y="297"/>
                </a:cubicBezTo>
                <a:cubicBezTo>
                  <a:pt x="1430" y="297"/>
                  <a:pt x="1428" y="298"/>
                  <a:pt x="1426" y="299"/>
                </a:cubicBezTo>
                <a:cubicBezTo>
                  <a:pt x="1425" y="301"/>
                  <a:pt x="1422" y="301"/>
                  <a:pt x="1421" y="303"/>
                </a:cubicBezTo>
                <a:cubicBezTo>
                  <a:pt x="1420" y="303"/>
                  <a:pt x="1419" y="303"/>
                  <a:pt x="1418" y="303"/>
                </a:cubicBezTo>
                <a:cubicBezTo>
                  <a:pt x="1418" y="302"/>
                  <a:pt x="1418" y="302"/>
                  <a:pt x="1418" y="301"/>
                </a:cubicBezTo>
                <a:cubicBezTo>
                  <a:pt x="1418" y="299"/>
                  <a:pt x="1418" y="297"/>
                  <a:pt x="1416" y="295"/>
                </a:cubicBezTo>
                <a:cubicBezTo>
                  <a:pt x="1414" y="295"/>
                  <a:pt x="1413" y="295"/>
                  <a:pt x="1412" y="298"/>
                </a:cubicBezTo>
                <a:cubicBezTo>
                  <a:pt x="1412" y="298"/>
                  <a:pt x="1411" y="299"/>
                  <a:pt x="1411" y="299"/>
                </a:cubicBezTo>
                <a:cubicBezTo>
                  <a:pt x="1409" y="299"/>
                  <a:pt x="1409" y="300"/>
                  <a:pt x="1407" y="301"/>
                </a:cubicBezTo>
                <a:cubicBezTo>
                  <a:pt x="1406" y="302"/>
                  <a:pt x="1405" y="302"/>
                  <a:pt x="1403" y="302"/>
                </a:cubicBezTo>
                <a:cubicBezTo>
                  <a:pt x="1401" y="303"/>
                  <a:pt x="1400" y="304"/>
                  <a:pt x="1398" y="305"/>
                </a:cubicBezTo>
                <a:cubicBezTo>
                  <a:pt x="1395" y="309"/>
                  <a:pt x="1392" y="313"/>
                  <a:pt x="1388" y="316"/>
                </a:cubicBezTo>
                <a:cubicBezTo>
                  <a:pt x="1387" y="316"/>
                  <a:pt x="1386" y="317"/>
                  <a:pt x="1386" y="318"/>
                </a:cubicBezTo>
                <a:cubicBezTo>
                  <a:pt x="1386" y="320"/>
                  <a:pt x="1385" y="321"/>
                  <a:pt x="1385" y="323"/>
                </a:cubicBezTo>
                <a:cubicBezTo>
                  <a:pt x="1385" y="323"/>
                  <a:pt x="1385" y="324"/>
                  <a:pt x="1384" y="324"/>
                </a:cubicBezTo>
                <a:cubicBezTo>
                  <a:pt x="1382" y="327"/>
                  <a:pt x="1377" y="327"/>
                  <a:pt x="1375" y="325"/>
                </a:cubicBezTo>
                <a:cubicBezTo>
                  <a:pt x="1374" y="324"/>
                  <a:pt x="1373" y="322"/>
                  <a:pt x="1372" y="321"/>
                </a:cubicBezTo>
                <a:cubicBezTo>
                  <a:pt x="1371" y="320"/>
                  <a:pt x="1371" y="318"/>
                  <a:pt x="1372" y="317"/>
                </a:cubicBezTo>
                <a:cubicBezTo>
                  <a:pt x="1373" y="316"/>
                  <a:pt x="1375" y="315"/>
                  <a:pt x="1376" y="314"/>
                </a:cubicBezTo>
                <a:cubicBezTo>
                  <a:pt x="1377" y="314"/>
                  <a:pt x="1377" y="312"/>
                  <a:pt x="1377" y="311"/>
                </a:cubicBezTo>
                <a:cubicBezTo>
                  <a:pt x="1375" y="310"/>
                  <a:pt x="1374" y="309"/>
                  <a:pt x="1373" y="307"/>
                </a:cubicBezTo>
                <a:cubicBezTo>
                  <a:pt x="1371" y="305"/>
                  <a:pt x="1369" y="304"/>
                  <a:pt x="1366" y="304"/>
                </a:cubicBezTo>
                <a:cubicBezTo>
                  <a:pt x="1363" y="305"/>
                  <a:pt x="1361" y="305"/>
                  <a:pt x="1359" y="304"/>
                </a:cubicBezTo>
                <a:cubicBezTo>
                  <a:pt x="1358" y="304"/>
                  <a:pt x="1358" y="304"/>
                  <a:pt x="1358" y="304"/>
                </a:cubicBezTo>
                <a:cubicBezTo>
                  <a:pt x="1358" y="305"/>
                  <a:pt x="1358" y="305"/>
                  <a:pt x="1358" y="306"/>
                </a:cubicBezTo>
                <a:cubicBezTo>
                  <a:pt x="1362" y="309"/>
                  <a:pt x="1363" y="313"/>
                  <a:pt x="1363" y="318"/>
                </a:cubicBezTo>
                <a:cubicBezTo>
                  <a:pt x="1363" y="319"/>
                  <a:pt x="1363" y="321"/>
                  <a:pt x="1363" y="322"/>
                </a:cubicBezTo>
                <a:cubicBezTo>
                  <a:pt x="1363" y="323"/>
                  <a:pt x="1363" y="324"/>
                  <a:pt x="1364" y="325"/>
                </a:cubicBezTo>
                <a:cubicBezTo>
                  <a:pt x="1366" y="326"/>
                  <a:pt x="1367" y="327"/>
                  <a:pt x="1367" y="330"/>
                </a:cubicBezTo>
                <a:cubicBezTo>
                  <a:pt x="1367" y="331"/>
                  <a:pt x="1367" y="332"/>
                  <a:pt x="1367" y="333"/>
                </a:cubicBezTo>
                <a:cubicBezTo>
                  <a:pt x="1367" y="334"/>
                  <a:pt x="1365" y="335"/>
                  <a:pt x="1364" y="335"/>
                </a:cubicBezTo>
                <a:cubicBezTo>
                  <a:pt x="1363" y="335"/>
                  <a:pt x="1361" y="334"/>
                  <a:pt x="1359" y="334"/>
                </a:cubicBezTo>
                <a:cubicBezTo>
                  <a:pt x="1357" y="333"/>
                  <a:pt x="1355" y="334"/>
                  <a:pt x="1353" y="336"/>
                </a:cubicBezTo>
                <a:cubicBezTo>
                  <a:pt x="1352" y="337"/>
                  <a:pt x="1351" y="338"/>
                  <a:pt x="1350" y="339"/>
                </a:cubicBezTo>
                <a:cubicBezTo>
                  <a:pt x="1348" y="340"/>
                  <a:pt x="1347" y="342"/>
                  <a:pt x="1346" y="343"/>
                </a:cubicBezTo>
                <a:cubicBezTo>
                  <a:pt x="1343" y="347"/>
                  <a:pt x="1342" y="348"/>
                  <a:pt x="1346" y="353"/>
                </a:cubicBezTo>
                <a:cubicBezTo>
                  <a:pt x="1347" y="354"/>
                  <a:pt x="1347" y="354"/>
                  <a:pt x="1347" y="355"/>
                </a:cubicBezTo>
                <a:cubicBezTo>
                  <a:pt x="1348" y="356"/>
                  <a:pt x="1347" y="357"/>
                  <a:pt x="1347" y="358"/>
                </a:cubicBezTo>
                <a:cubicBezTo>
                  <a:pt x="1346" y="359"/>
                  <a:pt x="1344" y="360"/>
                  <a:pt x="1344" y="359"/>
                </a:cubicBezTo>
                <a:cubicBezTo>
                  <a:pt x="1339" y="357"/>
                  <a:pt x="1335" y="356"/>
                  <a:pt x="1331" y="353"/>
                </a:cubicBezTo>
                <a:cubicBezTo>
                  <a:pt x="1330" y="353"/>
                  <a:pt x="1329" y="353"/>
                  <a:pt x="1329" y="352"/>
                </a:cubicBezTo>
                <a:cubicBezTo>
                  <a:pt x="1328" y="352"/>
                  <a:pt x="1327" y="353"/>
                  <a:pt x="1326" y="353"/>
                </a:cubicBezTo>
                <a:cubicBezTo>
                  <a:pt x="1326" y="354"/>
                  <a:pt x="1326" y="356"/>
                  <a:pt x="1325" y="357"/>
                </a:cubicBezTo>
                <a:cubicBezTo>
                  <a:pt x="1325" y="358"/>
                  <a:pt x="1325" y="359"/>
                  <a:pt x="1326" y="360"/>
                </a:cubicBezTo>
                <a:cubicBezTo>
                  <a:pt x="1328" y="362"/>
                  <a:pt x="1329" y="364"/>
                  <a:pt x="1332" y="364"/>
                </a:cubicBezTo>
                <a:cubicBezTo>
                  <a:pt x="1333" y="364"/>
                  <a:pt x="1333" y="364"/>
                  <a:pt x="1334" y="364"/>
                </a:cubicBezTo>
                <a:cubicBezTo>
                  <a:pt x="1335" y="365"/>
                  <a:pt x="1335" y="366"/>
                  <a:pt x="1335" y="366"/>
                </a:cubicBezTo>
                <a:cubicBezTo>
                  <a:pt x="1335" y="368"/>
                  <a:pt x="1333" y="369"/>
                  <a:pt x="1332" y="369"/>
                </a:cubicBezTo>
                <a:cubicBezTo>
                  <a:pt x="1329" y="369"/>
                  <a:pt x="1326" y="368"/>
                  <a:pt x="1324" y="366"/>
                </a:cubicBezTo>
                <a:cubicBezTo>
                  <a:pt x="1323" y="364"/>
                  <a:pt x="1321" y="364"/>
                  <a:pt x="1320" y="363"/>
                </a:cubicBezTo>
                <a:cubicBezTo>
                  <a:pt x="1319" y="363"/>
                  <a:pt x="1318" y="362"/>
                  <a:pt x="1317" y="361"/>
                </a:cubicBezTo>
                <a:cubicBezTo>
                  <a:pt x="1317" y="359"/>
                  <a:pt x="1316" y="356"/>
                  <a:pt x="1314" y="354"/>
                </a:cubicBezTo>
                <a:cubicBezTo>
                  <a:pt x="1313" y="352"/>
                  <a:pt x="1314" y="351"/>
                  <a:pt x="1314" y="349"/>
                </a:cubicBezTo>
                <a:cubicBezTo>
                  <a:pt x="1314" y="345"/>
                  <a:pt x="1313" y="342"/>
                  <a:pt x="1309" y="341"/>
                </a:cubicBezTo>
                <a:cubicBezTo>
                  <a:pt x="1307" y="340"/>
                  <a:pt x="1306" y="339"/>
                  <a:pt x="1305" y="338"/>
                </a:cubicBezTo>
                <a:cubicBezTo>
                  <a:pt x="1303" y="337"/>
                  <a:pt x="1301" y="336"/>
                  <a:pt x="1301" y="334"/>
                </a:cubicBezTo>
                <a:cubicBezTo>
                  <a:pt x="1300" y="334"/>
                  <a:pt x="1300" y="334"/>
                  <a:pt x="1300" y="334"/>
                </a:cubicBezTo>
                <a:cubicBezTo>
                  <a:pt x="1300" y="334"/>
                  <a:pt x="1300" y="334"/>
                  <a:pt x="1300" y="333"/>
                </a:cubicBezTo>
                <a:cubicBezTo>
                  <a:pt x="1300" y="333"/>
                  <a:pt x="1299" y="333"/>
                  <a:pt x="1299" y="332"/>
                </a:cubicBezTo>
                <a:cubicBezTo>
                  <a:pt x="1299" y="332"/>
                  <a:pt x="1299" y="332"/>
                  <a:pt x="1298" y="332"/>
                </a:cubicBezTo>
                <a:cubicBezTo>
                  <a:pt x="1298" y="332"/>
                  <a:pt x="1298" y="332"/>
                  <a:pt x="1298" y="332"/>
                </a:cubicBezTo>
                <a:cubicBezTo>
                  <a:pt x="1299" y="332"/>
                  <a:pt x="1299" y="332"/>
                  <a:pt x="1299" y="332"/>
                </a:cubicBezTo>
                <a:cubicBezTo>
                  <a:pt x="1299" y="332"/>
                  <a:pt x="1299" y="332"/>
                  <a:pt x="1299" y="332"/>
                </a:cubicBezTo>
                <a:cubicBezTo>
                  <a:pt x="1300" y="333"/>
                  <a:pt x="1300" y="333"/>
                  <a:pt x="1300" y="333"/>
                </a:cubicBezTo>
                <a:cubicBezTo>
                  <a:pt x="1300" y="334"/>
                  <a:pt x="1300" y="334"/>
                  <a:pt x="1300" y="334"/>
                </a:cubicBezTo>
                <a:cubicBezTo>
                  <a:pt x="1300" y="334"/>
                  <a:pt x="1301" y="334"/>
                  <a:pt x="1301" y="334"/>
                </a:cubicBezTo>
                <a:cubicBezTo>
                  <a:pt x="1303" y="334"/>
                  <a:pt x="1305" y="335"/>
                  <a:pt x="1308" y="336"/>
                </a:cubicBezTo>
                <a:cubicBezTo>
                  <a:pt x="1314" y="338"/>
                  <a:pt x="1320" y="340"/>
                  <a:pt x="1327" y="341"/>
                </a:cubicBezTo>
                <a:cubicBezTo>
                  <a:pt x="1332" y="342"/>
                  <a:pt x="1337" y="341"/>
                  <a:pt x="1342" y="339"/>
                </a:cubicBezTo>
                <a:cubicBezTo>
                  <a:pt x="1342" y="339"/>
                  <a:pt x="1343" y="338"/>
                  <a:pt x="1344" y="338"/>
                </a:cubicBezTo>
                <a:cubicBezTo>
                  <a:pt x="1347" y="335"/>
                  <a:pt x="1349" y="331"/>
                  <a:pt x="1349" y="327"/>
                </a:cubicBezTo>
                <a:cubicBezTo>
                  <a:pt x="1349" y="326"/>
                  <a:pt x="1349" y="324"/>
                  <a:pt x="1349" y="324"/>
                </a:cubicBezTo>
                <a:cubicBezTo>
                  <a:pt x="1347" y="321"/>
                  <a:pt x="1345" y="318"/>
                  <a:pt x="1342" y="317"/>
                </a:cubicBezTo>
                <a:cubicBezTo>
                  <a:pt x="1341" y="316"/>
                  <a:pt x="1340" y="315"/>
                  <a:pt x="1339" y="314"/>
                </a:cubicBezTo>
                <a:cubicBezTo>
                  <a:pt x="1338" y="313"/>
                  <a:pt x="1336" y="312"/>
                  <a:pt x="1334" y="312"/>
                </a:cubicBezTo>
                <a:cubicBezTo>
                  <a:pt x="1332" y="311"/>
                  <a:pt x="1329" y="310"/>
                  <a:pt x="1327" y="308"/>
                </a:cubicBezTo>
                <a:cubicBezTo>
                  <a:pt x="1324" y="306"/>
                  <a:pt x="1322" y="305"/>
                  <a:pt x="1319" y="303"/>
                </a:cubicBezTo>
                <a:cubicBezTo>
                  <a:pt x="1312" y="299"/>
                  <a:pt x="1310" y="298"/>
                  <a:pt x="1302" y="298"/>
                </a:cubicBezTo>
                <a:cubicBezTo>
                  <a:pt x="1301" y="298"/>
                  <a:pt x="1300" y="299"/>
                  <a:pt x="1299" y="299"/>
                </a:cubicBezTo>
                <a:cubicBezTo>
                  <a:pt x="1297" y="299"/>
                  <a:pt x="1296" y="299"/>
                  <a:pt x="1294" y="298"/>
                </a:cubicBezTo>
                <a:cubicBezTo>
                  <a:pt x="1293" y="298"/>
                  <a:pt x="1294" y="297"/>
                  <a:pt x="1294" y="296"/>
                </a:cubicBezTo>
                <a:cubicBezTo>
                  <a:pt x="1294" y="295"/>
                  <a:pt x="1294" y="294"/>
                  <a:pt x="1293" y="294"/>
                </a:cubicBezTo>
                <a:cubicBezTo>
                  <a:pt x="1292" y="293"/>
                  <a:pt x="1291" y="293"/>
                  <a:pt x="1290" y="292"/>
                </a:cubicBezTo>
                <a:cubicBezTo>
                  <a:pt x="1289" y="292"/>
                  <a:pt x="1288" y="292"/>
                  <a:pt x="1287" y="293"/>
                </a:cubicBezTo>
                <a:cubicBezTo>
                  <a:pt x="1286" y="294"/>
                  <a:pt x="1284" y="295"/>
                  <a:pt x="1282" y="294"/>
                </a:cubicBezTo>
                <a:cubicBezTo>
                  <a:pt x="1281" y="293"/>
                  <a:pt x="1279" y="294"/>
                  <a:pt x="1277" y="294"/>
                </a:cubicBezTo>
                <a:cubicBezTo>
                  <a:pt x="1277" y="294"/>
                  <a:pt x="1276" y="294"/>
                  <a:pt x="1275" y="293"/>
                </a:cubicBezTo>
                <a:cubicBezTo>
                  <a:pt x="1275" y="293"/>
                  <a:pt x="1274" y="292"/>
                  <a:pt x="1274" y="292"/>
                </a:cubicBezTo>
                <a:cubicBezTo>
                  <a:pt x="1274" y="291"/>
                  <a:pt x="1275" y="291"/>
                  <a:pt x="1275" y="291"/>
                </a:cubicBezTo>
                <a:cubicBezTo>
                  <a:pt x="1277" y="291"/>
                  <a:pt x="1278" y="290"/>
                  <a:pt x="1279" y="289"/>
                </a:cubicBezTo>
                <a:cubicBezTo>
                  <a:pt x="1280" y="288"/>
                  <a:pt x="1282" y="287"/>
                  <a:pt x="1283" y="286"/>
                </a:cubicBezTo>
                <a:cubicBezTo>
                  <a:pt x="1283" y="286"/>
                  <a:pt x="1283" y="285"/>
                  <a:pt x="1282" y="284"/>
                </a:cubicBezTo>
                <a:cubicBezTo>
                  <a:pt x="1279" y="282"/>
                  <a:pt x="1274" y="281"/>
                  <a:pt x="1270" y="279"/>
                </a:cubicBezTo>
                <a:cubicBezTo>
                  <a:pt x="1270" y="279"/>
                  <a:pt x="1269" y="280"/>
                  <a:pt x="1268" y="280"/>
                </a:cubicBezTo>
                <a:cubicBezTo>
                  <a:pt x="1267" y="281"/>
                  <a:pt x="1267" y="281"/>
                  <a:pt x="1267" y="282"/>
                </a:cubicBezTo>
                <a:cubicBezTo>
                  <a:pt x="1266" y="282"/>
                  <a:pt x="1266" y="283"/>
                  <a:pt x="1266" y="282"/>
                </a:cubicBezTo>
                <a:cubicBezTo>
                  <a:pt x="1266" y="282"/>
                  <a:pt x="1265" y="282"/>
                  <a:pt x="1265" y="282"/>
                </a:cubicBezTo>
                <a:cubicBezTo>
                  <a:pt x="1265" y="281"/>
                  <a:pt x="1266" y="280"/>
                  <a:pt x="1265" y="279"/>
                </a:cubicBezTo>
                <a:cubicBezTo>
                  <a:pt x="1265" y="277"/>
                  <a:pt x="1264" y="276"/>
                  <a:pt x="1263" y="276"/>
                </a:cubicBezTo>
                <a:cubicBezTo>
                  <a:pt x="1262" y="275"/>
                  <a:pt x="1261" y="276"/>
                  <a:pt x="1260" y="277"/>
                </a:cubicBezTo>
                <a:cubicBezTo>
                  <a:pt x="1259" y="277"/>
                  <a:pt x="1258" y="278"/>
                  <a:pt x="1258" y="280"/>
                </a:cubicBezTo>
                <a:cubicBezTo>
                  <a:pt x="1258" y="280"/>
                  <a:pt x="1258" y="281"/>
                  <a:pt x="1257" y="282"/>
                </a:cubicBezTo>
                <a:cubicBezTo>
                  <a:pt x="1257" y="282"/>
                  <a:pt x="1257" y="283"/>
                  <a:pt x="1256" y="283"/>
                </a:cubicBezTo>
                <a:cubicBezTo>
                  <a:pt x="1256" y="283"/>
                  <a:pt x="1256" y="283"/>
                  <a:pt x="1256" y="282"/>
                </a:cubicBezTo>
                <a:cubicBezTo>
                  <a:pt x="1255" y="281"/>
                  <a:pt x="1255" y="280"/>
                  <a:pt x="1253" y="280"/>
                </a:cubicBezTo>
                <a:cubicBezTo>
                  <a:pt x="1252" y="280"/>
                  <a:pt x="1252" y="279"/>
                  <a:pt x="1252" y="278"/>
                </a:cubicBezTo>
                <a:cubicBezTo>
                  <a:pt x="1251" y="276"/>
                  <a:pt x="1249" y="275"/>
                  <a:pt x="1248" y="276"/>
                </a:cubicBezTo>
                <a:cubicBezTo>
                  <a:pt x="1247" y="279"/>
                  <a:pt x="1244" y="279"/>
                  <a:pt x="1242" y="281"/>
                </a:cubicBezTo>
                <a:cubicBezTo>
                  <a:pt x="1240" y="281"/>
                  <a:pt x="1239" y="283"/>
                  <a:pt x="1236" y="284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5" y="285"/>
                  <a:pt x="1235" y="285"/>
                  <a:pt x="1235" y="285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6" y="284"/>
                  <a:pt x="1236" y="283"/>
                  <a:pt x="1235" y="283"/>
                </a:cubicBezTo>
                <a:cubicBezTo>
                  <a:pt x="1235" y="283"/>
                  <a:pt x="1235" y="283"/>
                  <a:pt x="1235" y="283"/>
                </a:cubicBezTo>
                <a:cubicBezTo>
                  <a:pt x="1231" y="283"/>
                  <a:pt x="1231" y="283"/>
                  <a:pt x="1232" y="286"/>
                </a:cubicBezTo>
                <a:cubicBezTo>
                  <a:pt x="1232" y="287"/>
                  <a:pt x="1232" y="287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28" y="288"/>
                  <a:pt x="1225" y="290"/>
                  <a:pt x="1222" y="291"/>
                </a:cubicBezTo>
                <a:cubicBezTo>
                  <a:pt x="1222" y="291"/>
                  <a:pt x="1222" y="292"/>
                  <a:pt x="1222" y="293"/>
                </a:cubicBezTo>
                <a:cubicBezTo>
                  <a:pt x="1222" y="293"/>
                  <a:pt x="1223" y="294"/>
                  <a:pt x="1223" y="295"/>
                </a:cubicBezTo>
                <a:cubicBezTo>
                  <a:pt x="1222" y="296"/>
                  <a:pt x="1221" y="295"/>
                  <a:pt x="1220" y="296"/>
                </a:cubicBezTo>
                <a:cubicBezTo>
                  <a:pt x="1219" y="296"/>
                  <a:pt x="1218" y="297"/>
                  <a:pt x="1216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7"/>
                  <a:pt x="1216" y="297"/>
                  <a:pt x="1215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6"/>
                  <a:pt x="1216" y="295"/>
                  <a:pt x="1216" y="294"/>
                </a:cubicBezTo>
                <a:cubicBezTo>
                  <a:pt x="1216" y="293"/>
                  <a:pt x="1215" y="293"/>
                  <a:pt x="1214" y="293"/>
                </a:cubicBezTo>
                <a:cubicBezTo>
                  <a:pt x="1214" y="293"/>
                  <a:pt x="1213" y="294"/>
                  <a:pt x="1213" y="294"/>
                </a:cubicBezTo>
                <a:cubicBezTo>
                  <a:pt x="1214" y="295"/>
                  <a:pt x="1214" y="296"/>
                  <a:pt x="1215" y="297"/>
                </a:cubicBezTo>
                <a:cubicBezTo>
                  <a:pt x="1214" y="297"/>
                  <a:pt x="1214" y="297"/>
                  <a:pt x="1214" y="297"/>
                </a:cubicBezTo>
                <a:cubicBezTo>
                  <a:pt x="1215" y="297"/>
                  <a:pt x="1215" y="297"/>
                  <a:pt x="1215" y="297"/>
                </a:cubicBezTo>
                <a:cubicBezTo>
                  <a:pt x="1212" y="297"/>
                  <a:pt x="1210" y="298"/>
                  <a:pt x="1209" y="300"/>
                </a:cubicBezTo>
                <a:cubicBezTo>
                  <a:pt x="1209" y="300"/>
                  <a:pt x="1209" y="300"/>
                  <a:pt x="1209" y="300"/>
                </a:cubicBezTo>
                <a:cubicBezTo>
                  <a:pt x="1209" y="300"/>
                  <a:pt x="1210" y="301"/>
                  <a:pt x="1209" y="300"/>
                </a:cubicBezTo>
                <a:cubicBezTo>
                  <a:pt x="1209" y="300"/>
                  <a:pt x="1209" y="300"/>
                  <a:pt x="1209" y="300"/>
                </a:cubicBezTo>
                <a:cubicBezTo>
                  <a:pt x="1209" y="300"/>
                  <a:pt x="1208" y="300"/>
                  <a:pt x="1207" y="300"/>
                </a:cubicBezTo>
                <a:cubicBezTo>
                  <a:pt x="1205" y="300"/>
                  <a:pt x="1204" y="301"/>
                  <a:pt x="1204" y="303"/>
                </a:cubicBezTo>
                <a:cubicBezTo>
                  <a:pt x="1203" y="304"/>
                  <a:pt x="1203" y="306"/>
                  <a:pt x="1205" y="307"/>
                </a:cubicBezTo>
                <a:cubicBezTo>
                  <a:pt x="1205" y="308"/>
                  <a:pt x="1206" y="308"/>
                  <a:pt x="1206" y="308"/>
                </a:cubicBezTo>
                <a:cubicBezTo>
                  <a:pt x="1207" y="309"/>
                  <a:pt x="1206" y="310"/>
                  <a:pt x="1205" y="310"/>
                </a:cubicBezTo>
                <a:cubicBezTo>
                  <a:pt x="1205" y="311"/>
                  <a:pt x="1204" y="312"/>
                  <a:pt x="1202" y="311"/>
                </a:cubicBezTo>
                <a:cubicBezTo>
                  <a:pt x="1201" y="311"/>
                  <a:pt x="1200" y="311"/>
                  <a:pt x="1198" y="311"/>
                </a:cubicBezTo>
                <a:cubicBezTo>
                  <a:pt x="1197" y="311"/>
                  <a:pt x="1196" y="310"/>
                  <a:pt x="1197" y="310"/>
                </a:cubicBezTo>
                <a:cubicBezTo>
                  <a:pt x="1197" y="308"/>
                  <a:pt x="1198" y="307"/>
                  <a:pt x="1198" y="305"/>
                </a:cubicBezTo>
                <a:cubicBezTo>
                  <a:pt x="1198" y="305"/>
                  <a:pt x="1198" y="305"/>
                  <a:pt x="1198" y="305"/>
                </a:cubicBezTo>
                <a:cubicBezTo>
                  <a:pt x="1198" y="305"/>
                  <a:pt x="1197" y="305"/>
                  <a:pt x="1197" y="305"/>
                </a:cubicBezTo>
                <a:cubicBezTo>
                  <a:pt x="1195" y="307"/>
                  <a:pt x="1193" y="309"/>
                  <a:pt x="1191" y="311"/>
                </a:cubicBezTo>
                <a:cubicBezTo>
                  <a:pt x="1190" y="312"/>
                  <a:pt x="1191" y="313"/>
                  <a:pt x="1192" y="313"/>
                </a:cubicBezTo>
                <a:cubicBezTo>
                  <a:pt x="1192" y="315"/>
                  <a:pt x="1192" y="316"/>
                  <a:pt x="1191" y="316"/>
                </a:cubicBezTo>
                <a:cubicBezTo>
                  <a:pt x="1191" y="317"/>
                  <a:pt x="1191" y="317"/>
                  <a:pt x="1190" y="318"/>
                </a:cubicBezTo>
                <a:cubicBezTo>
                  <a:pt x="1191" y="318"/>
                  <a:pt x="1192" y="318"/>
                  <a:pt x="1193" y="318"/>
                </a:cubicBezTo>
                <a:cubicBezTo>
                  <a:pt x="1195" y="317"/>
                  <a:pt x="1197" y="317"/>
                  <a:pt x="1199" y="316"/>
                </a:cubicBezTo>
                <a:cubicBezTo>
                  <a:pt x="1200" y="316"/>
                  <a:pt x="1202" y="316"/>
                  <a:pt x="1203" y="317"/>
                </a:cubicBezTo>
                <a:cubicBezTo>
                  <a:pt x="1203" y="317"/>
                  <a:pt x="1203" y="317"/>
                  <a:pt x="1203" y="317"/>
                </a:cubicBezTo>
                <a:cubicBezTo>
                  <a:pt x="1203" y="317"/>
                  <a:pt x="1203" y="317"/>
                  <a:pt x="1203" y="318"/>
                </a:cubicBezTo>
                <a:cubicBezTo>
                  <a:pt x="1202" y="318"/>
                  <a:pt x="1201" y="319"/>
                  <a:pt x="1200" y="319"/>
                </a:cubicBezTo>
                <a:cubicBezTo>
                  <a:pt x="1199" y="319"/>
                  <a:pt x="1199" y="319"/>
                  <a:pt x="1198" y="320"/>
                </a:cubicBezTo>
                <a:cubicBezTo>
                  <a:pt x="1196" y="320"/>
                  <a:pt x="1196" y="321"/>
                  <a:pt x="1197" y="322"/>
                </a:cubicBezTo>
                <a:cubicBezTo>
                  <a:pt x="1196" y="323"/>
                  <a:pt x="1195" y="323"/>
                  <a:pt x="1194" y="324"/>
                </a:cubicBezTo>
                <a:cubicBezTo>
                  <a:pt x="1194" y="325"/>
                  <a:pt x="1194" y="326"/>
                  <a:pt x="1194" y="327"/>
                </a:cubicBezTo>
                <a:cubicBezTo>
                  <a:pt x="1194" y="328"/>
                  <a:pt x="1194" y="328"/>
                  <a:pt x="1193" y="329"/>
                </a:cubicBezTo>
                <a:cubicBezTo>
                  <a:pt x="1193" y="330"/>
                  <a:pt x="1192" y="330"/>
                  <a:pt x="1192" y="331"/>
                </a:cubicBezTo>
                <a:cubicBezTo>
                  <a:pt x="1192" y="333"/>
                  <a:pt x="1191" y="334"/>
                  <a:pt x="1190" y="334"/>
                </a:cubicBezTo>
                <a:cubicBezTo>
                  <a:pt x="1189" y="335"/>
                  <a:pt x="1187" y="336"/>
                  <a:pt x="1187" y="338"/>
                </a:cubicBezTo>
                <a:cubicBezTo>
                  <a:pt x="1187" y="340"/>
                  <a:pt x="1185" y="341"/>
                  <a:pt x="1185" y="343"/>
                </a:cubicBezTo>
                <a:cubicBezTo>
                  <a:pt x="1185" y="345"/>
                  <a:pt x="1185" y="346"/>
                  <a:pt x="1183" y="346"/>
                </a:cubicBezTo>
                <a:cubicBezTo>
                  <a:pt x="1182" y="347"/>
                  <a:pt x="1182" y="348"/>
                  <a:pt x="1182" y="348"/>
                </a:cubicBezTo>
                <a:cubicBezTo>
                  <a:pt x="1183" y="350"/>
                  <a:pt x="1183" y="352"/>
                  <a:pt x="1182" y="354"/>
                </a:cubicBezTo>
                <a:cubicBezTo>
                  <a:pt x="1181" y="355"/>
                  <a:pt x="1181" y="357"/>
                  <a:pt x="1181" y="359"/>
                </a:cubicBezTo>
                <a:cubicBezTo>
                  <a:pt x="1181" y="360"/>
                  <a:pt x="1180" y="361"/>
                  <a:pt x="1179" y="361"/>
                </a:cubicBezTo>
                <a:cubicBezTo>
                  <a:pt x="1178" y="361"/>
                  <a:pt x="1177" y="362"/>
                  <a:pt x="1176" y="362"/>
                </a:cubicBezTo>
                <a:cubicBezTo>
                  <a:pt x="1176" y="362"/>
                  <a:pt x="1175" y="363"/>
                  <a:pt x="1175" y="363"/>
                </a:cubicBezTo>
                <a:cubicBezTo>
                  <a:pt x="1175" y="365"/>
                  <a:pt x="1175" y="366"/>
                  <a:pt x="1174" y="367"/>
                </a:cubicBezTo>
                <a:cubicBezTo>
                  <a:pt x="1171" y="369"/>
                  <a:pt x="1169" y="372"/>
                  <a:pt x="1168" y="375"/>
                </a:cubicBezTo>
                <a:cubicBezTo>
                  <a:pt x="1167" y="376"/>
                  <a:pt x="1167" y="377"/>
                  <a:pt x="1166" y="378"/>
                </a:cubicBezTo>
                <a:cubicBezTo>
                  <a:pt x="1166" y="379"/>
                  <a:pt x="1165" y="379"/>
                  <a:pt x="1164" y="379"/>
                </a:cubicBezTo>
                <a:cubicBezTo>
                  <a:pt x="1162" y="379"/>
                  <a:pt x="1161" y="379"/>
                  <a:pt x="1160" y="379"/>
                </a:cubicBezTo>
                <a:cubicBezTo>
                  <a:pt x="1160" y="379"/>
                  <a:pt x="1160" y="379"/>
                  <a:pt x="1159" y="379"/>
                </a:cubicBezTo>
                <a:cubicBezTo>
                  <a:pt x="1159" y="380"/>
                  <a:pt x="1159" y="380"/>
                  <a:pt x="1159" y="381"/>
                </a:cubicBezTo>
                <a:cubicBezTo>
                  <a:pt x="1160" y="381"/>
                  <a:pt x="1160" y="381"/>
                  <a:pt x="1160" y="381"/>
                </a:cubicBezTo>
                <a:cubicBezTo>
                  <a:pt x="1160" y="382"/>
                  <a:pt x="1160" y="383"/>
                  <a:pt x="1160" y="383"/>
                </a:cubicBezTo>
                <a:cubicBezTo>
                  <a:pt x="1157" y="384"/>
                  <a:pt x="1155" y="387"/>
                  <a:pt x="1153" y="386"/>
                </a:cubicBezTo>
                <a:cubicBezTo>
                  <a:pt x="1151" y="388"/>
                  <a:pt x="1149" y="389"/>
                  <a:pt x="1147" y="390"/>
                </a:cubicBezTo>
                <a:cubicBezTo>
                  <a:pt x="1147" y="391"/>
                  <a:pt x="1147" y="391"/>
                  <a:pt x="1147" y="391"/>
                </a:cubicBezTo>
                <a:cubicBezTo>
                  <a:pt x="1147" y="393"/>
                  <a:pt x="1146" y="394"/>
                  <a:pt x="1145" y="394"/>
                </a:cubicBezTo>
                <a:cubicBezTo>
                  <a:pt x="1144" y="394"/>
                  <a:pt x="1142" y="395"/>
                  <a:pt x="1141" y="395"/>
                </a:cubicBezTo>
                <a:cubicBezTo>
                  <a:pt x="1141" y="395"/>
                  <a:pt x="1140" y="396"/>
                  <a:pt x="1140" y="397"/>
                </a:cubicBezTo>
                <a:cubicBezTo>
                  <a:pt x="1139" y="398"/>
                  <a:pt x="1140" y="399"/>
                  <a:pt x="1139" y="400"/>
                </a:cubicBezTo>
                <a:cubicBezTo>
                  <a:pt x="1139" y="403"/>
                  <a:pt x="1140" y="407"/>
                  <a:pt x="1139" y="410"/>
                </a:cubicBezTo>
                <a:cubicBezTo>
                  <a:pt x="1139" y="410"/>
                  <a:pt x="1139" y="410"/>
                  <a:pt x="1139" y="411"/>
                </a:cubicBezTo>
                <a:cubicBezTo>
                  <a:pt x="1140" y="413"/>
                  <a:pt x="1141" y="414"/>
                  <a:pt x="1142" y="417"/>
                </a:cubicBezTo>
                <a:cubicBezTo>
                  <a:pt x="1143" y="418"/>
                  <a:pt x="1144" y="419"/>
                  <a:pt x="1144" y="421"/>
                </a:cubicBezTo>
                <a:cubicBezTo>
                  <a:pt x="1144" y="421"/>
                  <a:pt x="1144" y="422"/>
                  <a:pt x="1143" y="423"/>
                </a:cubicBezTo>
                <a:cubicBezTo>
                  <a:pt x="1143" y="424"/>
                  <a:pt x="1142" y="425"/>
                  <a:pt x="1141" y="426"/>
                </a:cubicBezTo>
                <a:cubicBezTo>
                  <a:pt x="1141" y="426"/>
                  <a:pt x="1141" y="428"/>
                  <a:pt x="1142" y="428"/>
                </a:cubicBezTo>
                <a:cubicBezTo>
                  <a:pt x="1142" y="428"/>
                  <a:pt x="1143" y="429"/>
                  <a:pt x="1144" y="429"/>
                </a:cubicBezTo>
                <a:cubicBezTo>
                  <a:pt x="1145" y="429"/>
                  <a:pt x="1145" y="430"/>
                  <a:pt x="1145" y="431"/>
                </a:cubicBezTo>
                <a:cubicBezTo>
                  <a:pt x="1144" y="432"/>
                  <a:pt x="1143" y="433"/>
                  <a:pt x="1143" y="434"/>
                </a:cubicBezTo>
                <a:cubicBezTo>
                  <a:pt x="1142" y="434"/>
                  <a:pt x="1142" y="436"/>
                  <a:pt x="1143" y="437"/>
                </a:cubicBezTo>
                <a:cubicBezTo>
                  <a:pt x="1146" y="440"/>
                  <a:pt x="1150" y="442"/>
                  <a:pt x="1153" y="443"/>
                </a:cubicBezTo>
                <a:cubicBezTo>
                  <a:pt x="1154" y="443"/>
                  <a:pt x="1155" y="444"/>
                  <a:pt x="1155" y="443"/>
                </a:cubicBezTo>
                <a:cubicBezTo>
                  <a:pt x="1159" y="442"/>
                  <a:pt x="1162" y="442"/>
                  <a:pt x="1165" y="438"/>
                </a:cubicBezTo>
                <a:cubicBezTo>
                  <a:pt x="1166" y="437"/>
                  <a:pt x="1167" y="435"/>
                  <a:pt x="1168" y="434"/>
                </a:cubicBezTo>
                <a:cubicBezTo>
                  <a:pt x="1170" y="432"/>
                  <a:pt x="1174" y="432"/>
                  <a:pt x="1175" y="429"/>
                </a:cubicBezTo>
                <a:cubicBezTo>
                  <a:pt x="1175" y="429"/>
                  <a:pt x="1175" y="429"/>
                  <a:pt x="1176" y="429"/>
                </a:cubicBezTo>
                <a:cubicBezTo>
                  <a:pt x="1176" y="430"/>
                  <a:pt x="1178" y="430"/>
                  <a:pt x="1178" y="431"/>
                </a:cubicBezTo>
                <a:cubicBezTo>
                  <a:pt x="1179" y="433"/>
                  <a:pt x="1178" y="435"/>
                  <a:pt x="1179" y="436"/>
                </a:cubicBezTo>
                <a:cubicBezTo>
                  <a:pt x="1179" y="438"/>
                  <a:pt x="1181" y="440"/>
                  <a:pt x="1181" y="442"/>
                </a:cubicBezTo>
                <a:cubicBezTo>
                  <a:pt x="1181" y="445"/>
                  <a:pt x="1183" y="448"/>
                  <a:pt x="1184" y="451"/>
                </a:cubicBezTo>
                <a:cubicBezTo>
                  <a:pt x="1186" y="453"/>
                  <a:pt x="1187" y="456"/>
                  <a:pt x="1189" y="458"/>
                </a:cubicBezTo>
                <a:cubicBezTo>
                  <a:pt x="1190" y="459"/>
                  <a:pt x="1189" y="460"/>
                  <a:pt x="1189" y="461"/>
                </a:cubicBezTo>
                <a:cubicBezTo>
                  <a:pt x="1189" y="461"/>
                  <a:pt x="1188" y="462"/>
                  <a:pt x="1188" y="463"/>
                </a:cubicBezTo>
                <a:cubicBezTo>
                  <a:pt x="1188" y="463"/>
                  <a:pt x="1188" y="463"/>
                  <a:pt x="1188" y="463"/>
                </a:cubicBezTo>
                <a:cubicBezTo>
                  <a:pt x="1188" y="463"/>
                  <a:pt x="1188" y="463"/>
                  <a:pt x="1188" y="464"/>
                </a:cubicBezTo>
                <a:cubicBezTo>
                  <a:pt x="1189" y="464"/>
                  <a:pt x="1189" y="465"/>
                  <a:pt x="1190" y="465"/>
                </a:cubicBezTo>
                <a:cubicBezTo>
                  <a:pt x="1192" y="471"/>
                  <a:pt x="1193" y="470"/>
                  <a:pt x="1198" y="469"/>
                </a:cubicBezTo>
                <a:cubicBezTo>
                  <a:pt x="1199" y="469"/>
                  <a:pt x="1200" y="468"/>
                  <a:pt x="1200" y="467"/>
                </a:cubicBezTo>
                <a:cubicBezTo>
                  <a:pt x="1200" y="465"/>
                  <a:pt x="1202" y="464"/>
                  <a:pt x="1203" y="463"/>
                </a:cubicBezTo>
                <a:cubicBezTo>
                  <a:pt x="1204" y="463"/>
                  <a:pt x="1205" y="463"/>
                  <a:pt x="1206" y="463"/>
                </a:cubicBezTo>
                <a:cubicBezTo>
                  <a:pt x="1208" y="463"/>
                  <a:pt x="1211" y="463"/>
                  <a:pt x="1212" y="460"/>
                </a:cubicBezTo>
                <a:cubicBezTo>
                  <a:pt x="1216" y="461"/>
                  <a:pt x="1216" y="458"/>
                  <a:pt x="1216" y="455"/>
                </a:cubicBezTo>
                <a:cubicBezTo>
                  <a:pt x="1216" y="455"/>
                  <a:pt x="1216" y="454"/>
                  <a:pt x="1216" y="454"/>
                </a:cubicBezTo>
                <a:cubicBezTo>
                  <a:pt x="1216" y="453"/>
                  <a:pt x="1216" y="452"/>
                  <a:pt x="1214" y="452"/>
                </a:cubicBezTo>
                <a:cubicBezTo>
                  <a:pt x="1214" y="452"/>
                  <a:pt x="1214" y="452"/>
                  <a:pt x="1214" y="452"/>
                </a:cubicBezTo>
                <a:cubicBezTo>
                  <a:pt x="1213" y="452"/>
                  <a:pt x="1213" y="452"/>
                  <a:pt x="1213" y="452"/>
                </a:cubicBezTo>
                <a:cubicBezTo>
                  <a:pt x="1213" y="449"/>
                  <a:pt x="1213" y="446"/>
                  <a:pt x="1214" y="443"/>
                </a:cubicBezTo>
                <a:cubicBezTo>
                  <a:pt x="1214" y="442"/>
                  <a:pt x="1215" y="440"/>
                  <a:pt x="1215" y="439"/>
                </a:cubicBezTo>
                <a:cubicBezTo>
                  <a:pt x="1215" y="436"/>
                  <a:pt x="1216" y="434"/>
                  <a:pt x="1218" y="433"/>
                </a:cubicBezTo>
                <a:cubicBezTo>
                  <a:pt x="1219" y="432"/>
                  <a:pt x="1221" y="431"/>
                  <a:pt x="1222" y="430"/>
                </a:cubicBezTo>
                <a:cubicBezTo>
                  <a:pt x="1224" y="429"/>
                  <a:pt x="1225" y="427"/>
                  <a:pt x="1225" y="425"/>
                </a:cubicBezTo>
                <a:cubicBezTo>
                  <a:pt x="1225" y="424"/>
                  <a:pt x="1225" y="423"/>
                  <a:pt x="1225" y="421"/>
                </a:cubicBezTo>
                <a:cubicBezTo>
                  <a:pt x="1225" y="421"/>
                  <a:pt x="1225" y="420"/>
                  <a:pt x="1224" y="419"/>
                </a:cubicBezTo>
                <a:cubicBezTo>
                  <a:pt x="1222" y="416"/>
                  <a:pt x="1220" y="413"/>
                  <a:pt x="1217" y="412"/>
                </a:cubicBezTo>
                <a:cubicBezTo>
                  <a:pt x="1215" y="411"/>
                  <a:pt x="1214" y="409"/>
                  <a:pt x="1215" y="408"/>
                </a:cubicBezTo>
                <a:cubicBezTo>
                  <a:pt x="1215" y="403"/>
                  <a:pt x="1215" y="398"/>
                  <a:pt x="1215" y="394"/>
                </a:cubicBezTo>
                <a:cubicBezTo>
                  <a:pt x="1215" y="393"/>
                  <a:pt x="1215" y="392"/>
                  <a:pt x="1216" y="391"/>
                </a:cubicBezTo>
                <a:cubicBezTo>
                  <a:pt x="1218" y="387"/>
                  <a:pt x="1221" y="384"/>
                  <a:pt x="1225" y="381"/>
                </a:cubicBezTo>
                <a:cubicBezTo>
                  <a:pt x="1227" y="380"/>
                  <a:pt x="1228" y="378"/>
                  <a:pt x="1230" y="376"/>
                </a:cubicBezTo>
                <a:cubicBezTo>
                  <a:pt x="1233" y="373"/>
                  <a:pt x="1233" y="373"/>
                  <a:pt x="1235" y="368"/>
                </a:cubicBezTo>
                <a:cubicBezTo>
                  <a:pt x="1236" y="367"/>
                  <a:pt x="1236" y="366"/>
                  <a:pt x="1236" y="364"/>
                </a:cubicBezTo>
                <a:cubicBezTo>
                  <a:pt x="1235" y="361"/>
                  <a:pt x="1236" y="357"/>
                  <a:pt x="1237" y="354"/>
                </a:cubicBezTo>
                <a:cubicBezTo>
                  <a:pt x="1238" y="352"/>
                  <a:pt x="1240" y="349"/>
                  <a:pt x="1244" y="350"/>
                </a:cubicBezTo>
                <a:cubicBezTo>
                  <a:pt x="1248" y="349"/>
                  <a:pt x="1252" y="350"/>
                  <a:pt x="1256" y="352"/>
                </a:cubicBezTo>
                <a:cubicBezTo>
                  <a:pt x="1257" y="353"/>
                  <a:pt x="1257" y="355"/>
                  <a:pt x="1256" y="356"/>
                </a:cubicBezTo>
                <a:cubicBezTo>
                  <a:pt x="1255" y="357"/>
                  <a:pt x="1254" y="357"/>
                  <a:pt x="1254" y="359"/>
                </a:cubicBezTo>
                <a:cubicBezTo>
                  <a:pt x="1254" y="360"/>
                  <a:pt x="1253" y="361"/>
                  <a:pt x="1253" y="362"/>
                </a:cubicBezTo>
                <a:cubicBezTo>
                  <a:pt x="1250" y="366"/>
                  <a:pt x="1248" y="371"/>
                  <a:pt x="1244" y="375"/>
                </a:cubicBezTo>
                <a:cubicBezTo>
                  <a:pt x="1243" y="376"/>
                  <a:pt x="1242" y="377"/>
                  <a:pt x="1242" y="378"/>
                </a:cubicBezTo>
                <a:cubicBezTo>
                  <a:pt x="1241" y="380"/>
                  <a:pt x="1240" y="381"/>
                  <a:pt x="1238" y="380"/>
                </a:cubicBezTo>
                <a:cubicBezTo>
                  <a:pt x="1237" y="380"/>
                  <a:pt x="1236" y="381"/>
                  <a:pt x="1236" y="382"/>
                </a:cubicBezTo>
                <a:cubicBezTo>
                  <a:pt x="1237" y="384"/>
                  <a:pt x="1236" y="385"/>
                  <a:pt x="1236" y="386"/>
                </a:cubicBezTo>
                <a:cubicBezTo>
                  <a:pt x="1236" y="387"/>
                  <a:pt x="1236" y="389"/>
                  <a:pt x="1236" y="390"/>
                </a:cubicBezTo>
                <a:cubicBezTo>
                  <a:pt x="1236" y="391"/>
                  <a:pt x="1237" y="392"/>
                  <a:pt x="1237" y="393"/>
                </a:cubicBezTo>
                <a:cubicBezTo>
                  <a:pt x="1238" y="398"/>
                  <a:pt x="1239" y="402"/>
                  <a:pt x="1239" y="407"/>
                </a:cubicBezTo>
                <a:cubicBezTo>
                  <a:pt x="1239" y="408"/>
                  <a:pt x="1239" y="408"/>
                  <a:pt x="1239" y="409"/>
                </a:cubicBezTo>
                <a:cubicBezTo>
                  <a:pt x="1239" y="411"/>
                  <a:pt x="1240" y="412"/>
                  <a:pt x="1241" y="413"/>
                </a:cubicBezTo>
                <a:cubicBezTo>
                  <a:pt x="1242" y="413"/>
                  <a:pt x="1243" y="414"/>
                  <a:pt x="1244" y="414"/>
                </a:cubicBezTo>
                <a:cubicBezTo>
                  <a:pt x="1244" y="414"/>
                  <a:pt x="1244" y="414"/>
                  <a:pt x="1244" y="414"/>
                </a:cubicBezTo>
                <a:cubicBezTo>
                  <a:pt x="1244" y="414"/>
                  <a:pt x="1244" y="414"/>
                  <a:pt x="1244" y="414"/>
                </a:cubicBezTo>
                <a:cubicBezTo>
                  <a:pt x="1245" y="414"/>
                  <a:pt x="1245" y="414"/>
                  <a:pt x="1245" y="414"/>
                </a:cubicBezTo>
                <a:cubicBezTo>
                  <a:pt x="1244" y="414"/>
                  <a:pt x="1244" y="414"/>
                  <a:pt x="1244" y="414"/>
                </a:cubicBezTo>
                <a:cubicBezTo>
                  <a:pt x="1245" y="415"/>
                  <a:pt x="1246" y="415"/>
                  <a:pt x="1246" y="415"/>
                </a:cubicBezTo>
                <a:cubicBezTo>
                  <a:pt x="1248" y="415"/>
                  <a:pt x="1250" y="416"/>
                  <a:pt x="1251" y="418"/>
                </a:cubicBezTo>
                <a:cubicBezTo>
                  <a:pt x="1252" y="419"/>
                  <a:pt x="1253" y="420"/>
                  <a:pt x="1255" y="419"/>
                </a:cubicBezTo>
                <a:cubicBezTo>
                  <a:pt x="1257" y="419"/>
                  <a:pt x="1258" y="418"/>
                  <a:pt x="1260" y="417"/>
                </a:cubicBezTo>
                <a:cubicBezTo>
                  <a:pt x="1265" y="414"/>
                  <a:pt x="1271" y="413"/>
                  <a:pt x="1277" y="413"/>
                </a:cubicBezTo>
                <a:cubicBezTo>
                  <a:pt x="1279" y="413"/>
                  <a:pt x="1281" y="412"/>
                  <a:pt x="1283" y="412"/>
                </a:cubicBezTo>
                <a:cubicBezTo>
                  <a:pt x="1283" y="412"/>
                  <a:pt x="1284" y="412"/>
                  <a:pt x="1284" y="413"/>
                </a:cubicBezTo>
                <a:cubicBezTo>
                  <a:pt x="1285" y="415"/>
                  <a:pt x="1288" y="415"/>
                  <a:pt x="1290" y="416"/>
                </a:cubicBezTo>
                <a:cubicBezTo>
                  <a:pt x="1290" y="416"/>
                  <a:pt x="1290" y="416"/>
                  <a:pt x="1291" y="416"/>
                </a:cubicBezTo>
                <a:cubicBezTo>
                  <a:pt x="1291" y="417"/>
                  <a:pt x="1291" y="417"/>
                  <a:pt x="1291" y="417"/>
                </a:cubicBezTo>
                <a:cubicBezTo>
                  <a:pt x="1290" y="418"/>
                  <a:pt x="1289" y="418"/>
                  <a:pt x="1288" y="419"/>
                </a:cubicBezTo>
                <a:cubicBezTo>
                  <a:pt x="1286" y="420"/>
                  <a:pt x="1284" y="420"/>
                  <a:pt x="1284" y="422"/>
                </a:cubicBezTo>
                <a:cubicBezTo>
                  <a:pt x="1282" y="425"/>
                  <a:pt x="1279" y="425"/>
                  <a:pt x="1276" y="424"/>
                </a:cubicBezTo>
                <a:cubicBezTo>
                  <a:pt x="1274" y="423"/>
                  <a:pt x="1272" y="423"/>
                  <a:pt x="1270" y="422"/>
                </a:cubicBezTo>
                <a:cubicBezTo>
                  <a:pt x="1269" y="422"/>
                  <a:pt x="1268" y="422"/>
                  <a:pt x="1268" y="422"/>
                </a:cubicBezTo>
                <a:cubicBezTo>
                  <a:pt x="1265" y="423"/>
                  <a:pt x="1262" y="424"/>
                  <a:pt x="1259" y="425"/>
                </a:cubicBezTo>
                <a:cubicBezTo>
                  <a:pt x="1257" y="426"/>
                  <a:pt x="1255" y="428"/>
                  <a:pt x="1254" y="431"/>
                </a:cubicBezTo>
                <a:cubicBezTo>
                  <a:pt x="1254" y="433"/>
                  <a:pt x="1253" y="434"/>
                  <a:pt x="1252" y="434"/>
                </a:cubicBezTo>
                <a:cubicBezTo>
                  <a:pt x="1251" y="435"/>
                  <a:pt x="1249" y="435"/>
                  <a:pt x="1248" y="435"/>
                </a:cubicBezTo>
                <a:cubicBezTo>
                  <a:pt x="1246" y="436"/>
                  <a:pt x="1246" y="437"/>
                  <a:pt x="1247" y="440"/>
                </a:cubicBezTo>
                <a:cubicBezTo>
                  <a:pt x="1247" y="440"/>
                  <a:pt x="1248" y="440"/>
                  <a:pt x="1248" y="440"/>
                </a:cubicBezTo>
                <a:cubicBezTo>
                  <a:pt x="1250" y="440"/>
                  <a:pt x="1252" y="439"/>
                  <a:pt x="1254" y="437"/>
                </a:cubicBezTo>
                <a:cubicBezTo>
                  <a:pt x="1255" y="436"/>
                  <a:pt x="1255" y="436"/>
                  <a:pt x="1257" y="437"/>
                </a:cubicBezTo>
                <a:cubicBezTo>
                  <a:pt x="1258" y="438"/>
                  <a:pt x="1259" y="439"/>
                  <a:pt x="1260" y="439"/>
                </a:cubicBezTo>
                <a:cubicBezTo>
                  <a:pt x="1260" y="440"/>
                  <a:pt x="1261" y="440"/>
                  <a:pt x="1261" y="441"/>
                </a:cubicBezTo>
                <a:cubicBezTo>
                  <a:pt x="1261" y="443"/>
                  <a:pt x="1261" y="446"/>
                  <a:pt x="1261" y="448"/>
                </a:cubicBezTo>
                <a:cubicBezTo>
                  <a:pt x="1261" y="449"/>
                  <a:pt x="1260" y="450"/>
                  <a:pt x="1259" y="451"/>
                </a:cubicBezTo>
                <a:cubicBezTo>
                  <a:pt x="1258" y="451"/>
                  <a:pt x="1257" y="450"/>
                  <a:pt x="1257" y="450"/>
                </a:cubicBezTo>
                <a:cubicBezTo>
                  <a:pt x="1255" y="449"/>
                  <a:pt x="1254" y="447"/>
                  <a:pt x="1253" y="446"/>
                </a:cubicBezTo>
                <a:cubicBezTo>
                  <a:pt x="1252" y="445"/>
                  <a:pt x="1251" y="444"/>
                  <a:pt x="1249" y="445"/>
                </a:cubicBezTo>
                <a:cubicBezTo>
                  <a:pt x="1247" y="446"/>
                  <a:pt x="1245" y="447"/>
                  <a:pt x="1244" y="449"/>
                </a:cubicBezTo>
                <a:cubicBezTo>
                  <a:pt x="1244" y="451"/>
                  <a:pt x="1243" y="453"/>
                  <a:pt x="1243" y="454"/>
                </a:cubicBezTo>
                <a:cubicBezTo>
                  <a:pt x="1242" y="456"/>
                  <a:pt x="1242" y="459"/>
                  <a:pt x="1242" y="461"/>
                </a:cubicBezTo>
                <a:cubicBezTo>
                  <a:pt x="1243" y="464"/>
                  <a:pt x="1243" y="467"/>
                  <a:pt x="1243" y="470"/>
                </a:cubicBezTo>
                <a:cubicBezTo>
                  <a:pt x="1244" y="470"/>
                  <a:pt x="1243" y="471"/>
                  <a:pt x="1243" y="471"/>
                </a:cubicBezTo>
                <a:cubicBezTo>
                  <a:pt x="1241" y="472"/>
                  <a:pt x="1240" y="472"/>
                  <a:pt x="1239" y="473"/>
                </a:cubicBezTo>
                <a:cubicBezTo>
                  <a:pt x="1237" y="473"/>
                  <a:pt x="1236" y="474"/>
                  <a:pt x="1236" y="476"/>
                </a:cubicBezTo>
                <a:cubicBezTo>
                  <a:pt x="1236" y="479"/>
                  <a:pt x="1230" y="479"/>
                  <a:pt x="1229" y="477"/>
                </a:cubicBezTo>
                <a:cubicBezTo>
                  <a:pt x="1229" y="477"/>
                  <a:pt x="1228" y="476"/>
                  <a:pt x="1228" y="476"/>
                </a:cubicBezTo>
                <a:cubicBezTo>
                  <a:pt x="1227" y="474"/>
                  <a:pt x="1226" y="474"/>
                  <a:pt x="1225" y="474"/>
                </a:cubicBezTo>
                <a:cubicBezTo>
                  <a:pt x="1222" y="474"/>
                  <a:pt x="1219" y="475"/>
                  <a:pt x="1216" y="476"/>
                </a:cubicBezTo>
                <a:cubicBezTo>
                  <a:pt x="1213" y="478"/>
                  <a:pt x="1209" y="481"/>
                  <a:pt x="1206" y="482"/>
                </a:cubicBezTo>
                <a:cubicBezTo>
                  <a:pt x="1204" y="483"/>
                  <a:pt x="1204" y="484"/>
                  <a:pt x="1202" y="485"/>
                </a:cubicBezTo>
                <a:cubicBezTo>
                  <a:pt x="1202" y="486"/>
                  <a:pt x="1200" y="486"/>
                  <a:pt x="1200" y="485"/>
                </a:cubicBezTo>
                <a:cubicBezTo>
                  <a:pt x="1199" y="484"/>
                  <a:pt x="1197" y="483"/>
                  <a:pt x="1196" y="481"/>
                </a:cubicBezTo>
                <a:cubicBezTo>
                  <a:pt x="1196" y="480"/>
                  <a:pt x="1196" y="479"/>
                  <a:pt x="1196" y="478"/>
                </a:cubicBezTo>
                <a:cubicBezTo>
                  <a:pt x="1196" y="478"/>
                  <a:pt x="1194" y="477"/>
                  <a:pt x="1194" y="478"/>
                </a:cubicBezTo>
                <a:cubicBezTo>
                  <a:pt x="1192" y="479"/>
                  <a:pt x="1191" y="480"/>
                  <a:pt x="1189" y="480"/>
                </a:cubicBezTo>
                <a:cubicBezTo>
                  <a:pt x="1187" y="480"/>
                  <a:pt x="1184" y="482"/>
                  <a:pt x="1182" y="483"/>
                </a:cubicBezTo>
                <a:cubicBezTo>
                  <a:pt x="1182" y="483"/>
                  <a:pt x="1181" y="483"/>
                  <a:pt x="1181" y="483"/>
                </a:cubicBezTo>
                <a:cubicBezTo>
                  <a:pt x="1180" y="482"/>
                  <a:pt x="1179" y="481"/>
                  <a:pt x="1177" y="480"/>
                </a:cubicBezTo>
                <a:cubicBezTo>
                  <a:pt x="1176" y="480"/>
                  <a:pt x="1174" y="480"/>
                  <a:pt x="1173" y="479"/>
                </a:cubicBezTo>
                <a:cubicBezTo>
                  <a:pt x="1172" y="478"/>
                  <a:pt x="1172" y="476"/>
                  <a:pt x="1171" y="475"/>
                </a:cubicBezTo>
                <a:cubicBezTo>
                  <a:pt x="1171" y="475"/>
                  <a:pt x="1172" y="474"/>
                  <a:pt x="1172" y="474"/>
                </a:cubicBezTo>
                <a:cubicBezTo>
                  <a:pt x="1172" y="473"/>
                  <a:pt x="1172" y="473"/>
                  <a:pt x="1173" y="473"/>
                </a:cubicBezTo>
                <a:cubicBezTo>
                  <a:pt x="1175" y="474"/>
                  <a:pt x="1177" y="475"/>
                  <a:pt x="1180" y="477"/>
                </a:cubicBezTo>
                <a:cubicBezTo>
                  <a:pt x="1182" y="479"/>
                  <a:pt x="1185" y="478"/>
                  <a:pt x="1186" y="475"/>
                </a:cubicBezTo>
                <a:cubicBezTo>
                  <a:pt x="1188" y="471"/>
                  <a:pt x="1189" y="468"/>
                  <a:pt x="1188" y="464"/>
                </a:cubicBezTo>
                <a:cubicBezTo>
                  <a:pt x="1188" y="463"/>
                  <a:pt x="1188" y="463"/>
                  <a:pt x="1188" y="463"/>
                </a:cubicBezTo>
                <a:cubicBezTo>
                  <a:pt x="1188" y="463"/>
                  <a:pt x="1188" y="463"/>
                  <a:pt x="1188" y="463"/>
                </a:cubicBezTo>
                <a:cubicBezTo>
                  <a:pt x="1185" y="463"/>
                  <a:pt x="1183" y="464"/>
                  <a:pt x="1181" y="466"/>
                </a:cubicBezTo>
                <a:cubicBezTo>
                  <a:pt x="1180" y="467"/>
                  <a:pt x="1180" y="469"/>
                  <a:pt x="1180" y="470"/>
                </a:cubicBezTo>
                <a:cubicBezTo>
                  <a:pt x="1181" y="471"/>
                  <a:pt x="1182" y="471"/>
                  <a:pt x="1182" y="473"/>
                </a:cubicBezTo>
                <a:cubicBezTo>
                  <a:pt x="1182" y="473"/>
                  <a:pt x="1182" y="474"/>
                  <a:pt x="1182" y="474"/>
                </a:cubicBezTo>
                <a:cubicBezTo>
                  <a:pt x="1182" y="474"/>
                  <a:pt x="1181" y="474"/>
                  <a:pt x="1180" y="474"/>
                </a:cubicBezTo>
                <a:cubicBezTo>
                  <a:pt x="1180" y="474"/>
                  <a:pt x="1180" y="474"/>
                  <a:pt x="1180" y="473"/>
                </a:cubicBezTo>
                <a:cubicBezTo>
                  <a:pt x="1178" y="472"/>
                  <a:pt x="1177" y="469"/>
                  <a:pt x="1174" y="468"/>
                </a:cubicBezTo>
                <a:cubicBezTo>
                  <a:pt x="1174" y="468"/>
                  <a:pt x="1174" y="467"/>
                  <a:pt x="1174" y="466"/>
                </a:cubicBezTo>
                <a:cubicBezTo>
                  <a:pt x="1175" y="464"/>
                  <a:pt x="1176" y="462"/>
                  <a:pt x="1178" y="462"/>
                </a:cubicBezTo>
                <a:cubicBezTo>
                  <a:pt x="1178" y="461"/>
                  <a:pt x="1178" y="461"/>
                  <a:pt x="1178" y="460"/>
                </a:cubicBezTo>
                <a:cubicBezTo>
                  <a:pt x="1178" y="460"/>
                  <a:pt x="1177" y="460"/>
                  <a:pt x="1177" y="459"/>
                </a:cubicBezTo>
                <a:cubicBezTo>
                  <a:pt x="1174" y="458"/>
                  <a:pt x="1174" y="456"/>
                  <a:pt x="1175" y="453"/>
                </a:cubicBezTo>
                <a:cubicBezTo>
                  <a:pt x="1175" y="451"/>
                  <a:pt x="1176" y="450"/>
                  <a:pt x="1176" y="449"/>
                </a:cubicBezTo>
                <a:cubicBezTo>
                  <a:pt x="1175" y="448"/>
                  <a:pt x="1175" y="447"/>
                  <a:pt x="1174" y="447"/>
                </a:cubicBezTo>
                <a:cubicBezTo>
                  <a:pt x="1173" y="447"/>
                  <a:pt x="1173" y="447"/>
                  <a:pt x="1172" y="447"/>
                </a:cubicBezTo>
                <a:cubicBezTo>
                  <a:pt x="1169" y="449"/>
                  <a:pt x="1167" y="453"/>
                  <a:pt x="1163" y="454"/>
                </a:cubicBezTo>
                <a:cubicBezTo>
                  <a:pt x="1162" y="454"/>
                  <a:pt x="1162" y="455"/>
                  <a:pt x="1162" y="455"/>
                </a:cubicBezTo>
                <a:cubicBezTo>
                  <a:pt x="1162" y="459"/>
                  <a:pt x="1160" y="462"/>
                  <a:pt x="1161" y="465"/>
                </a:cubicBezTo>
                <a:cubicBezTo>
                  <a:pt x="1161" y="466"/>
                  <a:pt x="1161" y="466"/>
                  <a:pt x="1161" y="467"/>
                </a:cubicBezTo>
                <a:cubicBezTo>
                  <a:pt x="1160" y="468"/>
                  <a:pt x="1161" y="469"/>
                  <a:pt x="1161" y="470"/>
                </a:cubicBezTo>
                <a:cubicBezTo>
                  <a:pt x="1162" y="471"/>
                  <a:pt x="1163" y="471"/>
                  <a:pt x="1163" y="472"/>
                </a:cubicBezTo>
                <a:cubicBezTo>
                  <a:pt x="1164" y="476"/>
                  <a:pt x="1165" y="479"/>
                  <a:pt x="1165" y="483"/>
                </a:cubicBezTo>
                <a:cubicBezTo>
                  <a:pt x="1165" y="485"/>
                  <a:pt x="1163" y="488"/>
                  <a:pt x="1161" y="488"/>
                </a:cubicBezTo>
                <a:cubicBezTo>
                  <a:pt x="1158" y="487"/>
                  <a:pt x="1156" y="487"/>
                  <a:pt x="1154" y="488"/>
                </a:cubicBezTo>
                <a:cubicBezTo>
                  <a:pt x="1152" y="489"/>
                  <a:pt x="1150" y="490"/>
                  <a:pt x="1148" y="490"/>
                </a:cubicBezTo>
                <a:cubicBezTo>
                  <a:pt x="1146" y="491"/>
                  <a:pt x="1144" y="492"/>
                  <a:pt x="1141" y="494"/>
                </a:cubicBezTo>
                <a:cubicBezTo>
                  <a:pt x="1139" y="495"/>
                  <a:pt x="1138" y="496"/>
                  <a:pt x="1137" y="499"/>
                </a:cubicBezTo>
                <a:cubicBezTo>
                  <a:pt x="1135" y="507"/>
                  <a:pt x="1135" y="507"/>
                  <a:pt x="1128" y="511"/>
                </a:cubicBezTo>
                <a:cubicBezTo>
                  <a:pt x="1127" y="512"/>
                  <a:pt x="1125" y="513"/>
                  <a:pt x="1124" y="514"/>
                </a:cubicBezTo>
                <a:cubicBezTo>
                  <a:pt x="1123" y="514"/>
                  <a:pt x="1123" y="515"/>
                  <a:pt x="1122" y="516"/>
                </a:cubicBezTo>
                <a:cubicBezTo>
                  <a:pt x="1122" y="517"/>
                  <a:pt x="1122" y="518"/>
                  <a:pt x="1121" y="519"/>
                </a:cubicBezTo>
                <a:cubicBezTo>
                  <a:pt x="1121" y="521"/>
                  <a:pt x="1120" y="522"/>
                  <a:pt x="1118" y="523"/>
                </a:cubicBezTo>
                <a:cubicBezTo>
                  <a:pt x="1117" y="523"/>
                  <a:pt x="1116" y="523"/>
                  <a:pt x="1115" y="524"/>
                </a:cubicBezTo>
                <a:cubicBezTo>
                  <a:pt x="1114" y="524"/>
                  <a:pt x="1113" y="525"/>
                  <a:pt x="1112" y="526"/>
                </a:cubicBezTo>
                <a:cubicBezTo>
                  <a:pt x="1111" y="528"/>
                  <a:pt x="1109" y="528"/>
                  <a:pt x="1108" y="528"/>
                </a:cubicBezTo>
                <a:cubicBezTo>
                  <a:pt x="1106" y="528"/>
                  <a:pt x="1105" y="527"/>
                  <a:pt x="1104" y="526"/>
                </a:cubicBezTo>
                <a:cubicBezTo>
                  <a:pt x="1103" y="526"/>
                  <a:pt x="1102" y="526"/>
                  <a:pt x="1101" y="526"/>
                </a:cubicBezTo>
                <a:cubicBezTo>
                  <a:pt x="1101" y="526"/>
                  <a:pt x="1099" y="527"/>
                  <a:pt x="1100" y="527"/>
                </a:cubicBezTo>
                <a:cubicBezTo>
                  <a:pt x="1100" y="529"/>
                  <a:pt x="1100" y="531"/>
                  <a:pt x="1101" y="532"/>
                </a:cubicBezTo>
                <a:cubicBezTo>
                  <a:pt x="1101" y="534"/>
                  <a:pt x="1100" y="535"/>
                  <a:pt x="1099" y="535"/>
                </a:cubicBezTo>
                <a:cubicBezTo>
                  <a:pt x="1097" y="535"/>
                  <a:pt x="1095" y="535"/>
                  <a:pt x="1093" y="534"/>
                </a:cubicBezTo>
                <a:cubicBezTo>
                  <a:pt x="1092" y="533"/>
                  <a:pt x="1091" y="533"/>
                  <a:pt x="1089" y="533"/>
                </a:cubicBezTo>
                <a:cubicBezTo>
                  <a:pt x="1087" y="534"/>
                  <a:pt x="1085" y="535"/>
                  <a:pt x="1083" y="535"/>
                </a:cubicBezTo>
                <a:cubicBezTo>
                  <a:pt x="1082" y="536"/>
                  <a:pt x="1081" y="537"/>
                  <a:pt x="1082" y="537"/>
                </a:cubicBezTo>
                <a:cubicBezTo>
                  <a:pt x="1082" y="540"/>
                  <a:pt x="1082" y="543"/>
                  <a:pt x="1086" y="543"/>
                </a:cubicBezTo>
                <a:cubicBezTo>
                  <a:pt x="1088" y="544"/>
                  <a:pt x="1090" y="545"/>
                  <a:pt x="1091" y="545"/>
                </a:cubicBezTo>
                <a:cubicBezTo>
                  <a:pt x="1094" y="546"/>
                  <a:pt x="1096" y="548"/>
                  <a:pt x="1097" y="550"/>
                </a:cubicBezTo>
                <a:cubicBezTo>
                  <a:pt x="1098" y="553"/>
                  <a:pt x="1099" y="555"/>
                  <a:pt x="1102" y="556"/>
                </a:cubicBezTo>
                <a:cubicBezTo>
                  <a:pt x="1103" y="557"/>
                  <a:pt x="1104" y="559"/>
                  <a:pt x="1104" y="561"/>
                </a:cubicBezTo>
                <a:cubicBezTo>
                  <a:pt x="1104" y="565"/>
                  <a:pt x="1103" y="570"/>
                  <a:pt x="1103" y="575"/>
                </a:cubicBezTo>
                <a:cubicBezTo>
                  <a:pt x="1103" y="576"/>
                  <a:pt x="1102" y="578"/>
                  <a:pt x="1102" y="580"/>
                </a:cubicBezTo>
                <a:cubicBezTo>
                  <a:pt x="1101" y="581"/>
                  <a:pt x="1099" y="583"/>
                  <a:pt x="1097" y="582"/>
                </a:cubicBezTo>
                <a:cubicBezTo>
                  <a:pt x="1094" y="581"/>
                  <a:pt x="1091" y="582"/>
                  <a:pt x="1088" y="581"/>
                </a:cubicBezTo>
                <a:cubicBezTo>
                  <a:pt x="1087" y="581"/>
                  <a:pt x="1086" y="580"/>
                  <a:pt x="1086" y="581"/>
                </a:cubicBezTo>
                <a:cubicBezTo>
                  <a:pt x="1083" y="582"/>
                  <a:pt x="1080" y="581"/>
                  <a:pt x="1077" y="581"/>
                </a:cubicBezTo>
                <a:cubicBezTo>
                  <a:pt x="1074" y="580"/>
                  <a:pt x="1071" y="579"/>
                  <a:pt x="1068" y="580"/>
                </a:cubicBezTo>
                <a:cubicBezTo>
                  <a:pt x="1067" y="580"/>
                  <a:pt x="1066" y="580"/>
                  <a:pt x="1065" y="580"/>
                </a:cubicBezTo>
                <a:cubicBezTo>
                  <a:pt x="1061" y="578"/>
                  <a:pt x="1058" y="578"/>
                  <a:pt x="1056" y="582"/>
                </a:cubicBezTo>
                <a:cubicBezTo>
                  <a:pt x="1055" y="582"/>
                  <a:pt x="1054" y="582"/>
                  <a:pt x="1053" y="583"/>
                </a:cubicBezTo>
                <a:cubicBezTo>
                  <a:pt x="1053" y="583"/>
                  <a:pt x="1052" y="583"/>
                  <a:pt x="1052" y="583"/>
                </a:cubicBezTo>
                <a:cubicBezTo>
                  <a:pt x="1051" y="584"/>
                  <a:pt x="1050" y="585"/>
                  <a:pt x="1050" y="586"/>
                </a:cubicBezTo>
                <a:cubicBezTo>
                  <a:pt x="1052" y="589"/>
                  <a:pt x="1053" y="592"/>
                  <a:pt x="1052" y="595"/>
                </a:cubicBezTo>
                <a:cubicBezTo>
                  <a:pt x="1052" y="596"/>
                  <a:pt x="1052" y="596"/>
                  <a:pt x="1052" y="596"/>
                </a:cubicBezTo>
                <a:cubicBezTo>
                  <a:pt x="1054" y="603"/>
                  <a:pt x="1052" y="609"/>
                  <a:pt x="1050" y="615"/>
                </a:cubicBezTo>
                <a:cubicBezTo>
                  <a:pt x="1049" y="616"/>
                  <a:pt x="1048" y="618"/>
                  <a:pt x="1048" y="620"/>
                </a:cubicBezTo>
                <a:cubicBezTo>
                  <a:pt x="1047" y="621"/>
                  <a:pt x="1047" y="622"/>
                  <a:pt x="1048" y="623"/>
                </a:cubicBezTo>
                <a:cubicBezTo>
                  <a:pt x="1051" y="626"/>
                  <a:pt x="1052" y="629"/>
                  <a:pt x="1051" y="633"/>
                </a:cubicBezTo>
                <a:cubicBezTo>
                  <a:pt x="1051" y="634"/>
                  <a:pt x="1051" y="635"/>
                  <a:pt x="1052" y="635"/>
                </a:cubicBezTo>
                <a:cubicBezTo>
                  <a:pt x="1052" y="636"/>
                  <a:pt x="1052" y="636"/>
                  <a:pt x="1052" y="637"/>
                </a:cubicBezTo>
                <a:cubicBezTo>
                  <a:pt x="1055" y="637"/>
                  <a:pt x="1057" y="638"/>
                  <a:pt x="1059" y="638"/>
                </a:cubicBezTo>
                <a:cubicBezTo>
                  <a:pt x="1060" y="637"/>
                  <a:pt x="1062" y="637"/>
                  <a:pt x="1063" y="637"/>
                </a:cubicBezTo>
                <a:cubicBezTo>
                  <a:pt x="1064" y="637"/>
                  <a:pt x="1066" y="638"/>
                  <a:pt x="1066" y="639"/>
                </a:cubicBezTo>
                <a:cubicBezTo>
                  <a:pt x="1068" y="641"/>
                  <a:pt x="1069" y="643"/>
                  <a:pt x="1070" y="644"/>
                </a:cubicBezTo>
                <a:cubicBezTo>
                  <a:pt x="1071" y="646"/>
                  <a:pt x="1074" y="646"/>
                  <a:pt x="1075" y="645"/>
                </a:cubicBezTo>
                <a:cubicBezTo>
                  <a:pt x="1077" y="645"/>
                  <a:pt x="1078" y="644"/>
                  <a:pt x="1079" y="643"/>
                </a:cubicBezTo>
                <a:cubicBezTo>
                  <a:pt x="1082" y="641"/>
                  <a:pt x="1085" y="640"/>
                  <a:pt x="1089" y="641"/>
                </a:cubicBezTo>
                <a:cubicBezTo>
                  <a:pt x="1091" y="641"/>
                  <a:pt x="1094" y="640"/>
                  <a:pt x="1097" y="640"/>
                </a:cubicBezTo>
                <a:cubicBezTo>
                  <a:pt x="1098" y="640"/>
                  <a:pt x="1100" y="639"/>
                  <a:pt x="1100" y="638"/>
                </a:cubicBezTo>
                <a:cubicBezTo>
                  <a:pt x="1101" y="637"/>
                  <a:pt x="1103" y="636"/>
                  <a:pt x="1104" y="635"/>
                </a:cubicBezTo>
                <a:cubicBezTo>
                  <a:pt x="1106" y="635"/>
                  <a:pt x="1107" y="633"/>
                  <a:pt x="1108" y="632"/>
                </a:cubicBezTo>
                <a:cubicBezTo>
                  <a:pt x="1109" y="629"/>
                  <a:pt x="1110" y="627"/>
                  <a:pt x="1112" y="625"/>
                </a:cubicBezTo>
                <a:cubicBezTo>
                  <a:pt x="1113" y="624"/>
                  <a:pt x="1113" y="623"/>
                  <a:pt x="1113" y="622"/>
                </a:cubicBezTo>
                <a:cubicBezTo>
                  <a:pt x="1109" y="618"/>
                  <a:pt x="1111" y="614"/>
                  <a:pt x="1114" y="611"/>
                </a:cubicBezTo>
                <a:cubicBezTo>
                  <a:pt x="1115" y="610"/>
                  <a:pt x="1116" y="609"/>
                  <a:pt x="1116" y="608"/>
                </a:cubicBezTo>
                <a:cubicBezTo>
                  <a:pt x="1119" y="606"/>
                  <a:pt x="1121" y="603"/>
                  <a:pt x="1125" y="603"/>
                </a:cubicBezTo>
                <a:cubicBezTo>
                  <a:pt x="1128" y="601"/>
                  <a:pt x="1131" y="598"/>
                  <a:pt x="1132" y="593"/>
                </a:cubicBezTo>
                <a:cubicBezTo>
                  <a:pt x="1132" y="592"/>
                  <a:pt x="1132" y="590"/>
                  <a:pt x="1132" y="588"/>
                </a:cubicBezTo>
                <a:cubicBezTo>
                  <a:pt x="1132" y="587"/>
                  <a:pt x="1132" y="587"/>
                  <a:pt x="1133" y="586"/>
                </a:cubicBezTo>
                <a:cubicBezTo>
                  <a:pt x="1133" y="584"/>
                  <a:pt x="1136" y="582"/>
                  <a:pt x="1138" y="582"/>
                </a:cubicBezTo>
                <a:cubicBezTo>
                  <a:pt x="1142" y="583"/>
                  <a:pt x="1146" y="583"/>
                  <a:pt x="1150" y="585"/>
                </a:cubicBezTo>
                <a:cubicBezTo>
                  <a:pt x="1151" y="586"/>
                  <a:pt x="1153" y="586"/>
                  <a:pt x="1154" y="585"/>
                </a:cubicBezTo>
                <a:cubicBezTo>
                  <a:pt x="1157" y="582"/>
                  <a:pt x="1159" y="580"/>
                  <a:pt x="1163" y="579"/>
                </a:cubicBezTo>
                <a:cubicBezTo>
                  <a:pt x="1164" y="578"/>
                  <a:pt x="1165" y="577"/>
                  <a:pt x="1165" y="576"/>
                </a:cubicBezTo>
                <a:cubicBezTo>
                  <a:pt x="1167" y="574"/>
                  <a:pt x="1170" y="574"/>
                  <a:pt x="1173" y="575"/>
                </a:cubicBezTo>
                <a:cubicBezTo>
                  <a:pt x="1175" y="576"/>
                  <a:pt x="1177" y="577"/>
                  <a:pt x="1178" y="580"/>
                </a:cubicBezTo>
                <a:cubicBezTo>
                  <a:pt x="1179" y="582"/>
                  <a:pt x="1180" y="584"/>
                  <a:pt x="1181" y="586"/>
                </a:cubicBezTo>
                <a:cubicBezTo>
                  <a:pt x="1185" y="589"/>
                  <a:pt x="1189" y="593"/>
                  <a:pt x="1192" y="596"/>
                </a:cubicBezTo>
                <a:cubicBezTo>
                  <a:pt x="1194" y="599"/>
                  <a:pt x="1197" y="601"/>
                  <a:pt x="1201" y="602"/>
                </a:cubicBezTo>
                <a:cubicBezTo>
                  <a:pt x="1205" y="603"/>
                  <a:pt x="1207" y="606"/>
                  <a:pt x="1211" y="608"/>
                </a:cubicBezTo>
                <a:cubicBezTo>
                  <a:pt x="1212" y="610"/>
                  <a:pt x="1214" y="612"/>
                  <a:pt x="1216" y="613"/>
                </a:cubicBezTo>
                <a:cubicBezTo>
                  <a:pt x="1217" y="613"/>
                  <a:pt x="1217" y="614"/>
                  <a:pt x="1218" y="614"/>
                </a:cubicBezTo>
                <a:cubicBezTo>
                  <a:pt x="1219" y="617"/>
                  <a:pt x="1219" y="619"/>
                  <a:pt x="1220" y="621"/>
                </a:cubicBezTo>
                <a:cubicBezTo>
                  <a:pt x="1220" y="621"/>
                  <a:pt x="1220" y="622"/>
                  <a:pt x="1220" y="623"/>
                </a:cubicBezTo>
                <a:cubicBezTo>
                  <a:pt x="1219" y="625"/>
                  <a:pt x="1219" y="627"/>
                  <a:pt x="1215" y="628"/>
                </a:cubicBezTo>
                <a:cubicBezTo>
                  <a:pt x="1210" y="629"/>
                  <a:pt x="1205" y="630"/>
                  <a:pt x="1200" y="629"/>
                </a:cubicBezTo>
                <a:cubicBezTo>
                  <a:pt x="1199" y="629"/>
                  <a:pt x="1198" y="630"/>
                  <a:pt x="1197" y="630"/>
                </a:cubicBezTo>
                <a:cubicBezTo>
                  <a:pt x="1197" y="630"/>
                  <a:pt x="1196" y="631"/>
                  <a:pt x="1196" y="631"/>
                </a:cubicBezTo>
                <a:cubicBezTo>
                  <a:pt x="1196" y="632"/>
                  <a:pt x="1196" y="633"/>
                  <a:pt x="1197" y="633"/>
                </a:cubicBezTo>
                <a:cubicBezTo>
                  <a:pt x="1198" y="634"/>
                  <a:pt x="1200" y="635"/>
                  <a:pt x="1202" y="636"/>
                </a:cubicBezTo>
                <a:cubicBezTo>
                  <a:pt x="1205" y="638"/>
                  <a:pt x="1209" y="640"/>
                  <a:pt x="1213" y="642"/>
                </a:cubicBezTo>
                <a:cubicBezTo>
                  <a:pt x="1213" y="642"/>
                  <a:pt x="1215" y="641"/>
                  <a:pt x="1215" y="641"/>
                </a:cubicBezTo>
                <a:cubicBezTo>
                  <a:pt x="1215" y="640"/>
                  <a:pt x="1216" y="639"/>
                  <a:pt x="1216" y="638"/>
                </a:cubicBezTo>
                <a:cubicBezTo>
                  <a:pt x="1216" y="637"/>
                  <a:pt x="1215" y="636"/>
                  <a:pt x="1215" y="635"/>
                </a:cubicBezTo>
                <a:cubicBezTo>
                  <a:pt x="1215" y="633"/>
                  <a:pt x="1217" y="631"/>
                  <a:pt x="1219" y="632"/>
                </a:cubicBezTo>
                <a:cubicBezTo>
                  <a:pt x="1221" y="632"/>
                  <a:pt x="1222" y="631"/>
                  <a:pt x="1223" y="629"/>
                </a:cubicBezTo>
                <a:cubicBezTo>
                  <a:pt x="1224" y="627"/>
                  <a:pt x="1226" y="624"/>
                  <a:pt x="1227" y="622"/>
                </a:cubicBezTo>
                <a:cubicBezTo>
                  <a:pt x="1228" y="620"/>
                  <a:pt x="1228" y="618"/>
                  <a:pt x="1227" y="617"/>
                </a:cubicBezTo>
                <a:cubicBezTo>
                  <a:pt x="1226" y="616"/>
                  <a:pt x="1226" y="615"/>
                  <a:pt x="1225" y="615"/>
                </a:cubicBezTo>
                <a:cubicBezTo>
                  <a:pt x="1225" y="613"/>
                  <a:pt x="1225" y="612"/>
                  <a:pt x="1226" y="611"/>
                </a:cubicBezTo>
                <a:cubicBezTo>
                  <a:pt x="1226" y="609"/>
                  <a:pt x="1228" y="609"/>
                  <a:pt x="1230" y="610"/>
                </a:cubicBezTo>
                <a:cubicBezTo>
                  <a:pt x="1231" y="610"/>
                  <a:pt x="1233" y="612"/>
                  <a:pt x="1234" y="613"/>
                </a:cubicBezTo>
                <a:cubicBezTo>
                  <a:pt x="1234" y="613"/>
                  <a:pt x="1235" y="613"/>
                  <a:pt x="1235" y="612"/>
                </a:cubicBezTo>
                <a:cubicBezTo>
                  <a:pt x="1237" y="611"/>
                  <a:pt x="1236" y="608"/>
                  <a:pt x="1235" y="608"/>
                </a:cubicBezTo>
                <a:cubicBezTo>
                  <a:pt x="1231" y="605"/>
                  <a:pt x="1227" y="601"/>
                  <a:pt x="1222" y="600"/>
                </a:cubicBezTo>
                <a:cubicBezTo>
                  <a:pt x="1220" y="599"/>
                  <a:pt x="1220" y="598"/>
                  <a:pt x="1219" y="597"/>
                </a:cubicBezTo>
                <a:cubicBezTo>
                  <a:pt x="1219" y="596"/>
                  <a:pt x="1219" y="595"/>
                  <a:pt x="1218" y="595"/>
                </a:cubicBezTo>
                <a:cubicBezTo>
                  <a:pt x="1217" y="595"/>
                  <a:pt x="1216" y="595"/>
                  <a:pt x="1215" y="595"/>
                </a:cubicBezTo>
                <a:cubicBezTo>
                  <a:pt x="1212" y="595"/>
                  <a:pt x="1210" y="593"/>
                  <a:pt x="1208" y="591"/>
                </a:cubicBezTo>
                <a:cubicBezTo>
                  <a:pt x="1207" y="590"/>
                  <a:pt x="1206" y="588"/>
                  <a:pt x="1205" y="586"/>
                </a:cubicBezTo>
                <a:cubicBezTo>
                  <a:pt x="1203" y="583"/>
                  <a:pt x="1201" y="580"/>
                  <a:pt x="1198" y="578"/>
                </a:cubicBezTo>
                <a:cubicBezTo>
                  <a:pt x="1197" y="577"/>
                  <a:pt x="1196" y="576"/>
                  <a:pt x="1195" y="576"/>
                </a:cubicBezTo>
                <a:cubicBezTo>
                  <a:pt x="1193" y="574"/>
                  <a:pt x="1193" y="573"/>
                  <a:pt x="1193" y="571"/>
                </a:cubicBezTo>
                <a:cubicBezTo>
                  <a:pt x="1193" y="569"/>
                  <a:pt x="1193" y="568"/>
                  <a:pt x="1193" y="567"/>
                </a:cubicBezTo>
                <a:cubicBezTo>
                  <a:pt x="1193" y="566"/>
                  <a:pt x="1194" y="565"/>
                  <a:pt x="1194" y="565"/>
                </a:cubicBezTo>
                <a:cubicBezTo>
                  <a:pt x="1196" y="564"/>
                  <a:pt x="1197" y="563"/>
                  <a:pt x="1198" y="563"/>
                </a:cubicBezTo>
                <a:cubicBezTo>
                  <a:pt x="1199" y="563"/>
                  <a:pt x="1200" y="563"/>
                  <a:pt x="1200" y="564"/>
                </a:cubicBezTo>
                <a:cubicBezTo>
                  <a:pt x="1200" y="565"/>
                  <a:pt x="1200" y="566"/>
                  <a:pt x="1201" y="568"/>
                </a:cubicBezTo>
                <a:cubicBezTo>
                  <a:pt x="1201" y="569"/>
                  <a:pt x="1202" y="570"/>
                  <a:pt x="1203" y="570"/>
                </a:cubicBezTo>
                <a:cubicBezTo>
                  <a:pt x="1205" y="569"/>
                  <a:pt x="1206" y="571"/>
                  <a:pt x="1208" y="571"/>
                </a:cubicBezTo>
                <a:cubicBezTo>
                  <a:pt x="1209" y="571"/>
                  <a:pt x="1210" y="572"/>
                  <a:pt x="1211" y="573"/>
                </a:cubicBezTo>
                <a:cubicBezTo>
                  <a:pt x="1212" y="577"/>
                  <a:pt x="1215" y="579"/>
                  <a:pt x="1218" y="581"/>
                </a:cubicBezTo>
                <a:cubicBezTo>
                  <a:pt x="1221" y="583"/>
                  <a:pt x="1223" y="585"/>
                  <a:pt x="1226" y="585"/>
                </a:cubicBezTo>
                <a:cubicBezTo>
                  <a:pt x="1228" y="586"/>
                  <a:pt x="1229" y="588"/>
                  <a:pt x="1231" y="588"/>
                </a:cubicBezTo>
                <a:cubicBezTo>
                  <a:pt x="1233" y="588"/>
                  <a:pt x="1235" y="590"/>
                  <a:pt x="1236" y="591"/>
                </a:cubicBezTo>
                <a:cubicBezTo>
                  <a:pt x="1238" y="593"/>
                  <a:pt x="1239" y="595"/>
                  <a:pt x="1241" y="596"/>
                </a:cubicBezTo>
                <a:cubicBezTo>
                  <a:pt x="1242" y="597"/>
                  <a:pt x="1242" y="598"/>
                  <a:pt x="1242" y="599"/>
                </a:cubicBezTo>
                <a:cubicBezTo>
                  <a:pt x="1242" y="601"/>
                  <a:pt x="1242" y="603"/>
                  <a:pt x="1242" y="605"/>
                </a:cubicBezTo>
                <a:cubicBezTo>
                  <a:pt x="1242" y="608"/>
                  <a:pt x="1242" y="610"/>
                  <a:pt x="1245" y="612"/>
                </a:cubicBezTo>
                <a:cubicBezTo>
                  <a:pt x="1245" y="612"/>
                  <a:pt x="1245" y="613"/>
                  <a:pt x="1245" y="613"/>
                </a:cubicBezTo>
                <a:cubicBezTo>
                  <a:pt x="1244" y="616"/>
                  <a:pt x="1246" y="617"/>
                  <a:pt x="1248" y="618"/>
                </a:cubicBezTo>
                <a:cubicBezTo>
                  <a:pt x="1249" y="619"/>
                  <a:pt x="1250" y="620"/>
                  <a:pt x="1252" y="621"/>
                </a:cubicBezTo>
                <a:cubicBezTo>
                  <a:pt x="1252" y="624"/>
                  <a:pt x="1255" y="625"/>
                  <a:pt x="1255" y="628"/>
                </a:cubicBezTo>
                <a:cubicBezTo>
                  <a:pt x="1256" y="629"/>
                  <a:pt x="1256" y="629"/>
                  <a:pt x="1255" y="630"/>
                </a:cubicBezTo>
                <a:cubicBezTo>
                  <a:pt x="1255" y="630"/>
                  <a:pt x="1255" y="631"/>
                  <a:pt x="1255" y="632"/>
                </a:cubicBezTo>
                <a:cubicBezTo>
                  <a:pt x="1257" y="633"/>
                  <a:pt x="1260" y="635"/>
                  <a:pt x="1260" y="638"/>
                </a:cubicBezTo>
                <a:cubicBezTo>
                  <a:pt x="1260" y="639"/>
                  <a:pt x="1261" y="640"/>
                  <a:pt x="1262" y="640"/>
                </a:cubicBezTo>
                <a:cubicBezTo>
                  <a:pt x="1264" y="641"/>
                  <a:pt x="1266" y="641"/>
                  <a:pt x="1269" y="641"/>
                </a:cubicBezTo>
                <a:cubicBezTo>
                  <a:pt x="1270" y="641"/>
                  <a:pt x="1270" y="641"/>
                  <a:pt x="1270" y="640"/>
                </a:cubicBezTo>
                <a:cubicBezTo>
                  <a:pt x="1269" y="637"/>
                  <a:pt x="1272" y="635"/>
                  <a:pt x="1272" y="632"/>
                </a:cubicBezTo>
                <a:cubicBezTo>
                  <a:pt x="1272" y="632"/>
                  <a:pt x="1272" y="632"/>
                  <a:pt x="1272" y="632"/>
                </a:cubicBezTo>
                <a:cubicBezTo>
                  <a:pt x="1275" y="633"/>
                  <a:pt x="1276" y="631"/>
                  <a:pt x="1278" y="630"/>
                </a:cubicBezTo>
                <a:cubicBezTo>
                  <a:pt x="1279" y="630"/>
                  <a:pt x="1279" y="630"/>
                  <a:pt x="1279" y="629"/>
                </a:cubicBezTo>
                <a:cubicBezTo>
                  <a:pt x="1278" y="627"/>
                  <a:pt x="1277" y="625"/>
                  <a:pt x="1275" y="623"/>
                </a:cubicBezTo>
                <a:cubicBezTo>
                  <a:pt x="1274" y="623"/>
                  <a:pt x="1273" y="622"/>
                  <a:pt x="1272" y="621"/>
                </a:cubicBezTo>
                <a:cubicBezTo>
                  <a:pt x="1270" y="618"/>
                  <a:pt x="1268" y="615"/>
                  <a:pt x="1266" y="612"/>
                </a:cubicBezTo>
                <a:cubicBezTo>
                  <a:pt x="1265" y="612"/>
                  <a:pt x="1265" y="611"/>
                  <a:pt x="1265" y="610"/>
                </a:cubicBezTo>
                <a:cubicBezTo>
                  <a:pt x="1265" y="610"/>
                  <a:pt x="1266" y="610"/>
                  <a:pt x="1266" y="609"/>
                </a:cubicBezTo>
                <a:cubicBezTo>
                  <a:pt x="1266" y="609"/>
                  <a:pt x="1267" y="609"/>
                  <a:pt x="1267" y="609"/>
                </a:cubicBezTo>
                <a:cubicBezTo>
                  <a:pt x="1268" y="610"/>
                  <a:pt x="1268" y="610"/>
                  <a:pt x="1268" y="610"/>
                </a:cubicBezTo>
                <a:cubicBezTo>
                  <a:pt x="1271" y="613"/>
                  <a:pt x="1273" y="612"/>
                  <a:pt x="1274" y="609"/>
                </a:cubicBezTo>
                <a:cubicBezTo>
                  <a:pt x="1275" y="608"/>
                  <a:pt x="1275" y="607"/>
                  <a:pt x="1276" y="606"/>
                </a:cubicBezTo>
                <a:cubicBezTo>
                  <a:pt x="1276" y="605"/>
                  <a:pt x="1277" y="605"/>
                  <a:pt x="1277" y="605"/>
                </a:cubicBezTo>
                <a:cubicBezTo>
                  <a:pt x="1278" y="606"/>
                  <a:pt x="1279" y="606"/>
                  <a:pt x="1280" y="605"/>
                </a:cubicBezTo>
                <a:cubicBezTo>
                  <a:pt x="1282" y="604"/>
                  <a:pt x="1284" y="604"/>
                  <a:pt x="1285" y="604"/>
                </a:cubicBezTo>
                <a:cubicBezTo>
                  <a:pt x="1288" y="604"/>
                  <a:pt x="1290" y="606"/>
                  <a:pt x="1290" y="609"/>
                </a:cubicBezTo>
                <a:cubicBezTo>
                  <a:pt x="1290" y="612"/>
                  <a:pt x="1290" y="616"/>
                  <a:pt x="1289" y="619"/>
                </a:cubicBezTo>
                <a:cubicBezTo>
                  <a:pt x="1288" y="620"/>
                  <a:pt x="1289" y="621"/>
                  <a:pt x="1290" y="621"/>
                </a:cubicBezTo>
                <a:cubicBezTo>
                  <a:pt x="1291" y="621"/>
                  <a:pt x="1292" y="621"/>
                  <a:pt x="1293" y="621"/>
                </a:cubicBezTo>
                <a:cubicBezTo>
                  <a:pt x="1293" y="621"/>
                  <a:pt x="1293" y="621"/>
                  <a:pt x="1294" y="621"/>
                </a:cubicBezTo>
                <a:cubicBezTo>
                  <a:pt x="1294" y="621"/>
                  <a:pt x="1294" y="621"/>
                  <a:pt x="1294" y="621"/>
                </a:cubicBezTo>
                <a:cubicBezTo>
                  <a:pt x="1294" y="622"/>
                  <a:pt x="1294" y="623"/>
                  <a:pt x="1294" y="623"/>
                </a:cubicBezTo>
                <a:cubicBezTo>
                  <a:pt x="1293" y="625"/>
                  <a:pt x="1291" y="624"/>
                  <a:pt x="1290" y="625"/>
                </a:cubicBezTo>
                <a:cubicBezTo>
                  <a:pt x="1289" y="625"/>
                  <a:pt x="1289" y="626"/>
                  <a:pt x="1289" y="626"/>
                </a:cubicBezTo>
                <a:cubicBezTo>
                  <a:pt x="1289" y="626"/>
                  <a:pt x="1289" y="627"/>
                  <a:pt x="1290" y="627"/>
                </a:cubicBezTo>
                <a:cubicBezTo>
                  <a:pt x="1291" y="628"/>
                  <a:pt x="1292" y="628"/>
                  <a:pt x="1293" y="629"/>
                </a:cubicBezTo>
                <a:cubicBezTo>
                  <a:pt x="1293" y="629"/>
                  <a:pt x="1294" y="630"/>
                  <a:pt x="1295" y="630"/>
                </a:cubicBezTo>
                <a:cubicBezTo>
                  <a:pt x="1296" y="631"/>
                  <a:pt x="1294" y="632"/>
                  <a:pt x="1295" y="633"/>
                </a:cubicBezTo>
                <a:cubicBezTo>
                  <a:pt x="1296" y="634"/>
                  <a:pt x="1298" y="635"/>
                  <a:pt x="1299" y="636"/>
                </a:cubicBezTo>
                <a:cubicBezTo>
                  <a:pt x="1299" y="638"/>
                  <a:pt x="1301" y="639"/>
                  <a:pt x="1302" y="640"/>
                </a:cubicBezTo>
                <a:cubicBezTo>
                  <a:pt x="1303" y="641"/>
                  <a:pt x="1304" y="641"/>
                  <a:pt x="1305" y="641"/>
                </a:cubicBezTo>
                <a:cubicBezTo>
                  <a:pt x="1308" y="640"/>
                  <a:pt x="1310" y="641"/>
                  <a:pt x="1311" y="643"/>
                </a:cubicBezTo>
                <a:cubicBezTo>
                  <a:pt x="1312" y="644"/>
                  <a:pt x="1313" y="644"/>
                  <a:pt x="1314" y="645"/>
                </a:cubicBezTo>
                <a:cubicBezTo>
                  <a:pt x="1314" y="645"/>
                  <a:pt x="1315" y="645"/>
                  <a:pt x="1315" y="645"/>
                </a:cubicBezTo>
                <a:cubicBezTo>
                  <a:pt x="1318" y="645"/>
                  <a:pt x="1321" y="645"/>
                  <a:pt x="1323" y="642"/>
                </a:cubicBezTo>
                <a:cubicBezTo>
                  <a:pt x="1325" y="640"/>
                  <a:pt x="1326" y="640"/>
                  <a:pt x="1328" y="641"/>
                </a:cubicBezTo>
                <a:cubicBezTo>
                  <a:pt x="1331" y="641"/>
                  <a:pt x="1332" y="642"/>
                  <a:pt x="1334" y="644"/>
                </a:cubicBezTo>
                <a:cubicBezTo>
                  <a:pt x="1336" y="646"/>
                  <a:pt x="1339" y="646"/>
                  <a:pt x="1342" y="645"/>
                </a:cubicBezTo>
                <a:cubicBezTo>
                  <a:pt x="1345" y="645"/>
                  <a:pt x="1348" y="643"/>
                  <a:pt x="1350" y="641"/>
                </a:cubicBezTo>
                <a:cubicBezTo>
                  <a:pt x="1351" y="640"/>
                  <a:pt x="1352" y="639"/>
                  <a:pt x="1353" y="640"/>
                </a:cubicBezTo>
                <a:cubicBezTo>
                  <a:pt x="1355" y="641"/>
                  <a:pt x="1358" y="640"/>
                  <a:pt x="1360" y="641"/>
                </a:cubicBezTo>
                <a:cubicBezTo>
                  <a:pt x="1360" y="641"/>
                  <a:pt x="1360" y="641"/>
                  <a:pt x="1360" y="640"/>
                </a:cubicBezTo>
                <a:cubicBezTo>
                  <a:pt x="1360" y="640"/>
                  <a:pt x="1360" y="640"/>
                  <a:pt x="1360" y="640"/>
                </a:cubicBezTo>
                <a:cubicBezTo>
                  <a:pt x="1360" y="641"/>
                  <a:pt x="1360" y="641"/>
                  <a:pt x="1360" y="641"/>
                </a:cubicBezTo>
                <a:cubicBezTo>
                  <a:pt x="1360" y="641"/>
                  <a:pt x="1360" y="641"/>
                  <a:pt x="1360" y="641"/>
                </a:cubicBezTo>
                <a:cubicBezTo>
                  <a:pt x="1359" y="644"/>
                  <a:pt x="1359" y="647"/>
                  <a:pt x="1360" y="650"/>
                </a:cubicBezTo>
                <a:cubicBezTo>
                  <a:pt x="1360" y="653"/>
                  <a:pt x="1360" y="656"/>
                  <a:pt x="1359" y="659"/>
                </a:cubicBezTo>
                <a:cubicBezTo>
                  <a:pt x="1359" y="661"/>
                  <a:pt x="1358" y="663"/>
                  <a:pt x="1357" y="665"/>
                </a:cubicBezTo>
                <a:cubicBezTo>
                  <a:pt x="1356" y="668"/>
                  <a:pt x="1355" y="671"/>
                  <a:pt x="1354" y="674"/>
                </a:cubicBezTo>
                <a:cubicBezTo>
                  <a:pt x="1354" y="677"/>
                  <a:pt x="1352" y="680"/>
                  <a:pt x="1350" y="682"/>
                </a:cubicBezTo>
                <a:cubicBezTo>
                  <a:pt x="1349" y="683"/>
                  <a:pt x="1348" y="684"/>
                  <a:pt x="1347" y="684"/>
                </a:cubicBezTo>
                <a:cubicBezTo>
                  <a:pt x="1343" y="684"/>
                  <a:pt x="1338" y="685"/>
                  <a:pt x="1334" y="683"/>
                </a:cubicBezTo>
                <a:cubicBezTo>
                  <a:pt x="1333" y="682"/>
                  <a:pt x="1331" y="682"/>
                  <a:pt x="1329" y="682"/>
                </a:cubicBezTo>
                <a:cubicBezTo>
                  <a:pt x="1325" y="682"/>
                  <a:pt x="1322" y="683"/>
                  <a:pt x="1318" y="685"/>
                </a:cubicBezTo>
                <a:cubicBezTo>
                  <a:pt x="1317" y="686"/>
                  <a:pt x="1315" y="686"/>
                  <a:pt x="1313" y="685"/>
                </a:cubicBezTo>
                <a:cubicBezTo>
                  <a:pt x="1307" y="684"/>
                  <a:pt x="1301" y="682"/>
                  <a:pt x="1294" y="682"/>
                </a:cubicBezTo>
                <a:cubicBezTo>
                  <a:pt x="1292" y="681"/>
                  <a:pt x="1290" y="681"/>
                  <a:pt x="1288" y="680"/>
                </a:cubicBezTo>
                <a:cubicBezTo>
                  <a:pt x="1285" y="678"/>
                  <a:pt x="1282" y="678"/>
                  <a:pt x="1279" y="677"/>
                </a:cubicBezTo>
                <a:cubicBezTo>
                  <a:pt x="1276" y="677"/>
                  <a:pt x="1274" y="676"/>
                  <a:pt x="1272" y="674"/>
                </a:cubicBezTo>
                <a:cubicBezTo>
                  <a:pt x="1271" y="673"/>
                  <a:pt x="1270" y="672"/>
                  <a:pt x="1269" y="672"/>
                </a:cubicBezTo>
                <a:cubicBezTo>
                  <a:pt x="1264" y="671"/>
                  <a:pt x="1259" y="671"/>
                  <a:pt x="1254" y="673"/>
                </a:cubicBezTo>
                <a:cubicBezTo>
                  <a:pt x="1251" y="675"/>
                  <a:pt x="1248" y="679"/>
                  <a:pt x="1250" y="683"/>
                </a:cubicBezTo>
                <a:cubicBezTo>
                  <a:pt x="1250" y="684"/>
                  <a:pt x="1250" y="685"/>
                  <a:pt x="1251" y="686"/>
                </a:cubicBezTo>
                <a:cubicBezTo>
                  <a:pt x="1251" y="687"/>
                  <a:pt x="1250" y="688"/>
                  <a:pt x="1250" y="689"/>
                </a:cubicBezTo>
                <a:cubicBezTo>
                  <a:pt x="1249" y="690"/>
                  <a:pt x="1249" y="691"/>
                  <a:pt x="1248" y="691"/>
                </a:cubicBezTo>
                <a:cubicBezTo>
                  <a:pt x="1246" y="693"/>
                  <a:pt x="1244" y="693"/>
                  <a:pt x="1242" y="692"/>
                </a:cubicBezTo>
                <a:cubicBezTo>
                  <a:pt x="1241" y="692"/>
                  <a:pt x="1240" y="691"/>
                  <a:pt x="1239" y="690"/>
                </a:cubicBezTo>
                <a:cubicBezTo>
                  <a:pt x="1238" y="689"/>
                  <a:pt x="1237" y="688"/>
                  <a:pt x="1235" y="687"/>
                </a:cubicBezTo>
                <a:cubicBezTo>
                  <a:pt x="1231" y="685"/>
                  <a:pt x="1228" y="684"/>
                  <a:pt x="1223" y="684"/>
                </a:cubicBezTo>
                <a:cubicBezTo>
                  <a:pt x="1222" y="684"/>
                  <a:pt x="1220" y="683"/>
                  <a:pt x="1219" y="681"/>
                </a:cubicBezTo>
                <a:cubicBezTo>
                  <a:pt x="1219" y="680"/>
                  <a:pt x="1219" y="679"/>
                  <a:pt x="1218" y="678"/>
                </a:cubicBezTo>
                <a:cubicBezTo>
                  <a:pt x="1218" y="676"/>
                  <a:pt x="1216" y="675"/>
                  <a:pt x="1215" y="674"/>
                </a:cubicBezTo>
                <a:cubicBezTo>
                  <a:pt x="1210" y="673"/>
                  <a:pt x="1205" y="671"/>
                  <a:pt x="1199" y="672"/>
                </a:cubicBezTo>
                <a:cubicBezTo>
                  <a:pt x="1196" y="672"/>
                  <a:pt x="1194" y="671"/>
                  <a:pt x="1191" y="670"/>
                </a:cubicBezTo>
                <a:cubicBezTo>
                  <a:pt x="1191" y="669"/>
                  <a:pt x="1190" y="669"/>
                  <a:pt x="1190" y="669"/>
                </a:cubicBezTo>
                <a:cubicBezTo>
                  <a:pt x="1188" y="667"/>
                  <a:pt x="1186" y="666"/>
                  <a:pt x="1183" y="665"/>
                </a:cubicBezTo>
                <a:cubicBezTo>
                  <a:pt x="1182" y="664"/>
                  <a:pt x="1181" y="662"/>
                  <a:pt x="1182" y="661"/>
                </a:cubicBezTo>
                <a:cubicBezTo>
                  <a:pt x="1183" y="660"/>
                  <a:pt x="1184" y="659"/>
                  <a:pt x="1186" y="657"/>
                </a:cubicBezTo>
                <a:cubicBezTo>
                  <a:pt x="1187" y="655"/>
                  <a:pt x="1187" y="653"/>
                  <a:pt x="1186" y="651"/>
                </a:cubicBezTo>
                <a:cubicBezTo>
                  <a:pt x="1186" y="649"/>
                  <a:pt x="1185" y="648"/>
                  <a:pt x="1184" y="647"/>
                </a:cubicBezTo>
                <a:cubicBezTo>
                  <a:pt x="1184" y="647"/>
                  <a:pt x="1184" y="646"/>
                  <a:pt x="1184" y="646"/>
                </a:cubicBezTo>
                <a:cubicBezTo>
                  <a:pt x="1184" y="644"/>
                  <a:pt x="1185" y="642"/>
                  <a:pt x="1186" y="641"/>
                </a:cubicBezTo>
                <a:cubicBezTo>
                  <a:pt x="1186" y="640"/>
                  <a:pt x="1185" y="639"/>
                  <a:pt x="1184" y="639"/>
                </a:cubicBezTo>
                <a:cubicBezTo>
                  <a:pt x="1183" y="640"/>
                  <a:pt x="1182" y="640"/>
                  <a:pt x="1180" y="638"/>
                </a:cubicBezTo>
                <a:cubicBezTo>
                  <a:pt x="1179" y="636"/>
                  <a:pt x="1176" y="636"/>
                  <a:pt x="1174" y="637"/>
                </a:cubicBezTo>
                <a:cubicBezTo>
                  <a:pt x="1172" y="637"/>
                  <a:pt x="1170" y="638"/>
                  <a:pt x="1167" y="639"/>
                </a:cubicBezTo>
                <a:cubicBezTo>
                  <a:pt x="1166" y="639"/>
                  <a:pt x="1165" y="639"/>
                  <a:pt x="1163" y="639"/>
                </a:cubicBezTo>
                <a:cubicBezTo>
                  <a:pt x="1161" y="638"/>
                  <a:pt x="1159" y="640"/>
                  <a:pt x="1156" y="639"/>
                </a:cubicBezTo>
                <a:cubicBezTo>
                  <a:pt x="1154" y="638"/>
                  <a:pt x="1152" y="640"/>
                  <a:pt x="1150" y="640"/>
                </a:cubicBezTo>
                <a:cubicBezTo>
                  <a:pt x="1148" y="640"/>
                  <a:pt x="1146" y="640"/>
                  <a:pt x="1145" y="640"/>
                </a:cubicBezTo>
                <a:cubicBezTo>
                  <a:pt x="1140" y="639"/>
                  <a:pt x="1136" y="640"/>
                  <a:pt x="1132" y="641"/>
                </a:cubicBezTo>
                <a:cubicBezTo>
                  <a:pt x="1129" y="642"/>
                  <a:pt x="1127" y="642"/>
                  <a:pt x="1125" y="642"/>
                </a:cubicBezTo>
                <a:cubicBezTo>
                  <a:pt x="1123" y="642"/>
                  <a:pt x="1121" y="642"/>
                  <a:pt x="1119" y="643"/>
                </a:cubicBezTo>
                <a:cubicBezTo>
                  <a:pt x="1116" y="645"/>
                  <a:pt x="1113" y="647"/>
                  <a:pt x="1109" y="648"/>
                </a:cubicBezTo>
                <a:cubicBezTo>
                  <a:pt x="1107" y="649"/>
                  <a:pt x="1105" y="650"/>
                  <a:pt x="1103" y="652"/>
                </a:cubicBezTo>
                <a:cubicBezTo>
                  <a:pt x="1100" y="654"/>
                  <a:pt x="1097" y="654"/>
                  <a:pt x="1095" y="653"/>
                </a:cubicBezTo>
                <a:cubicBezTo>
                  <a:pt x="1092" y="652"/>
                  <a:pt x="1090" y="652"/>
                  <a:pt x="1088" y="652"/>
                </a:cubicBezTo>
                <a:cubicBezTo>
                  <a:pt x="1086" y="653"/>
                  <a:pt x="1083" y="653"/>
                  <a:pt x="1081" y="652"/>
                </a:cubicBezTo>
                <a:cubicBezTo>
                  <a:pt x="1080" y="652"/>
                  <a:pt x="1079" y="652"/>
                  <a:pt x="1078" y="651"/>
                </a:cubicBezTo>
                <a:cubicBezTo>
                  <a:pt x="1077" y="651"/>
                  <a:pt x="1077" y="650"/>
                  <a:pt x="1077" y="650"/>
                </a:cubicBezTo>
                <a:cubicBezTo>
                  <a:pt x="1074" y="647"/>
                  <a:pt x="1072" y="648"/>
                  <a:pt x="1071" y="651"/>
                </a:cubicBezTo>
                <a:cubicBezTo>
                  <a:pt x="1070" y="653"/>
                  <a:pt x="1070" y="654"/>
                  <a:pt x="1069" y="656"/>
                </a:cubicBezTo>
                <a:cubicBezTo>
                  <a:pt x="1068" y="660"/>
                  <a:pt x="1066" y="663"/>
                  <a:pt x="1062" y="665"/>
                </a:cubicBezTo>
                <a:cubicBezTo>
                  <a:pt x="1059" y="666"/>
                  <a:pt x="1056" y="668"/>
                  <a:pt x="1053" y="670"/>
                </a:cubicBezTo>
                <a:cubicBezTo>
                  <a:pt x="1051" y="672"/>
                  <a:pt x="1048" y="674"/>
                  <a:pt x="1048" y="677"/>
                </a:cubicBezTo>
                <a:cubicBezTo>
                  <a:pt x="1048" y="679"/>
                  <a:pt x="1047" y="680"/>
                  <a:pt x="1046" y="681"/>
                </a:cubicBezTo>
                <a:cubicBezTo>
                  <a:pt x="1045" y="683"/>
                  <a:pt x="1044" y="685"/>
                  <a:pt x="1044" y="688"/>
                </a:cubicBezTo>
                <a:cubicBezTo>
                  <a:pt x="1044" y="690"/>
                  <a:pt x="1044" y="691"/>
                  <a:pt x="1044" y="693"/>
                </a:cubicBezTo>
                <a:cubicBezTo>
                  <a:pt x="1045" y="695"/>
                  <a:pt x="1044" y="696"/>
                  <a:pt x="1043" y="697"/>
                </a:cubicBezTo>
                <a:cubicBezTo>
                  <a:pt x="1042" y="699"/>
                  <a:pt x="1041" y="701"/>
                  <a:pt x="1040" y="702"/>
                </a:cubicBezTo>
                <a:cubicBezTo>
                  <a:pt x="1039" y="703"/>
                  <a:pt x="1038" y="704"/>
                  <a:pt x="1037" y="705"/>
                </a:cubicBezTo>
                <a:cubicBezTo>
                  <a:pt x="1036" y="706"/>
                  <a:pt x="1034" y="706"/>
                  <a:pt x="1033" y="707"/>
                </a:cubicBezTo>
                <a:cubicBezTo>
                  <a:pt x="1031" y="709"/>
                  <a:pt x="1029" y="710"/>
                  <a:pt x="1027" y="710"/>
                </a:cubicBezTo>
                <a:cubicBezTo>
                  <a:pt x="1024" y="710"/>
                  <a:pt x="1023" y="712"/>
                  <a:pt x="1022" y="714"/>
                </a:cubicBezTo>
                <a:cubicBezTo>
                  <a:pt x="1021" y="714"/>
                  <a:pt x="1020" y="715"/>
                  <a:pt x="1020" y="716"/>
                </a:cubicBezTo>
                <a:cubicBezTo>
                  <a:pt x="1019" y="719"/>
                  <a:pt x="1017" y="720"/>
                  <a:pt x="1015" y="721"/>
                </a:cubicBezTo>
                <a:cubicBezTo>
                  <a:pt x="1013" y="723"/>
                  <a:pt x="1011" y="725"/>
                  <a:pt x="1010" y="727"/>
                </a:cubicBezTo>
                <a:cubicBezTo>
                  <a:pt x="1008" y="731"/>
                  <a:pt x="1006" y="736"/>
                  <a:pt x="1003" y="739"/>
                </a:cubicBezTo>
                <a:cubicBezTo>
                  <a:pt x="1002" y="740"/>
                  <a:pt x="1001" y="741"/>
                  <a:pt x="1001" y="742"/>
                </a:cubicBezTo>
                <a:cubicBezTo>
                  <a:pt x="999" y="746"/>
                  <a:pt x="996" y="751"/>
                  <a:pt x="994" y="755"/>
                </a:cubicBezTo>
                <a:cubicBezTo>
                  <a:pt x="992" y="757"/>
                  <a:pt x="992" y="759"/>
                  <a:pt x="992" y="761"/>
                </a:cubicBezTo>
                <a:cubicBezTo>
                  <a:pt x="991" y="763"/>
                  <a:pt x="992" y="765"/>
                  <a:pt x="994" y="767"/>
                </a:cubicBezTo>
                <a:cubicBezTo>
                  <a:pt x="996" y="768"/>
                  <a:pt x="997" y="770"/>
                  <a:pt x="996" y="772"/>
                </a:cubicBezTo>
                <a:cubicBezTo>
                  <a:pt x="996" y="774"/>
                  <a:pt x="996" y="776"/>
                  <a:pt x="996" y="778"/>
                </a:cubicBezTo>
                <a:cubicBezTo>
                  <a:pt x="998" y="783"/>
                  <a:pt x="998" y="788"/>
                  <a:pt x="996" y="793"/>
                </a:cubicBezTo>
                <a:cubicBezTo>
                  <a:pt x="995" y="794"/>
                  <a:pt x="995" y="794"/>
                  <a:pt x="995" y="795"/>
                </a:cubicBezTo>
                <a:cubicBezTo>
                  <a:pt x="994" y="800"/>
                  <a:pt x="993" y="805"/>
                  <a:pt x="989" y="809"/>
                </a:cubicBezTo>
                <a:cubicBezTo>
                  <a:pt x="989" y="809"/>
                  <a:pt x="989" y="810"/>
                  <a:pt x="989" y="811"/>
                </a:cubicBezTo>
                <a:cubicBezTo>
                  <a:pt x="990" y="812"/>
                  <a:pt x="991" y="814"/>
                  <a:pt x="992" y="815"/>
                </a:cubicBezTo>
                <a:cubicBezTo>
                  <a:pt x="993" y="817"/>
                  <a:pt x="993" y="818"/>
                  <a:pt x="993" y="820"/>
                </a:cubicBezTo>
                <a:cubicBezTo>
                  <a:pt x="991" y="823"/>
                  <a:pt x="992" y="825"/>
                  <a:pt x="993" y="827"/>
                </a:cubicBezTo>
                <a:cubicBezTo>
                  <a:pt x="994" y="829"/>
                  <a:pt x="996" y="831"/>
                  <a:pt x="998" y="832"/>
                </a:cubicBezTo>
                <a:cubicBezTo>
                  <a:pt x="999" y="832"/>
                  <a:pt x="1001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5"/>
                  <a:pt x="1003" y="837"/>
                  <a:pt x="1005" y="838"/>
                </a:cubicBezTo>
                <a:cubicBezTo>
                  <a:pt x="1006" y="839"/>
                  <a:pt x="1007" y="840"/>
                  <a:pt x="1008" y="842"/>
                </a:cubicBezTo>
                <a:cubicBezTo>
                  <a:pt x="1008" y="843"/>
                  <a:pt x="1009" y="844"/>
                  <a:pt x="1010" y="844"/>
                </a:cubicBezTo>
                <a:cubicBezTo>
                  <a:pt x="1013" y="845"/>
                  <a:pt x="1015" y="847"/>
                  <a:pt x="1016" y="849"/>
                </a:cubicBezTo>
                <a:cubicBezTo>
                  <a:pt x="1017" y="850"/>
                  <a:pt x="1018" y="851"/>
                  <a:pt x="1018" y="852"/>
                </a:cubicBezTo>
                <a:cubicBezTo>
                  <a:pt x="1018" y="856"/>
                  <a:pt x="1020" y="859"/>
                  <a:pt x="1022" y="862"/>
                </a:cubicBezTo>
                <a:cubicBezTo>
                  <a:pt x="1023" y="865"/>
                  <a:pt x="1026" y="867"/>
                  <a:pt x="1029" y="869"/>
                </a:cubicBezTo>
                <a:cubicBezTo>
                  <a:pt x="1032" y="870"/>
                  <a:pt x="1034" y="871"/>
                  <a:pt x="1036" y="873"/>
                </a:cubicBezTo>
                <a:cubicBezTo>
                  <a:pt x="1041" y="876"/>
                  <a:pt x="1045" y="880"/>
                  <a:pt x="1051" y="884"/>
                </a:cubicBezTo>
                <a:cubicBezTo>
                  <a:pt x="1053" y="885"/>
                  <a:pt x="1056" y="886"/>
                  <a:pt x="1059" y="887"/>
                </a:cubicBezTo>
                <a:cubicBezTo>
                  <a:pt x="1059" y="887"/>
                  <a:pt x="1060" y="887"/>
                  <a:pt x="1061" y="887"/>
                </a:cubicBezTo>
                <a:cubicBezTo>
                  <a:pt x="1063" y="886"/>
                  <a:pt x="1065" y="885"/>
                  <a:pt x="1067" y="884"/>
                </a:cubicBezTo>
                <a:cubicBezTo>
                  <a:pt x="1070" y="883"/>
                  <a:pt x="1073" y="882"/>
                  <a:pt x="1077" y="882"/>
                </a:cubicBezTo>
                <a:cubicBezTo>
                  <a:pt x="1079" y="882"/>
                  <a:pt x="1081" y="882"/>
                  <a:pt x="1084" y="882"/>
                </a:cubicBezTo>
                <a:cubicBezTo>
                  <a:pt x="1087" y="881"/>
                  <a:pt x="1091" y="881"/>
                  <a:pt x="1094" y="883"/>
                </a:cubicBezTo>
                <a:cubicBezTo>
                  <a:pt x="1095" y="883"/>
                  <a:pt x="1096" y="883"/>
                  <a:pt x="1096" y="884"/>
                </a:cubicBezTo>
                <a:cubicBezTo>
                  <a:pt x="1098" y="884"/>
                  <a:pt x="1100" y="884"/>
                  <a:pt x="1102" y="884"/>
                </a:cubicBezTo>
                <a:cubicBezTo>
                  <a:pt x="1103" y="883"/>
                  <a:pt x="1105" y="882"/>
                  <a:pt x="1107" y="882"/>
                </a:cubicBezTo>
                <a:cubicBezTo>
                  <a:pt x="1109" y="881"/>
                  <a:pt x="1111" y="880"/>
                  <a:pt x="1112" y="879"/>
                </a:cubicBezTo>
                <a:cubicBezTo>
                  <a:pt x="1114" y="878"/>
                  <a:pt x="1117" y="877"/>
                  <a:pt x="1119" y="876"/>
                </a:cubicBezTo>
                <a:cubicBezTo>
                  <a:pt x="1122" y="875"/>
                  <a:pt x="1124" y="874"/>
                  <a:pt x="1127" y="874"/>
                </a:cubicBezTo>
                <a:cubicBezTo>
                  <a:pt x="1130" y="874"/>
                  <a:pt x="1134" y="872"/>
                  <a:pt x="1138" y="872"/>
                </a:cubicBezTo>
                <a:cubicBezTo>
                  <a:pt x="1139" y="873"/>
                  <a:pt x="1140" y="873"/>
                  <a:pt x="1140" y="873"/>
                </a:cubicBezTo>
                <a:cubicBezTo>
                  <a:pt x="1144" y="874"/>
                  <a:pt x="1146" y="876"/>
                  <a:pt x="1148" y="880"/>
                </a:cubicBezTo>
                <a:cubicBezTo>
                  <a:pt x="1149" y="881"/>
                  <a:pt x="1149" y="883"/>
                  <a:pt x="1150" y="885"/>
                </a:cubicBezTo>
                <a:cubicBezTo>
                  <a:pt x="1151" y="888"/>
                  <a:pt x="1154" y="889"/>
                  <a:pt x="1157" y="889"/>
                </a:cubicBezTo>
                <a:cubicBezTo>
                  <a:pt x="1158" y="889"/>
                  <a:pt x="1159" y="889"/>
                  <a:pt x="1160" y="889"/>
                </a:cubicBezTo>
                <a:cubicBezTo>
                  <a:pt x="1163" y="888"/>
                  <a:pt x="1167" y="888"/>
                  <a:pt x="1171" y="887"/>
                </a:cubicBezTo>
                <a:cubicBezTo>
                  <a:pt x="1173" y="886"/>
                  <a:pt x="1175" y="886"/>
                  <a:pt x="1176" y="888"/>
                </a:cubicBezTo>
                <a:cubicBezTo>
                  <a:pt x="1177" y="889"/>
                  <a:pt x="1178" y="890"/>
                  <a:pt x="1178" y="891"/>
                </a:cubicBezTo>
                <a:cubicBezTo>
                  <a:pt x="1182" y="893"/>
                  <a:pt x="1182" y="896"/>
                  <a:pt x="1182" y="899"/>
                </a:cubicBezTo>
                <a:cubicBezTo>
                  <a:pt x="1182" y="901"/>
                  <a:pt x="1181" y="903"/>
                  <a:pt x="1181" y="905"/>
                </a:cubicBezTo>
                <a:cubicBezTo>
                  <a:pt x="1180" y="907"/>
                  <a:pt x="1179" y="908"/>
                  <a:pt x="1179" y="910"/>
                </a:cubicBezTo>
                <a:cubicBezTo>
                  <a:pt x="1178" y="912"/>
                  <a:pt x="1179" y="914"/>
                  <a:pt x="1178" y="916"/>
                </a:cubicBezTo>
                <a:cubicBezTo>
                  <a:pt x="1178" y="919"/>
                  <a:pt x="1177" y="922"/>
                  <a:pt x="1175" y="925"/>
                </a:cubicBezTo>
                <a:cubicBezTo>
                  <a:pt x="1175" y="925"/>
                  <a:pt x="1175" y="926"/>
                  <a:pt x="1175" y="926"/>
                </a:cubicBezTo>
                <a:cubicBezTo>
                  <a:pt x="1175" y="926"/>
                  <a:pt x="1175" y="927"/>
                  <a:pt x="1175" y="927"/>
                </a:cubicBezTo>
                <a:cubicBezTo>
                  <a:pt x="1179" y="936"/>
                  <a:pt x="1180" y="938"/>
                  <a:pt x="1188" y="945"/>
                </a:cubicBezTo>
                <a:cubicBezTo>
                  <a:pt x="1189" y="947"/>
                  <a:pt x="1190" y="948"/>
                  <a:pt x="1191" y="949"/>
                </a:cubicBezTo>
                <a:cubicBezTo>
                  <a:pt x="1194" y="951"/>
                  <a:pt x="1195" y="953"/>
                  <a:pt x="1196" y="956"/>
                </a:cubicBezTo>
                <a:cubicBezTo>
                  <a:pt x="1197" y="957"/>
                  <a:pt x="1198" y="959"/>
                  <a:pt x="1198" y="960"/>
                </a:cubicBezTo>
                <a:cubicBezTo>
                  <a:pt x="1199" y="963"/>
                  <a:pt x="1200" y="967"/>
                  <a:pt x="1202" y="970"/>
                </a:cubicBezTo>
                <a:cubicBezTo>
                  <a:pt x="1204" y="973"/>
                  <a:pt x="1204" y="977"/>
                  <a:pt x="1205" y="981"/>
                </a:cubicBezTo>
                <a:cubicBezTo>
                  <a:pt x="1206" y="982"/>
                  <a:pt x="1205" y="983"/>
                  <a:pt x="1205" y="984"/>
                </a:cubicBezTo>
                <a:cubicBezTo>
                  <a:pt x="1205" y="985"/>
                  <a:pt x="1204" y="986"/>
                  <a:pt x="1205" y="987"/>
                </a:cubicBezTo>
                <a:cubicBezTo>
                  <a:pt x="1205" y="990"/>
                  <a:pt x="1206" y="992"/>
                  <a:pt x="1207" y="995"/>
                </a:cubicBezTo>
                <a:cubicBezTo>
                  <a:pt x="1208" y="996"/>
                  <a:pt x="1208" y="997"/>
                  <a:pt x="1209" y="998"/>
                </a:cubicBezTo>
                <a:cubicBezTo>
                  <a:pt x="1210" y="1002"/>
                  <a:pt x="1210" y="1007"/>
                  <a:pt x="1205" y="1011"/>
                </a:cubicBezTo>
                <a:cubicBezTo>
                  <a:pt x="1204" y="1012"/>
                  <a:pt x="1202" y="1014"/>
                  <a:pt x="1201" y="1016"/>
                </a:cubicBezTo>
                <a:cubicBezTo>
                  <a:pt x="1199" y="1018"/>
                  <a:pt x="1198" y="1020"/>
                  <a:pt x="1198" y="1022"/>
                </a:cubicBezTo>
                <a:cubicBezTo>
                  <a:pt x="1197" y="1026"/>
                  <a:pt x="1196" y="1029"/>
                  <a:pt x="1195" y="1033"/>
                </a:cubicBezTo>
                <a:cubicBezTo>
                  <a:pt x="1194" y="1035"/>
                  <a:pt x="1193" y="1037"/>
                  <a:pt x="1193" y="1039"/>
                </a:cubicBezTo>
                <a:cubicBezTo>
                  <a:pt x="1193" y="1042"/>
                  <a:pt x="1193" y="1046"/>
                  <a:pt x="1193" y="1049"/>
                </a:cubicBezTo>
                <a:cubicBezTo>
                  <a:pt x="1193" y="1051"/>
                  <a:pt x="1194" y="1053"/>
                  <a:pt x="1195" y="1054"/>
                </a:cubicBezTo>
                <a:cubicBezTo>
                  <a:pt x="1198" y="1057"/>
                  <a:pt x="1201" y="1061"/>
                  <a:pt x="1202" y="1066"/>
                </a:cubicBezTo>
                <a:cubicBezTo>
                  <a:pt x="1204" y="1071"/>
                  <a:pt x="1206" y="1075"/>
                  <a:pt x="1208" y="1079"/>
                </a:cubicBezTo>
                <a:cubicBezTo>
                  <a:pt x="1210" y="1083"/>
                  <a:pt x="1211" y="1086"/>
                  <a:pt x="1211" y="1089"/>
                </a:cubicBezTo>
                <a:cubicBezTo>
                  <a:pt x="1211" y="1093"/>
                  <a:pt x="1212" y="1097"/>
                  <a:pt x="1213" y="1100"/>
                </a:cubicBezTo>
                <a:cubicBezTo>
                  <a:pt x="1213" y="1102"/>
                  <a:pt x="1214" y="1103"/>
                  <a:pt x="1214" y="1105"/>
                </a:cubicBezTo>
                <a:cubicBezTo>
                  <a:pt x="1214" y="1109"/>
                  <a:pt x="1215" y="1113"/>
                  <a:pt x="1216" y="1117"/>
                </a:cubicBezTo>
                <a:cubicBezTo>
                  <a:pt x="1217" y="1121"/>
                  <a:pt x="1219" y="1125"/>
                  <a:pt x="1221" y="1128"/>
                </a:cubicBezTo>
                <a:cubicBezTo>
                  <a:pt x="1223" y="1130"/>
                  <a:pt x="1224" y="1132"/>
                  <a:pt x="1226" y="1134"/>
                </a:cubicBezTo>
                <a:cubicBezTo>
                  <a:pt x="1227" y="1136"/>
                  <a:pt x="1228" y="1138"/>
                  <a:pt x="1229" y="1140"/>
                </a:cubicBezTo>
                <a:cubicBezTo>
                  <a:pt x="1230" y="1145"/>
                  <a:pt x="1231" y="1149"/>
                  <a:pt x="1233" y="1153"/>
                </a:cubicBezTo>
                <a:cubicBezTo>
                  <a:pt x="1234" y="1154"/>
                  <a:pt x="1234" y="1156"/>
                  <a:pt x="1235" y="1157"/>
                </a:cubicBezTo>
                <a:cubicBezTo>
                  <a:pt x="1236" y="1159"/>
                  <a:pt x="1236" y="1162"/>
                  <a:pt x="1234" y="1164"/>
                </a:cubicBezTo>
                <a:cubicBezTo>
                  <a:pt x="1233" y="1165"/>
                  <a:pt x="1233" y="1166"/>
                  <a:pt x="1234" y="1167"/>
                </a:cubicBezTo>
                <a:cubicBezTo>
                  <a:pt x="1235" y="1169"/>
                  <a:pt x="1235" y="1172"/>
                  <a:pt x="1236" y="1175"/>
                </a:cubicBezTo>
                <a:cubicBezTo>
                  <a:pt x="1236" y="1175"/>
                  <a:pt x="1236" y="1176"/>
                  <a:pt x="1236" y="1176"/>
                </a:cubicBezTo>
                <a:cubicBezTo>
                  <a:pt x="1239" y="1178"/>
                  <a:pt x="1243" y="1180"/>
                  <a:pt x="1246" y="1181"/>
                </a:cubicBezTo>
                <a:cubicBezTo>
                  <a:pt x="1246" y="1182"/>
                  <a:pt x="1247" y="1181"/>
                  <a:pt x="1248" y="1181"/>
                </a:cubicBezTo>
                <a:cubicBezTo>
                  <a:pt x="1251" y="1180"/>
                  <a:pt x="1254" y="1178"/>
                  <a:pt x="1257" y="1179"/>
                </a:cubicBezTo>
                <a:cubicBezTo>
                  <a:pt x="1259" y="1179"/>
                  <a:pt x="1260" y="1178"/>
                  <a:pt x="1262" y="1178"/>
                </a:cubicBezTo>
                <a:cubicBezTo>
                  <a:pt x="1264" y="1177"/>
                  <a:pt x="1266" y="1176"/>
                  <a:pt x="1269" y="1176"/>
                </a:cubicBezTo>
                <a:cubicBezTo>
                  <a:pt x="1272" y="1176"/>
                  <a:pt x="1275" y="1175"/>
                  <a:pt x="1278" y="1177"/>
                </a:cubicBezTo>
                <a:cubicBezTo>
                  <a:pt x="1278" y="1177"/>
                  <a:pt x="1280" y="1177"/>
                  <a:pt x="1280" y="1177"/>
                </a:cubicBezTo>
                <a:cubicBezTo>
                  <a:pt x="1283" y="1175"/>
                  <a:pt x="1286" y="1177"/>
                  <a:pt x="1288" y="1174"/>
                </a:cubicBezTo>
                <a:cubicBezTo>
                  <a:pt x="1289" y="1174"/>
                  <a:pt x="1290" y="1173"/>
                  <a:pt x="1291" y="1173"/>
                </a:cubicBezTo>
                <a:cubicBezTo>
                  <a:pt x="1295" y="1173"/>
                  <a:pt x="1299" y="1171"/>
                  <a:pt x="1302" y="1169"/>
                </a:cubicBezTo>
                <a:cubicBezTo>
                  <a:pt x="1307" y="1166"/>
                  <a:pt x="1311" y="1162"/>
                  <a:pt x="1315" y="1158"/>
                </a:cubicBezTo>
                <a:cubicBezTo>
                  <a:pt x="1318" y="1155"/>
                  <a:pt x="1321" y="1152"/>
                  <a:pt x="1323" y="1149"/>
                </a:cubicBezTo>
                <a:cubicBezTo>
                  <a:pt x="1325" y="1146"/>
                  <a:pt x="1327" y="1143"/>
                  <a:pt x="1329" y="1140"/>
                </a:cubicBezTo>
                <a:cubicBezTo>
                  <a:pt x="1330" y="1138"/>
                  <a:pt x="1332" y="1136"/>
                  <a:pt x="1333" y="1135"/>
                </a:cubicBezTo>
                <a:cubicBezTo>
                  <a:pt x="1337" y="1133"/>
                  <a:pt x="1339" y="1130"/>
                  <a:pt x="1340" y="1126"/>
                </a:cubicBezTo>
                <a:cubicBezTo>
                  <a:pt x="1341" y="1123"/>
                  <a:pt x="1342" y="1120"/>
                  <a:pt x="1343" y="1117"/>
                </a:cubicBezTo>
                <a:cubicBezTo>
                  <a:pt x="1343" y="1116"/>
                  <a:pt x="1343" y="1114"/>
                  <a:pt x="1342" y="1113"/>
                </a:cubicBezTo>
                <a:cubicBezTo>
                  <a:pt x="1341" y="1111"/>
                  <a:pt x="1342" y="1110"/>
                  <a:pt x="1343" y="1108"/>
                </a:cubicBezTo>
                <a:cubicBezTo>
                  <a:pt x="1345" y="1107"/>
                  <a:pt x="1347" y="1105"/>
                  <a:pt x="1350" y="1105"/>
                </a:cubicBezTo>
                <a:cubicBezTo>
                  <a:pt x="1353" y="1104"/>
                  <a:pt x="1356" y="1103"/>
                  <a:pt x="1358" y="1101"/>
                </a:cubicBezTo>
                <a:cubicBezTo>
                  <a:pt x="1360" y="1100"/>
                  <a:pt x="1362" y="1098"/>
                  <a:pt x="1362" y="1096"/>
                </a:cubicBezTo>
                <a:cubicBezTo>
                  <a:pt x="1362" y="1093"/>
                  <a:pt x="1363" y="1090"/>
                  <a:pt x="1363" y="1087"/>
                </a:cubicBezTo>
                <a:cubicBezTo>
                  <a:pt x="1363" y="1086"/>
                  <a:pt x="1363" y="1084"/>
                  <a:pt x="1363" y="1083"/>
                </a:cubicBezTo>
                <a:cubicBezTo>
                  <a:pt x="1362" y="1078"/>
                  <a:pt x="1360" y="1074"/>
                  <a:pt x="1359" y="1069"/>
                </a:cubicBezTo>
                <a:cubicBezTo>
                  <a:pt x="1359" y="1068"/>
                  <a:pt x="1359" y="1066"/>
                  <a:pt x="1360" y="1065"/>
                </a:cubicBezTo>
                <a:cubicBezTo>
                  <a:pt x="1366" y="1060"/>
                  <a:pt x="1373" y="1055"/>
                  <a:pt x="1379" y="1050"/>
                </a:cubicBezTo>
                <a:cubicBezTo>
                  <a:pt x="1381" y="1048"/>
                  <a:pt x="1383" y="1047"/>
                  <a:pt x="1385" y="1046"/>
                </a:cubicBezTo>
                <a:cubicBezTo>
                  <a:pt x="1387" y="1045"/>
                  <a:pt x="1390" y="1044"/>
                  <a:pt x="1392" y="1043"/>
                </a:cubicBezTo>
                <a:cubicBezTo>
                  <a:pt x="1397" y="1040"/>
                  <a:pt x="1400" y="1036"/>
                  <a:pt x="1402" y="1030"/>
                </a:cubicBezTo>
                <a:cubicBezTo>
                  <a:pt x="1403" y="1028"/>
                  <a:pt x="1404" y="1026"/>
                  <a:pt x="1404" y="1023"/>
                </a:cubicBezTo>
                <a:cubicBezTo>
                  <a:pt x="1403" y="1020"/>
                  <a:pt x="1404" y="1018"/>
                  <a:pt x="1404" y="1015"/>
                </a:cubicBezTo>
                <a:cubicBezTo>
                  <a:pt x="1404" y="1013"/>
                  <a:pt x="1404" y="1011"/>
                  <a:pt x="1404" y="1009"/>
                </a:cubicBezTo>
                <a:cubicBezTo>
                  <a:pt x="1403" y="1005"/>
                  <a:pt x="1403" y="1002"/>
                  <a:pt x="1404" y="998"/>
                </a:cubicBezTo>
                <a:cubicBezTo>
                  <a:pt x="1405" y="997"/>
                  <a:pt x="1404" y="995"/>
                  <a:pt x="1402" y="994"/>
                </a:cubicBezTo>
                <a:cubicBezTo>
                  <a:pt x="1399" y="992"/>
                  <a:pt x="1398" y="989"/>
                  <a:pt x="1397" y="986"/>
                </a:cubicBezTo>
                <a:cubicBezTo>
                  <a:pt x="1396" y="982"/>
                  <a:pt x="1396" y="978"/>
                  <a:pt x="1396" y="974"/>
                </a:cubicBezTo>
                <a:cubicBezTo>
                  <a:pt x="1396" y="973"/>
                  <a:pt x="1396" y="972"/>
                  <a:pt x="1396" y="972"/>
                </a:cubicBezTo>
                <a:cubicBezTo>
                  <a:pt x="1397" y="970"/>
                  <a:pt x="1397" y="968"/>
                  <a:pt x="1396" y="967"/>
                </a:cubicBezTo>
                <a:cubicBezTo>
                  <a:pt x="1392" y="965"/>
                  <a:pt x="1392" y="962"/>
                  <a:pt x="1394" y="958"/>
                </a:cubicBezTo>
                <a:cubicBezTo>
                  <a:pt x="1395" y="956"/>
                  <a:pt x="1396" y="953"/>
                  <a:pt x="1398" y="951"/>
                </a:cubicBezTo>
                <a:cubicBezTo>
                  <a:pt x="1400" y="948"/>
                  <a:pt x="1401" y="945"/>
                  <a:pt x="1403" y="942"/>
                </a:cubicBezTo>
                <a:cubicBezTo>
                  <a:pt x="1404" y="940"/>
                  <a:pt x="1404" y="939"/>
                  <a:pt x="1406" y="938"/>
                </a:cubicBezTo>
                <a:cubicBezTo>
                  <a:pt x="1409" y="936"/>
                  <a:pt x="1411" y="934"/>
                  <a:pt x="1413" y="931"/>
                </a:cubicBezTo>
                <a:cubicBezTo>
                  <a:pt x="1418" y="925"/>
                  <a:pt x="1424" y="919"/>
                  <a:pt x="1431" y="913"/>
                </a:cubicBezTo>
                <a:cubicBezTo>
                  <a:pt x="1434" y="910"/>
                  <a:pt x="1437" y="906"/>
                  <a:pt x="1442" y="904"/>
                </a:cubicBezTo>
                <a:cubicBezTo>
                  <a:pt x="1443" y="904"/>
                  <a:pt x="1443" y="903"/>
                  <a:pt x="1444" y="903"/>
                </a:cubicBezTo>
                <a:cubicBezTo>
                  <a:pt x="1455" y="894"/>
                  <a:pt x="1463" y="884"/>
                  <a:pt x="1469" y="871"/>
                </a:cubicBezTo>
                <a:cubicBezTo>
                  <a:pt x="1471" y="866"/>
                  <a:pt x="1473" y="862"/>
                  <a:pt x="1476" y="857"/>
                </a:cubicBezTo>
                <a:cubicBezTo>
                  <a:pt x="1478" y="855"/>
                  <a:pt x="1480" y="851"/>
                  <a:pt x="1481" y="848"/>
                </a:cubicBezTo>
                <a:cubicBezTo>
                  <a:pt x="1482" y="843"/>
                  <a:pt x="1482" y="839"/>
                  <a:pt x="1482" y="834"/>
                </a:cubicBezTo>
                <a:cubicBezTo>
                  <a:pt x="1482" y="833"/>
                  <a:pt x="1480" y="831"/>
                  <a:pt x="1479" y="832"/>
                </a:cubicBezTo>
                <a:cubicBezTo>
                  <a:pt x="1478" y="832"/>
                  <a:pt x="1478" y="832"/>
                  <a:pt x="1478" y="832"/>
                </a:cubicBezTo>
                <a:cubicBezTo>
                  <a:pt x="1474" y="835"/>
                  <a:pt x="1470" y="836"/>
                  <a:pt x="1466" y="836"/>
                </a:cubicBezTo>
                <a:cubicBezTo>
                  <a:pt x="1461" y="837"/>
                  <a:pt x="1455" y="837"/>
                  <a:pt x="1449" y="840"/>
                </a:cubicBezTo>
                <a:cubicBezTo>
                  <a:pt x="1449" y="840"/>
                  <a:pt x="1448" y="840"/>
                  <a:pt x="1447" y="840"/>
                </a:cubicBezTo>
                <a:cubicBezTo>
                  <a:pt x="1443" y="840"/>
                  <a:pt x="1440" y="841"/>
                  <a:pt x="1438" y="842"/>
                </a:cubicBezTo>
                <a:cubicBezTo>
                  <a:pt x="1437" y="843"/>
                  <a:pt x="1436" y="843"/>
                  <a:pt x="1435" y="843"/>
                </a:cubicBezTo>
                <a:cubicBezTo>
                  <a:pt x="1434" y="843"/>
                  <a:pt x="1433" y="843"/>
                  <a:pt x="1432" y="843"/>
                </a:cubicBezTo>
                <a:cubicBezTo>
                  <a:pt x="1431" y="842"/>
                  <a:pt x="1430" y="842"/>
                  <a:pt x="1430" y="841"/>
                </a:cubicBezTo>
                <a:cubicBezTo>
                  <a:pt x="1428" y="839"/>
                  <a:pt x="1426" y="837"/>
                  <a:pt x="1424" y="835"/>
                </a:cubicBezTo>
                <a:cubicBezTo>
                  <a:pt x="1423" y="834"/>
                  <a:pt x="1423" y="833"/>
                  <a:pt x="1423" y="833"/>
                </a:cubicBezTo>
                <a:cubicBezTo>
                  <a:pt x="1425" y="829"/>
                  <a:pt x="1425" y="828"/>
                  <a:pt x="1423" y="827"/>
                </a:cubicBezTo>
                <a:cubicBezTo>
                  <a:pt x="1421" y="825"/>
                  <a:pt x="1420" y="824"/>
                  <a:pt x="1418" y="822"/>
                </a:cubicBezTo>
                <a:cubicBezTo>
                  <a:pt x="1416" y="819"/>
                  <a:pt x="1412" y="816"/>
                  <a:pt x="1409" y="813"/>
                </a:cubicBezTo>
                <a:cubicBezTo>
                  <a:pt x="1408" y="811"/>
                  <a:pt x="1405" y="810"/>
                  <a:pt x="1403" y="808"/>
                </a:cubicBezTo>
                <a:cubicBezTo>
                  <a:pt x="1399" y="806"/>
                  <a:pt x="1395" y="803"/>
                  <a:pt x="1394" y="798"/>
                </a:cubicBezTo>
                <a:cubicBezTo>
                  <a:pt x="1393" y="796"/>
                  <a:pt x="1393" y="793"/>
                  <a:pt x="1392" y="791"/>
                </a:cubicBezTo>
                <a:cubicBezTo>
                  <a:pt x="1391" y="788"/>
                  <a:pt x="1389" y="786"/>
                  <a:pt x="1387" y="785"/>
                </a:cubicBezTo>
                <a:cubicBezTo>
                  <a:pt x="1385" y="783"/>
                  <a:pt x="1384" y="782"/>
                  <a:pt x="1382" y="780"/>
                </a:cubicBezTo>
                <a:cubicBezTo>
                  <a:pt x="1380" y="779"/>
                  <a:pt x="1379" y="777"/>
                  <a:pt x="1379" y="776"/>
                </a:cubicBezTo>
                <a:cubicBezTo>
                  <a:pt x="1379" y="771"/>
                  <a:pt x="1378" y="766"/>
                  <a:pt x="1377" y="761"/>
                </a:cubicBezTo>
                <a:cubicBezTo>
                  <a:pt x="1376" y="756"/>
                  <a:pt x="1373" y="753"/>
                  <a:pt x="1369" y="751"/>
                </a:cubicBezTo>
                <a:cubicBezTo>
                  <a:pt x="1368" y="750"/>
                  <a:pt x="1368" y="750"/>
                  <a:pt x="1367" y="750"/>
                </a:cubicBezTo>
                <a:cubicBezTo>
                  <a:pt x="1366" y="749"/>
                  <a:pt x="1366" y="748"/>
                  <a:pt x="1365" y="748"/>
                </a:cubicBezTo>
                <a:cubicBezTo>
                  <a:pt x="1365" y="747"/>
                  <a:pt x="1365" y="746"/>
                  <a:pt x="1365" y="745"/>
                </a:cubicBezTo>
                <a:cubicBezTo>
                  <a:pt x="1365" y="742"/>
                  <a:pt x="1364" y="739"/>
                  <a:pt x="1362" y="737"/>
                </a:cubicBezTo>
                <a:cubicBezTo>
                  <a:pt x="1362" y="736"/>
                  <a:pt x="1361" y="735"/>
                  <a:pt x="1360" y="733"/>
                </a:cubicBezTo>
                <a:cubicBezTo>
                  <a:pt x="1357" y="728"/>
                  <a:pt x="1353" y="723"/>
                  <a:pt x="1352" y="716"/>
                </a:cubicBezTo>
                <a:cubicBezTo>
                  <a:pt x="1351" y="715"/>
                  <a:pt x="1351" y="714"/>
                  <a:pt x="1350" y="713"/>
                </a:cubicBezTo>
                <a:cubicBezTo>
                  <a:pt x="1350" y="712"/>
                  <a:pt x="1350" y="711"/>
                  <a:pt x="1351" y="711"/>
                </a:cubicBezTo>
                <a:cubicBezTo>
                  <a:pt x="1352" y="711"/>
                  <a:pt x="1354" y="712"/>
                  <a:pt x="1355" y="711"/>
                </a:cubicBezTo>
                <a:cubicBezTo>
                  <a:pt x="1355" y="710"/>
                  <a:pt x="1356" y="709"/>
                  <a:pt x="1358" y="709"/>
                </a:cubicBezTo>
                <a:cubicBezTo>
                  <a:pt x="1359" y="709"/>
                  <a:pt x="1360" y="710"/>
                  <a:pt x="1361" y="711"/>
                </a:cubicBezTo>
                <a:cubicBezTo>
                  <a:pt x="1362" y="712"/>
                  <a:pt x="1362" y="713"/>
                  <a:pt x="1363" y="714"/>
                </a:cubicBezTo>
                <a:cubicBezTo>
                  <a:pt x="1367" y="718"/>
                  <a:pt x="1369" y="723"/>
                  <a:pt x="1372" y="727"/>
                </a:cubicBezTo>
                <a:cubicBezTo>
                  <a:pt x="1374" y="730"/>
                  <a:pt x="1375" y="732"/>
                  <a:pt x="1376" y="735"/>
                </a:cubicBezTo>
                <a:cubicBezTo>
                  <a:pt x="1376" y="737"/>
                  <a:pt x="1377" y="738"/>
                  <a:pt x="1379" y="739"/>
                </a:cubicBezTo>
                <a:cubicBezTo>
                  <a:pt x="1383" y="740"/>
                  <a:pt x="1385" y="742"/>
                  <a:pt x="1386" y="746"/>
                </a:cubicBezTo>
                <a:cubicBezTo>
                  <a:pt x="1387" y="747"/>
                  <a:pt x="1387" y="748"/>
                  <a:pt x="1388" y="749"/>
                </a:cubicBezTo>
                <a:cubicBezTo>
                  <a:pt x="1389" y="751"/>
                  <a:pt x="1389" y="753"/>
                  <a:pt x="1389" y="755"/>
                </a:cubicBezTo>
                <a:cubicBezTo>
                  <a:pt x="1389" y="756"/>
                  <a:pt x="1389" y="757"/>
                  <a:pt x="1389" y="758"/>
                </a:cubicBezTo>
                <a:cubicBezTo>
                  <a:pt x="1390" y="762"/>
                  <a:pt x="1392" y="766"/>
                  <a:pt x="1396" y="769"/>
                </a:cubicBezTo>
                <a:cubicBezTo>
                  <a:pt x="1397" y="770"/>
                  <a:pt x="1399" y="770"/>
                  <a:pt x="1400" y="771"/>
                </a:cubicBezTo>
                <a:cubicBezTo>
                  <a:pt x="1402" y="773"/>
                  <a:pt x="1404" y="775"/>
                  <a:pt x="1405" y="778"/>
                </a:cubicBezTo>
                <a:cubicBezTo>
                  <a:pt x="1406" y="782"/>
                  <a:pt x="1408" y="785"/>
                  <a:pt x="1410" y="787"/>
                </a:cubicBezTo>
                <a:cubicBezTo>
                  <a:pt x="1412" y="789"/>
                  <a:pt x="1414" y="792"/>
                  <a:pt x="1416" y="794"/>
                </a:cubicBezTo>
                <a:cubicBezTo>
                  <a:pt x="1418" y="797"/>
                  <a:pt x="1419" y="800"/>
                  <a:pt x="1419" y="804"/>
                </a:cubicBezTo>
                <a:cubicBezTo>
                  <a:pt x="1418" y="805"/>
                  <a:pt x="1418" y="806"/>
                  <a:pt x="1419" y="807"/>
                </a:cubicBezTo>
                <a:cubicBezTo>
                  <a:pt x="1421" y="811"/>
                  <a:pt x="1421" y="816"/>
                  <a:pt x="1423" y="820"/>
                </a:cubicBezTo>
                <a:cubicBezTo>
                  <a:pt x="1423" y="821"/>
                  <a:pt x="1424" y="823"/>
                  <a:pt x="1425" y="824"/>
                </a:cubicBezTo>
                <a:cubicBezTo>
                  <a:pt x="1425" y="826"/>
                  <a:pt x="1427" y="826"/>
                  <a:pt x="1428" y="826"/>
                </a:cubicBezTo>
                <a:cubicBezTo>
                  <a:pt x="1430" y="826"/>
                  <a:pt x="1431" y="826"/>
                  <a:pt x="1433" y="826"/>
                </a:cubicBezTo>
                <a:cubicBezTo>
                  <a:pt x="1435" y="826"/>
                  <a:pt x="1437" y="825"/>
                  <a:pt x="1438" y="824"/>
                </a:cubicBezTo>
                <a:cubicBezTo>
                  <a:pt x="1440" y="821"/>
                  <a:pt x="1442" y="821"/>
                  <a:pt x="1445" y="821"/>
                </a:cubicBezTo>
                <a:cubicBezTo>
                  <a:pt x="1448" y="821"/>
                  <a:pt x="1451" y="821"/>
                  <a:pt x="1454" y="819"/>
                </a:cubicBezTo>
                <a:cubicBezTo>
                  <a:pt x="1456" y="818"/>
                  <a:pt x="1458" y="817"/>
                  <a:pt x="1460" y="817"/>
                </a:cubicBezTo>
                <a:cubicBezTo>
                  <a:pt x="1462" y="817"/>
                  <a:pt x="1463" y="816"/>
                  <a:pt x="1464" y="815"/>
                </a:cubicBezTo>
                <a:cubicBezTo>
                  <a:pt x="1466" y="813"/>
                  <a:pt x="1468" y="812"/>
                  <a:pt x="1470" y="811"/>
                </a:cubicBezTo>
                <a:cubicBezTo>
                  <a:pt x="1473" y="810"/>
                  <a:pt x="1476" y="810"/>
                  <a:pt x="1479" y="808"/>
                </a:cubicBezTo>
                <a:cubicBezTo>
                  <a:pt x="1481" y="808"/>
                  <a:pt x="1483" y="806"/>
                  <a:pt x="1486" y="805"/>
                </a:cubicBezTo>
                <a:cubicBezTo>
                  <a:pt x="1487" y="805"/>
                  <a:pt x="1488" y="804"/>
                  <a:pt x="1488" y="803"/>
                </a:cubicBezTo>
                <a:cubicBezTo>
                  <a:pt x="1489" y="800"/>
                  <a:pt x="1491" y="798"/>
                  <a:pt x="1493" y="797"/>
                </a:cubicBezTo>
                <a:cubicBezTo>
                  <a:pt x="1497" y="796"/>
                  <a:pt x="1500" y="795"/>
                  <a:pt x="1504" y="795"/>
                </a:cubicBezTo>
                <a:cubicBezTo>
                  <a:pt x="1507" y="794"/>
                  <a:pt x="1509" y="793"/>
                  <a:pt x="1509" y="790"/>
                </a:cubicBezTo>
                <a:cubicBezTo>
                  <a:pt x="1510" y="789"/>
                  <a:pt x="1510" y="788"/>
                  <a:pt x="1512" y="788"/>
                </a:cubicBezTo>
                <a:cubicBezTo>
                  <a:pt x="1515" y="787"/>
                  <a:pt x="1517" y="786"/>
                  <a:pt x="1518" y="782"/>
                </a:cubicBezTo>
                <a:cubicBezTo>
                  <a:pt x="1519" y="781"/>
                  <a:pt x="1520" y="780"/>
                  <a:pt x="1522" y="780"/>
                </a:cubicBezTo>
                <a:cubicBezTo>
                  <a:pt x="1523" y="779"/>
                  <a:pt x="1524" y="779"/>
                  <a:pt x="1525" y="779"/>
                </a:cubicBezTo>
                <a:cubicBezTo>
                  <a:pt x="1526" y="778"/>
                  <a:pt x="1526" y="777"/>
                  <a:pt x="1526" y="777"/>
                </a:cubicBezTo>
                <a:cubicBezTo>
                  <a:pt x="1527" y="775"/>
                  <a:pt x="1526" y="773"/>
                  <a:pt x="1527" y="771"/>
                </a:cubicBezTo>
                <a:cubicBezTo>
                  <a:pt x="1527" y="770"/>
                  <a:pt x="1527" y="769"/>
                  <a:pt x="1529" y="768"/>
                </a:cubicBezTo>
                <a:cubicBezTo>
                  <a:pt x="1533" y="765"/>
                  <a:pt x="1536" y="761"/>
                  <a:pt x="1538" y="756"/>
                </a:cubicBezTo>
                <a:cubicBezTo>
                  <a:pt x="1539" y="754"/>
                  <a:pt x="1539" y="752"/>
                  <a:pt x="1536" y="750"/>
                </a:cubicBezTo>
                <a:cubicBezTo>
                  <a:pt x="1535" y="748"/>
                  <a:pt x="1533" y="746"/>
                  <a:pt x="1532" y="744"/>
                </a:cubicBezTo>
                <a:cubicBezTo>
                  <a:pt x="1531" y="743"/>
                  <a:pt x="1530" y="742"/>
                  <a:pt x="1528" y="741"/>
                </a:cubicBezTo>
                <a:cubicBezTo>
                  <a:pt x="1525" y="741"/>
                  <a:pt x="1523" y="741"/>
                  <a:pt x="1521" y="740"/>
                </a:cubicBezTo>
                <a:cubicBezTo>
                  <a:pt x="1520" y="740"/>
                  <a:pt x="1518" y="739"/>
                  <a:pt x="1517" y="738"/>
                </a:cubicBezTo>
                <a:cubicBezTo>
                  <a:pt x="1515" y="736"/>
                  <a:pt x="1513" y="734"/>
                  <a:pt x="1513" y="731"/>
                </a:cubicBezTo>
                <a:cubicBezTo>
                  <a:pt x="1513" y="728"/>
                  <a:pt x="1512" y="725"/>
                  <a:pt x="1512" y="723"/>
                </a:cubicBezTo>
                <a:cubicBezTo>
                  <a:pt x="1512" y="723"/>
                  <a:pt x="1512" y="722"/>
                  <a:pt x="1512" y="722"/>
                </a:cubicBezTo>
                <a:cubicBezTo>
                  <a:pt x="1511" y="722"/>
                  <a:pt x="1510" y="722"/>
                  <a:pt x="1510" y="723"/>
                </a:cubicBezTo>
                <a:cubicBezTo>
                  <a:pt x="1507" y="726"/>
                  <a:pt x="1503" y="730"/>
                  <a:pt x="1500" y="734"/>
                </a:cubicBezTo>
                <a:cubicBezTo>
                  <a:pt x="1498" y="737"/>
                  <a:pt x="1495" y="739"/>
                  <a:pt x="1492" y="738"/>
                </a:cubicBezTo>
                <a:cubicBezTo>
                  <a:pt x="1489" y="738"/>
                  <a:pt x="1486" y="738"/>
                  <a:pt x="1483" y="739"/>
                </a:cubicBezTo>
                <a:cubicBezTo>
                  <a:pt x="1482" y="740"/>
                  <a:pt x="1481" y="739"/>
                  <a:pt x="1480" y="738"/>
                </a:cubicBezTo>
                <a:cubicBezTo>
                  <a:pt x="1479" y="737"/>
                  <a:pt x="1478" y="736"/>
                  <a:pt x="1478" y="735"/>
                </a:cubicBezTo>
                <a:cubicBezTo>
                  <a:pt x="1478" y="732"/>
                  <a:pt x="1477" y="729"/>
                  <a:pt x="1477" y="726"/>
                </a:cubicBezTo>
                <a:cubicBezTo>
                  <a:pt x="1477" y="725"/>
                  <a:pt x="1477" y="725"/>
                  <a:pt x="1476" y="724"/>
                </a:cubicBezTo>
                <a:cubicBezTo>
                  <a:pt x="1476" y="724"/>
                  <a:pt x="1476" y="723"/>
                  <a:pt x="1475" y="723"/>
                </a:cubicBezTo>
                <a:cubicBezTo>
                  <a:pt x="1475" y="723"/>
                  <a:pt x="1474" y="724"/>
                  <a:pt x="1474" y="724"/>
                </a:cubicBezTo>
                <a:cubicBezTo>
                  <a:pt x="1473" y="725"/>
                  <a:pt x="1473" y="726"/>
                  <a:pt x="1472" y="727"/>
                </a:cubicBezTo>
                <a:cubicBezTo>
                  <a:pt x="1471" y="728"/>
                  <a:pt x="1470" y="728"/>
                  <a:pt x="1469" y="727"/>
                </a:cubicBezTo>
                <a:cubicBezTo>
                  <a:pt x="1468" y="726"/>
                  <a:pt x="1467" y="724"/>
                  <a:pt x="1467" y="722"/>
                </a:cubicBezTo>
                <a:cubicBezTo>
                  <a:pt x="1467" y="719"/>
                  <a:pt x="1465" y="717"/>
                  <a:pt x="1463" y="715"/>
                </a:cubicBezTo>
                <a:cubicBezTo>
                  <a:pt x="1462" y="713"/>
                  <a:pt x="1460" y="712"/>
                  <a:pt x="1459" y="710"/>
                </a:cubicBezTo>
                <a:cubicBezTo>
                  <a:pt x="1458" y="710"/>
                  <a:pt x="1457" y="709"/>
                  <a:pt x="1457" y="709"/>
                </a:cubicBezTo>
                <a:cubicBezTo>
                  <a:pt x="1455" y="706"/>
                  <a:pt x="1453" y="703"/>
                  <a:pt x="1452" y="700"/>
                </a:cubicBezTo>
                <a:cubicBezTo>
                  <a:pt x="1451" y="699"/>
                  <a:pt x="1452" y="698"/>
                  <a:pt x="1452" y="697"/>
                </a:cubicBezTo>
                <a:cubicBezTo>
                  <a:pt x="1452" y="696"/>
                  <a:pt x="1452" y="695"/>
                  <a:pt x="1452" y="694"/>
                </a:cubicBezTo>
                <a:cubicBezTo>
                  <a:pt x="1453" y="693"/>
                  <a:pt x="1453" y="693"/>
                  <a:pt x="1454" y="693"/>
                </a:cubicBezTo>
                <a:cubicBezTo>
                  <a:pt x="1455" y="692"/>
                  <a:pt x="1457" y="692"/>
                  <a:pt x="1459" y="692"/>
                </a:cubicBezTo>
                <a:cubicBezTo>
                  <a:pt x="1460" y="692"/>
                  <a:pt x="1462" y="692"/>
                  <a:pt x="1464" y="693"/>
                </a:cubicBezTo>
                <a:cubicBezTo>
                  <a:pt x="1465" y="694"/>
                  <a:pt x="1465" y="695"/>
                  <a:pt x="1466" y="696"/>
                </a:cubicBezTo>
                <a:cubicBezTo>
                  <a:pt x="1468" y="700"/>
                  <a:pt x="1471" y="703"/>
                  <a:pt x="1473" y="707"/>
                </a:cubicBezTo>
                <a:cubicBezTo>
                  <a:pt x="1474" y="708"/>
                  <a:pt x="1475" y="709"/>
                  <a:pt x="1477" y="710"/>
                </a:cubicBezTo>
                <a:cubicBezTo>
                  <a:pt x="1478" y="710"/>
                  <a:pt x="1478" y="710"/>
                  <a:pt x="1479" y="710"/>
                </a:cubicBezTo>
                <a:cubicBezTo>
                  <a:pt x="1481" y="711"/>
                  <a:pt x="1483" y="712"/>
                  <a:pt x="1484" y="713"/>
                </a:cubicBezTo>
                <a:cubicBezTo>
                  <a:pt x="1485" y="715"/>
                  <a:pt x="1487" y="715"/>
                  <a:pt x="1488" y="716"/>
                </a:cubicBezTo>
                <a:cubicBezTo>
                  <a:pt x="1491" y="718"/>
                  <a:pt x="1495" y="719"/>
                  <a:pt x="1499" y="720"/>
                </a:cubicBezTo>
                <a:cubicBezTo>
                  <a:pt x="1500" y="720"/>
                  <a:pt x="1501" y="720"/>
                  <a:pt x="1503" y="719"/>
                </a:cubicBezTo>
                <a:cubicBezTo>
                  <a:pt x="1505" y="718"/>
                  <a:pt x="1507" y="717"/>
                  <a:pt x="1509" y="716"/>
                </a:cubicBezTo>
                <a:cubicBezTo>
                  <a:pt x="1512" y="715"/>
                  <a:pt x="1514" y="716"/>
                  <a:pt x="1515" y="718"/>
                </a:cubicBezTo>
                <a:cubicBezTo>
                  <a:pt x="1516" y="720"/>
                  <a:pt x="1517" y="722"/>
                  <a:pt x="1517" y="724"/>
                </a:cubicBezTo>
                <a:cubicBezTo>
                  <a:pt x="1518" y="726"/>
                  <a:pt x="1520" y="726"/>
                  <a:pt x="1521" y="727"/>
                </a:cubicBezTo>
                <a:cubicBezTo>
                  <a:pt x="1530" y="727"/>
                  <a:pt x="1538" y="729"/>
                  <a:pt x="1546" y="730"/>
                </a:cubicBezTo>
                <a:cubicBezTo>
                  <a:pt x="1549" y="731"/>
                  <a:pt x="1551" y="731"/>
                  <a:pt x="1554" y="731"/>
                </a:cubicBezTo>
                <a:cubicBezTo>
                  <a:pt x="1559" y="730"/>
                  <a:pt x="1564" y="729"/>
                  <a:pt x="1569" y="730"/>
                </a:cubicBezTo>
                <a:cubicBezTo>
                  <a:pt x="1570" y="730"/>
                  <a:pt x="1571" y="730"/>
                  <a:pt x="1572" y="729"/>
                </a:cubicBezTo>
                <a:cubicBezTo>
                  <a:pt x="1576" y="728"/>
                  <a:pt x="1579" y="728"/>
                  <a:pt x="1583" y="728"/>
                </a:cubicBezTo>
                <a:cubicBezTo>
                  <a:pt x="1584" y="728"/>
                  <a:pt x="1585" y="729"/>
                  <a:pt x="1586" y="730"/>
                </a:cubicBezTo>
                <a:cubicBezTo>
                  <a:pt x="1586" y="731"/>
                  <a:pt x="1587" y="732"/>
                  <a:pt x="1588" y="733"/>
                </a:cubicBezTo>
                <a:cubicBezTo>
                  <a:pt x="1589" y="733"/>
                  <a:pt x="1590" y="735"/>
                  <a:pt x="1590" y="736"/>
                </a:cubicBezTo>
                <a:cubicBezTo>
                  <a:pt x="1591" y="739"/>
                  <a:pt x="1593" y="741"/>
                  <a:pt x="1596" y="741"/>
                </a:cubicBezTo>
                <a:cubicBezTo>
                  <a:pt x="1598" y="741"/>
                  <a:pt x="1599" y="743"/>
                  <a:pt x="1601" y="745"/>
                </a:cubicBezTo>
                <a:cubicBezTo>
                  <a:pt x="1603" y="748"/>
                  <a:pt x="1606" y="749"/>
                  <a:pt x="1610" y="749"/>
                </a:cubicBezTo>
                <a:cubicBezTo>
                  <a:pt x="1610" y="749"/>
                  <a:pt x="1611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1" y="751"/>
                  <a:pt x="1609" y="752"/>
                  <a:pt x="1606" y="751"/>
                </a:cubicBezTo>
                <a:cubicBezTo>
                  <a:pt x="1606" y="751"/>
                  <a:pt x="1605" y="752"/>
                  <a:pt x="1605" y="752"/>
                </a:cubicBezTo>
                <a:cubicBezTo>
                  <a:pt x="1605" y="752"/>
                  <a:pt x="1605" y="753"/>
                  <a:pt x="1605" y="753"/>
                </a:cubicBezTo>
                <a:cubicBezTo>
                  <a:pt x="1608" y="756"/>
                  <a:pt x="1610" y="759"/>
                  <a:pt x="1613" y="761"/>
                </a:cubicBezTo>
                <a:cubicBezTo>
                  <a:pt x="1618" y="766"/>
                  <a:pt x="1620" y="766"/>
                  <a:pt x="1626" y="762"/>
                </a:cubicBezTo>
                <a:cubicBezTo>
                  <a:pt x="1628" y="761"/>
                  <a:pt x="1630" y="759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7"/>
                  <a:pt x="1630" y="757"/>
                </a:cubicBezTo>
                <a:cubicBezTo>
                  <a:pt x="1632" y="761"/>
                  <a:pt x="1633" y="764"/>
                  <a:pt x="1633" y="768"/>
                </a:cubicBezTo>
                <a:cubicBezTo>
                  <a:pt x="1633" y="770"/>
                  <a:pt x="1633" y="772"/>
                  <a:pt x="1633" y="774"/>
                </a:cubicBezTo>
                <a:cubicBezTo>
                  <a:pt x="1635" y="778"/>
                  <a:pt x="1636" y="782"/>
                  <a:pt x="1637" y="786"/>
                </a:cubicBezTo>
                <a:cubicBezTo>
                  <a:pt x="1638" y="791"/>
                  <a:pt x="1640" y="794"/>
                  <a:pt x="1640" y="799"/>
                </a:cubicBezTo>
                <a:cubicBezTo>
                  <a:pt x="1640" y="800"/>
                  <a:pt x="1641" y="800"/>
                  <a:pt x="1641" y="801"/>
                </a:cubicBezTo>
                <a:cubicBezTo>
                  <a:pt x="1643" y="804"/>
                  <a:pt x="1644" y="806"/>
                  <a:pt x="1646" y="809"/>
                </a:cubicBezTo>
                <a:cubicBezTo>
                  <a:pt x="1648" y="812"/>
                  <a:pt x="1649" y="815"/>
                  <a:pt x="1650" y="818"/>
                </a:cubicBezTo>
                <a:cubicBezTo>
                  <a:pt x="1651" y="820"/>
                  <a:pt x="1651" y="822"/>
                  <a:pt x="1652" y="823"/>
                </a:cubicBezTo>
                <a:cubicBezTo>
                  <a:pt x="1653" y="827"/>
                  <a:pt x="1654" y="830"/>
                  <a:pt x="1657" y="832"/>
                </a:cubicBezTo>
                <a:cubicBezTo>
                  <a:pt x="1658" y="834"/>
                  <a:pt x="1659" y="836"/>
                  <a:pt x="1660" y="837"/>
                </a:cubicBezTo>
                <a:cubicBezTo>
                  <a:pt x="1662" y="841"/>
                  <a:pt x="1664" y="845"/>
                  <a:pt x="1665" y="850"/>
                </a:cubicBezTo>
                <a:cubicBezTo>
                  <a:pt x="1665" y="852"/>
                  <a:pt x="1666" y="855"/>
                  <a:pt x="1668" y="857"/>
                </a:cubicBezTo>
                <a:cubicBezTo>
                  <a:pt x="1669" y="858"/>
                  <a:pt x="1669" y="858"/>
                  <a:pt x="1670" y="859"/>
                </a:cubicBezTo>
                <a:cubicBezTo>
                  <a:pt x="1672" y="861"/>
                  <a:pt x="1676" y="861"/>
                  <a:pt x="1677" y="858"/>
                </a:cubicBezTo>
                <a:cubicBezTo>
                  <a:pt x="1678" y="858"/>
                  <a:pt x="1678" y="857"/>
                  <a:pt x="1679" y="856"/>
                </a:cubicBezTo>
                <a:cubicBezTo>
                  <a:pt x="1679" y="855"/>
                  <a:pt x="1680" y="854"/>
                  <a:pt x="1682" y="853"/>
                </a:cubicBezTo>
                <a:cubicBezTo>
                  <a:pt x="1683" y="852"/>
                  <a:pt x="1684" y="851"/>
                  <a:pt x="1685" y="849"/>
                </a:cubicBezTo>
                <a:cubicBezTo>
                  <a:pt x="1686" y="847"/>
                  <a:pt x="1687" y="845"/>
                  <a:pt x="1689" y="844"/>
                </a:cubicBezTo>
                <a:cubicBezTo>
                  <a:pt x="1691" y="843"/>
                  <a:pt x="1691" y="842"/>
                  <a:pt x="1691" y="840"/>
                </a:cubicBezTo>
                <a:cubicBezTo>
                  <a:pt x="1691" y="839"/>
                  <a:pt x="1690" y="837"/>
                  <a:pt x="1690" y="836"/>
                </a:cubicBezTo>
                <a:cubicBezTo>
                  <a:pt x="1690" y="834"/>
                  <a:pt x="1690" y="832"/>
                  <a:pt x="1691" y="831"/>
                </a:cubicBezTo>
                <a:cubicBezTo>
                  <a:pt x="1691" y="830"/>
                  <a:pt x="1691" y="829"/>
                  <a:pt x="1692" y="828"/>
                </a:cubicBezTo>
                <a:cubicBezTo>
                  <a:pt x="1693" y="825"/>
                  <a:pt x="1693" y="823"/>
                  <a:pt x="1692" y="820"/>
                </a:cubicBezTo>
                <a:cubicBezTo>
                  <a:pt x="1691" y="819"/>
                  <a:pt x="1691" y="817"/>
                  <a:pt x="1691" y="816"/>
                </a:cubicBezTo>
                <a:cubicBezTo>
                  <a:pt x="1691" y="813"/>
                  <a:pt x="1691" y="809"/>
                  <a:pt x="1691" y="806"/>
                </a:cubicBezTo>
                <a:cubicBezTo>
                  <a:pt x="1691" y="804"/>
                  <a:pt x="1692" y="803"/>
                  <a:pt x="1694" y="802"/>
                </a:cubicBezTo>
                <a:cubicBezTo>
                  <a:pt x="1695" y="802"/>
                  <a:pt x="1696" y="802"/>
                  <a:pt x="1697" y="802"/>
                </a:cubicBezTo>
                <a:cubicBezTo>
                  <a:pt x="1698" y="799"/>
                  <a:pt x="1701" y="798"/>
                  <a:pt x="1703" y="797"/>
                </a:cubicBezTo>
                <a:cubicBezTo>
                  <a:pt x="1704" y="797"/>
                  <a:pt x="1705" y="796"/>
                  <a:pt x="1705" y="795"/>
                </a:cubicBezTo>
                <a:cubicBezTo>
                  <a:pt x="1706" y="793"/>
                  <a:pt x="1706" y="792"/>
                  <a:pt x="1707" y="791"/>
                </a:cubicBezTo>
                <a:cubicBezTo>
                  <a:pt x="1711" y="789"/>
                  <a:pt x="1713" y="785"/>
                  <a:pt x="1716" y="783"/>
                </a:cubicBezTo>
                <a:cubicBezTo>
                  <a:pt x="1718" y="782"/>
                  <a:pt x="1719" y="781"/>
                  <a:pt x="1720" y="779"/>
                </a:cubicBezTo>
                <a:cubicBezTo>
                  <a:pt x="1721" y="777"/>
                  <a:pt x="1722" y="776"/>
                  <a:pt x="1724" y="774"/>
                </a:cubicBezTo>
                <a:cubicBezTo>
                  <a:pt x="1725" y="773"/>
                  <a:pt x="1726" y="773"/>
                  <a:pt x="1727" y="772"/>
                </a:cubicBezTo>
                <a:cubicBezTo>
                  <a:pt x="1732" y="770"/>
                  <a:pt x="1735" y="766"/>
                  <a:pt x="1735" y="761"/>
                </a:cubicBezTo>
                <a:cubicBezTo>
                  <a:pt x="1735" y="759"/>
                  <a:pt x="1737" y="758"/>
                  <a:pt x="1738" y="757"/>
                </a:cubicBezTo>
                <a:cubicBezTo>
                  <a:pt x="1740" y="756"/>
                  <a:pt x="1742" y="756"/>
                  <a:pt x="1745" y="756"/>
                </a:cubicBezTo>
                <a:cubicBezTo>
                  <a:pt x="1750" y="756"/>
                  <a:pt x="1755" y="755"/>
                  <a:pt x="1760" y="752"/>
                </a:cubicBezTo>
                <a:cubicBezTo>
                  <a:pt x="1761" y="751"/>
                  <a:pt x="1764" y="751"/>
                  <a:pt x="1766" y="749"/>
                </a:cubicBezTo>
                <a:cubicBezTo>
                  <a:pt x="1766" y="749"/>
                  <a:pt x="1767" y="749"/>
                  <a:pt x="1767" y="750"/>
                </a:cubicBezTo>
                <a:cubicBezTo>
                  <a:pt x="1768" y="751"/>
                  <a:pt x="1768" y="753"/>
                  <a:pt x="1769" y="755"/>
                </a:cubicBezTo>
                <a:cubicBezTo>
                  <a:pt x="1771" y="761"/>
                  <a:pt x="1774" y="765"/>
                  <a:pt x="1779" y="768"/>
                </a:cubicBezTo>
                <a:cubicBezTo>
                  <a:pt x="1780" y="768"/>
                  <a:pt x="1781" y="769"/>
                  <a:pt x="1782" y="769"/>
                </a:cubicBezTo>
                <a:cubicBezTo>
                  <a:pt x="1783" y="770"/>
                  <a:pt x="1783" y="771"/>
                  <a:pt x="1783" y="773"/>
                </a:cubicBezTo>
                <a:cubicBezTo>
                  <a:pt x="1782" y="776"/>
                  <a:pt x="1783" y="776"/>
                  <a:pt x="1785" y="778"/>
                </a:cubicBezTo>
                <a:cubicBezTo>
                  <a:pt x="1787" y="778"/>
                  <a:pt x="1788" y="779"/>
                  <a:pt x="1789" y="781"/>
                </a:cubicBezTo>
                <a:cubicBezTo>
                  <a:pt x="1789" y="781"/>
                  <a:pt x="1789" y="781"/>
                  <a:pt x="1789" y="782"/>
                </a:cubicBezTo>
                <a:cubicBezTo>
                  <a:pt x="1791" y="785"/>
                  <a:pt x="1792" y="789"/>
                  <a:pt x="1791" y="793"/>
                </a:cubicBezTo>
                <a:cubicBezTo>
                  <a:pt x="1790" y="795"/>
                  <a:pt x="1791" y="796"/>
                  <a:pt x="1791" y="798"/>
                </a:cubicBezTo>
                <a:cubicBezTo>
                  <a:pt x="1791" y="799"/>
                  <a:pt x="1793" y="801"/>
                  <a:pt x="1794" y="801"/>
                </a:cubicBezTo>
                <a:cubicBezTo>
                  <a:pt x="1797" y="800"/>
                  <a:pt x="1800" y="800"/>
                  <a:pt x="1803" y="798"/>
                </a:cubicBezTo>
                <a:cubicBezTo>
                  <a:pt x="1805" y="797"/>
                  <a:pt x="1807" y="795"/>
                  <a:pt x="1809" y="794"/>
                </a:cubicBezTo>
                <a:close/>
                <a:moveTo>
                  <a:pt x="1960" y="668"/>
                </a:moveTo>
                <a:cubicBezTo>
                  <a:pt x="1961" y="668"/>
                  <a:pt x="1961" y="668"/>
                  <a:pt x="1961" y="669"/>
                </a:cubicBezTo>
                <a:cubicBezTo>
                  <a:pt x="1961" y="669"/>
                  <a:pt x="1961" y="669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0" y="670"/>
                  <a:pt x="1960" y="669"/>
                  <a:pt x="1960" y="669"/>
                </a:cubicBezTo>
                <a:cubicBezTo>
                  <a:pt x="1959" y="669"/>
                  <a:pt x="1960" y="668"/>
                  <a:pt x="1960" y="668"/>
                </a:cubicBezTo>
                <a:close/>
                <a:moveTo>
                  <a:pt x="1945" y="649"/>
                </a:moveTo>
                <a:cubicBezTo>
                  <a:pt x="1946" y="650"/>
                  <a:pt x="1946" y="650"/>
                  <a:pt x="1946" y="650"/>
                </a:cubicBezTo>
                <a:cubicBezTo>
                  <a:pt x="1946" y="650"/>
                  <a:pt x="1946" y="650"/>
                  <a:pt x="1945" y="650"/>
                </a:cubicBezTo>
                <a:cubicBezTo>
                  <a:pt x="1945" y="650"/>
                  <a:pt x="1945" y="650"/>
                  <a:pt x="1945" y="650"/>
                </a:cubicBezTo>
                <a:cubicBezTo>
                  <a:pt x="1944" y="650"/>
                  <a:pt x="1945" y="649"/>
                  <a:pt x="1945" y="649"/>
                </a:cubicBezTo>
                <a:close/>
                <a:moveTo>
                  <a:pt x="1937" y="689"/>
                </a:moveTo>
                <a:cubicBezTo>
                  <a:pt x="1937" y="689"/>
                  <a:pt x="1937" y="689"/>
                  <a:pt x="1937" y="689"/>
                </a:cubicBezTo>
                <a:cubicBezTo>
                  <a:pt x="1938" y="689"/>
                  <a:pt x="1938" y="690"/>
                  <a:pt x="1938" y="691"/>
                </a:cubicBezTo>
                <a:cubicBezTo>
                  <a:pt x="1938" y="691"/>
                  <a:pt x="1937" y="691"/>
                  <a:pt x="1937" y="691"/>
                </a:cubicBezTo>
                <a:cubicBezTo>
                  <a:pt x="1937" y="690"/>
                  <a:pt x="1937" y="690"/>
                  <a:pt x="1936" y="689"/>
                </a:cubicBezTo>
                <a:cubicBezTo>
                  <a:pt x="1936" y="689"/>
                  <a:pt x="1937" y="689"/>
                  <a:pt x="1937" y="689"/>
                </a:cubicBezTo>
                <a:close/>
                <a:moveTo>
                  <a:pt x="2013" y="521"/>
                </a:moveTo>
                <a:cubicBezTo>
                  <a:pt x="2013" y="521"/>
                  <a:pt x="2015" y="522"/>
                  <a:pt x="2015" y="522"/>
                </a:cubicBezTo>
                <a:cubicBezTo>
                  <a:pt x="2015" y="523"/>
                  <a:pt x="2015" y="524"/>
                  <a:pt x="2015" y="525"/>
                </a:cubicBezTo>
                <a:cubicBezTo>
                  <a:pt x="2015" y="525"/>
                  <a:pt x="2014" y="526"/>
                  <a:pt x="2014" y="527"/>
                </a:cubicBezTo>
                <a:cubicBezTo>
                  <a:pt x="2014" y="527"/>
                  <a:pt x="2013" y="527"/>
                  <a:pt x="2013" y="527"/>
                </a:cubicBezTo>
                <a:cubicBezTo>
                  <a:pt x="2012" y="526"/>
                  <a:pt x="2011" y="525"/>
                  <a:pt x="2011" y="523"/>
                </a:cubicBezTo>
                <a:cubicBezTo>
                  <a:pt x="2011" y="522"/>
                  <a:pt x="2012" y="521"/>
                  <a:pt x="2013" y="521"/>
                </a:cubicBezTo>
                <a:close/>
                <a:moveTo>
                  <a:pt x="2168" y="194"/>
                </a:moveTo>
                <a:cubicBezTo>
                  <a:pt x="2169" y="194"/>
                  <a:pt x="2170" y="193"/>
                  <a:pt x="2171" y="193"/>
                </a:cubicBezTo>
                <a:cubicBezTo>
                  <a:pt x="2171" y="193"/>
                  <a:pt x="2172" y="193"/>
                  <a:pt x="2172" y="193"/>
                </a:cubicBezTo>
                <a:cubicBezTo>
                  <a:pt x="2172" y="194"/>
                  <a:pt x="2172" y="194"/>
                  <a:pt x="2172" y="194"/>
                </a:cubicBezTo>
                <a:cubicBezTo>
                  <a:pt x="2171" y="195"/>
                  <a:pt x="2170" y="196"/>
                  <a:pt x="2169" y="196"/>
                </a:cubicBezTo>
                <a:cubicBezTo>
                  <a:pt x="2169" y="196"/>
                  <a:pt x="2168" y="196"/>
                  <a:pt x="2167" y="195"/>
                </a:cubicBezTo>
                <a:cubicBezTo>
                  <a:pt x="2167" y="194"/>
                  <a:pt x="2167" y="194"/>
                  <a:pt x="2168" y="194"/>
                </a:cubicBezTo>
                <a:close/>
                <a:moveTo>
                  <a:pt x="2021" y="143"/>
                </a:moveTo>
                <a:cubicBezTo>
                  <a:pt x="2021" y="143"/>
                  <a:pt x="2021" y="143"/>
                  <a:pt x="2021" y="143"/>
                </a:cubicBezTo>
                <a:cubicBezTo>
                  <a:pt x="2022" y="143"/>
                  <a:pt x="2022" y="143"/>
                  <a:pt x="2022" y="144"/>
                </a:cubicBezTo>
                <a:cubicBezTo>
                  <a:pt x="2022" y="144"/>
                  <a:pt x="2022" y="144"/>
                  <a:pt x="2022" y="144"/>
                </a:cubicBezTo>
                <a:cubicBezTo>
                  <a:pt x="2021" y="144"/>
                  <a:pt x="2021" y="143"/>
                  <a:pt x="2021" y="143"/>
                </a:cubicBezTo>
                <a:cubicBezTo>
                  <a:pt x="2021" y="143"/>
                  <a:pt x="2021" y="143"/>
                  <a:pt x="2021" y="143"/>
                </a:cubicBezTo>
                <a:cubicBezTo>
                  <a:pt x="2020" y="143"/>
                  <a:pt x="2020" y="143"/>
                  <a:pt x="2020" y="142"/>
                </a:cubicBezTo>
                <a:cubicBezTo>
                  <a:pt x="2020" y="142"/>
                  <a:pt x="2021" y="143"/>
                  <a:pt x="2021" y="143"/>
                </a:cubicBezTo>
                <a:close/>
                <a:moveTo>
                  <a:pt x="1942" y="418"/>
                </a:moveTo>
                <a:cubicBezTo>
                  <a:pt x="1942" y="417"/>
                  <a:pt x="1942" y="417"/>
                  <a:pt x="1942" y="417"/>
                </a:cubicBezTo>
                <a:cubicBezTo>
                  <a:pt x="1943" y="417"/>
                  <a:pt x="1943" y="417"/>
                  <a:pt x="1943" y="417"/>
                </a:cubicBezTo>
                <a:cubicBezTo>
                  <a:pt x="1943" y="417"/>
                  <a:pt x="1943" y="417"/>
                  <a:pt x="1943" y="417"/>
                </a:cubicBezTo>
                <a:cubicBezTo>
                  <a:pt x="1943" y="417"/>
                  <a:pt x="1943" y="417"/>
                  <a:pt x="1942" y="417"/>
                </a:cubicBezTo>
                <a:cubicBezTo>
                  <a:pt x="1942" y="418"/>
                  <a:pt x="1942" y="418"/>
                  <a:pt x="1942" y="418"/>
                </a:cubicBezTo>
                <a:cubicBezTo>
                  <a:pt x="1941" y="418"/>
                  <a:pt x="1941" y="418"/>
                  <a:pt x="1941" y="418"/>
                </a:cubicBezTo>
                <a:lnTo>
                  <a:pt x="1942" y="418"/>
                </a:lnTo>
                <a:close/>
                <a:moveTo>
                  <a:pt x="1907" y="691"/>
                </a:moveTo>
                <a:cubicBezTo>
                  <a:pt x="1907" y="691"/>
                  <a:pt x="1907" y="691"/>
                  <a:pt x="1907" y="691"/>
                </a:cubicBezTo>
                <a:cubicBezTo>
                  <a:pt x="1908" y="691"/>
                  <a:pt x="1909" y="691"/>
                  <a:pt x="1910" y="690"/>
                </a:cubicBezTo>
                <a:cubicBezTo>
                  <a:pt x="1911" y="690"/>
                  <a:pt x="1911" y="690"/>
                  <a:pt x="1911" y="691"/>
                </a:cubicBezTo>
                <a:cubicBezTo>
                  <a:pt x="1911" y="691"/>
                  <a:pt x="1911" y="692"/>
                  <a:pt x="1910" y="692"/>
                </a:cubicBezTo>
                <a:cubicBezTo>
                  <a:pt x="1909" y="693"/>
                  <a:pt x="1908" y="692"/>
                  <a:pt x="1907" y="691"/>
                </a:cubicBezTo>
                <a:cubicBezTo>
                  <a:pt x="1907" y="691"/>
                  <a:pt x="1907" y="691"/>
                  <a:pt x="1906" y="691"/>
                </a:cubicBezTo>
                <a:cubicBezTo>
                  <a:pt x="1906" y="691"/>
                  <a:pt x="1906" y="691"/>
                  <a:pt x="1906" y="691"/>
                </a:cubicBezTo>
                <a:cubicBezTo>
                  <a:pt x="1907" y="691"/>
                  <a:pt x="1907" y="691"/>
                  <a:pt x="1907" y="691"/>
                </a:cubicBezTo>
                <a:close/>
                <a:moveTo>
                  <a:pt x="1903" y="127"/>
                </a:moveTo>
                <a:cubicBezTo>
                  <a:pt x="1903" y="126"/>
                  <a:pt x="1903" y="126"/>
                  <a:pt x="1903" y="126"/>
                </a:cubicBezTo>
                <a:cubicBezTo>
                  <a:pt x="1903" y="127"/>
                  <a:pt x="1903" y="127"/>
                  <a:pt x="1903" y="127"/>
                </a:cubicBezTo>
                <a:cubicBezTo>
                  <a:pt x="1903" y="127"/>
                  <a:pt x="1903" y="127"/>
                  <a:pt x="1903" y="127"/>
                </a:cubicBezTo>
                <a:cubicBezTo>
                  <a:pt x="1905" y="128"/>
                  <a:pt x="1905" y="129"/>
                  <a:pt x="1905" y="130"/>
                </a:cubicBezTo>
                <a:cubicBezTo>
                  <a:pt x="1905" y="131"/>
                  <a:pt x="1904" y="132"/>
                  <a:pt x="1904" y="133"/>
                </a:cubicBezTo>
                <a:cubicBezTo>
                  <a:pt x="1904" y="133"/>
                  <a:pt x="1903" y="133"/>
                  <a:pt x="1903" y="133"/>
                </a:cubicBezTo>
                <a:cubicBezTo>
                  <a:pt x="1903" y="133"/>
                  <a:pt x="1903" y="133"/>
                  <a:pt x="1903" y="133"/>
                </a:cubicBezTo>
                <a:cubicBezTo>
                  <a:pt x="1903" y="131"/>
                  <a:pt x="1903" y="129"/>
                  <a:pt x="1903" y="127"/>
                </a:cubicBezTo>
                <a:cubicBezTo>
                  <a:pt x="1903" y="127"/>
                  <a:pt x="1903" y="127"/>
                  <a:pt x="1903" y="127"/>
                </a:cubicBezTo>
                <a:close/>
                <a:moveTo>
                  <a:pt x="1895" y="491"/>
                </a:moveTo>
                <a:cubicBezTo>
                  <a:pt x="1895" y="491"/>
                  <a:pt x="1895" y="491"/>
                  <a:pt x="1895" y="491"/>
                </a:cubicBezTo>
                <a:cubicBezTo>
                  <a:pt x="1895" y="490"/>
                  <a:pt x="1895" y="490"/>
                  <a:pt x="1895" y="489"/>
                </a:cubicBezTo>
                <a:cubicBezTo>
                  <a:pt x="1895" y="489"/>
                  <a:pt x="1896" y="490"/>
                  <a:pt x="1896" y="490"/>
                </a:cubicBezTo>
                <a:cubicBezTo>
                  <a:pt x="1896" y="490"/>
                  <a:pt x="1895" y="491"/>
                  <a:pt x="1895" y="491"/>
                </a:cubicBezTo>
                <a:close/>
                <a:moveTo>
                  <a:pt x="1896" y="122"/>
                </a:moveTo>
                <a:cubicBezTo>
                  <a:pt x="1896" y="122"/>
                  <a:pt x="1897" y="123"/>
                  <a:pt x="1897" y="123"/>
                </a:cubicBezTo>
                <a:cubicBezTo>
                  <a:pt x="1897" y="123"/>
                  <a:pt x="1897" y="123"/>
                  <a:pt x="1897" y="123"/>
                </a:cubicBezTo>
                <a:cubicBezTo>
                  <a:pt x="1896" y="124"/>
                  <a:pt x="1896" y="125"/>
                  <a:pt x="1895" y="125"/>
                </a:cubicBezTo>
                <a:cubicBezTo>
                  <a:pt x="1895" y="125"/>
                  <a:pt x="1895" y="125"/>
                  <a:pt x="1894" y="126"/>
                </a:cubicBezTo>
                <a:cubicBezTo>
                  <a:pt x="1894" y="126"/>
                  <a:pt x="1893" y="125"/>
                  <a:pt x="1893" y="125"/>
                </a:cubicBezTo>
                <a:cubicBezTo>
                  <a:pt x="1893" y="123"/>
                  <a:pt x="1894" y="122"/>
                  <a:pt x="1896" y="122"/>
                </a:cubicBezTo>
                <a:close/>
                <a:moveTo>
                  <a:pt x="1867" y="153"/>
                </a:moveTo>
                <a:cubicBezTo>
                  <a:pt x="1868" y="153"/>
                  <a:pt x="1869" y="154"/>
                  <a:pt x="1870" y="154"/>
                </a:cubicBezTo>
                <a:cubicBezTo>
                  <a:pt x="1870" y="154"/>
                  <a:pt x="1870" y="154"/>
                  <a:pt x="1870" y="155"/>
                </a:cubicBezTo>
                <a:cubicBezTo>
                  <a:pt x="1870" y="155"/>
                  <a:pt x="1870" y="156"/>
                  <a:pt x="1869" y="156"/>
                </a:cubicBezTo>
                <a:cubicBezTo>
                  <a:pt x="1868" y="156"/>
                  <a:pt x="1867" y="156"/>
                  <a:pt x="1866" y="154"/>
                </a:cubicBezTo>
                <a:cubicBezTo>
                  <a:pt x="1866" y="154"/>
                  <a:pt x="1866" y="153"/>
                  <a:pt x="1867" y="153"/>
                </a:cubicBezTo>
                <a:close/>
                <a:moveTo>
                  <a:pt x="1864" y="823"/>
                </a:moveTo>
                <a:cubicBezTo>
                  <a:pt x="1864" y="823"/>
                  <a:pt x="1865" y="823"/>
                  <a:pt x="1865" y="823"/>
                </a:cubicBezTo>
                <a:cubicBezTo>
                  <a:pt x="1864" y="823"/>
                  <a:pt x="1864" y="823"/>
                  <a:pt x="1864" y="823"/>
                </a:cubicBezTo>
                <a:cubicBezTo>
                  <a:pt x="1864" y="823"/>
                  <a:pt x="1864" y="823"/>
                  <a:pt x="1864" y="823"/>
                </a:cubicBezTo>
                <a:close/>
                <a:moveTo>
                  <a:pt x="1684" y="116"/>
                </a:moveTo>
                <a:cubicBezTo>
                  <a:pt x="1684" y="116"/>
                  <a:pt x="1684" y="117"/>
                  <a:pt x="1685" y="117"/>
                </a:cubicBezTo>
                <a:cubicBezTo>
                  <a:pt x="1684" y="117"/>
                  <a:pt x="1684" y="117"/>
                  <a:pt x="1684" y="116"/>
                </a:cubicBezTo>
                <a:cubicBezTo>
                  <a:pt x="1684" y="116"/>
                  <a:pt x="1684" y="116"/>
                  <a:pt x="1684" y="116"/>
                </a:cubicBezTo>
                <a:close/>
                <a:moveTo>
                  <a:pt x="1172" y="380"/>
                </a:moveTo>
                <a:cubicBezTo>
                  <a:pt x="1172" y="380"/>
                  <a:pt x="1172" y="380"/>
                  <a:pt x="1172" y="380"/>
                </a:cubicBezTo>
                <a:cubicBezTo>
                  <a:pt x="1173" y="380"/>
                  <a:pt x="1173" y="380"/>
                  <a:pt x="1173" y="380"/>
                </a:cubicBezTo>
                <a:lnTo>
                  <a:pt x="1172" y="380"/>
                </a:lnTo>
                <a:close/>
                <a:moveTo>
                  <a:pt x="1195" y="434"/>
                </a:moveTo>
                <a:cubicBezTo>
                  <a:pt x="1195" y="435"/>
                  <a:pt x="1194" y="436"/>
                  <a:pt x="1192" y="437"/>
                </a:cubicBezTo>
                <a:cubicBezTo>
                  <a:pt x="1191" y="437"/>
                  <a:pt x="1190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5"/>
                  <a:pt x="1188" y="433"/>
                  <a:pt x="1191" y="432"/>
                </a:cubicBezTo>
                <a:cubicBezTo>
                  <a:pt x="1191" y="432"/>
                  <a:pt x="1191" y="431"/>
                  <a:pt x="1192" y="430"/>
                </a:cubicBezTo>
                <a:cubicBezTo>
                  <a:pt x="1193" y="429"/>
                  <a:pt x="1193" y="429"/>
                  <a:pt x="1194" y="429"/>
                </a:cubicBezTo>
                <a:cubicBezTo>
                  <a:pt x="1194" y="430"/>
                  <a:pt x="1195" y="430"/>
                  <a:pt x="1195" y="431"/>
                </a:cubicBezTo>
                <a:cubicBezTo>
                  <a:pt x="1195" y="432"/>
                  <a:pt x="1195" y="433"/>
                  <a:pt x="1195" y="434"/>
                </a:cubicBezTo>
                <a:close/>
                <a:moveTo>
                  <a:pt x="1201" y="438"/>
                </a:moveTo>
                <a:cubicBezTo>
                  <a:pt x="1201" y="438"/>
                  <a:pt x="1201" y="439"/>
                  <a:pt x="1201" y="439"/>
                </a:cubicBezTo>
                <a:cubicBezTo>
                  <a:pt x="1200" y="439"/>
                  <a:pt x="1200" y="439"/>
                  <a:pt x="1200" y="439"/>
                </a:cubicBezTo>
                <a:cubicBezTo>
                  <a:pt x="1200" y="439"/>
                  <a:pt x="1200" y="440"/>
                  <a:pt x="1200" y="440"/>
                </a:cubicBezTo>
                <a:cubicBezTo>
                  <a:pt x="1200" y="439"/>
                  <a:pt x="1200" y="439"/>
                  <a:pt x="1200" y="438"/>
                </a:cubicBezTo>
                <a:cubicBezTo>
                  <a:pt x="1200" y="438"/>
                  <a:pt x="1200" y="438"/>
                  <a:pt x="1201" y="438"/>
                </a:cubicBezTo>
                <a:cubicBezTo>
                  <a:pt x="1201" y="438"/>
                  <a:pt x="1201" y="437"/>
                  <a:pt x="1201" y="437"/>
                </a:cubicBezTo>
                <a:cubicBezTo>
                  <a:pt x="1201" y="437"/>
                  <a:pt x="1201" y="437"/>
                  <a:pt x="1201" y="437"/>
                </a:cubicBezTo>
                <a:cubicBezTo>
                  <a:pt x="1201" y="438"/>
                  <a:pt x="1201" y="438"/>
                  <a:pt x="1201" y="438"/>
                </a:cubicBezTo>
                <a:close/>
                <a:moveTo>
                  <a:pt x="1215" y="425"/>
                </a:moveTo>
                <a:cubicBezTo>
                  <a:pt x="1215" y="425"/>
                  <a:pt x="1215" y="425"/>
                  <a:pt x="1216" y="425"/>
                </a:cubicBezTo>
                <a:cubicBezTo>
                  <a:pt x="1216" y="425"/>
                  <a:pt x="1217" y="425"/>
                  <a:pt x="1217" y="426"/>
                </a:cubicBezTo>
                <a:cubicBezTo>
                  <a:pt x="1217" y="426"/>
                  <a:pt x="1217" y="426"/>
                  <a:pt x="1217" y="426"/>
                </a:cubicBezTo>
                <a:cubicBezTo>
                  <a:pt x="1217" y="426"/>
                  <a:pt x="1216" y="426"/>
                  <a:pt x="1215" y="426"/>
                </a:cubicBezTo>
                <a:cubicBezTo>
                  <a:pt x="1215" y="426"/>
                  <a:pt x="1214" y="426"/>
                  <a:pt x="1215" y="425"/>
                </a:cubicBezTo>
                <a:close/>
                <a:moveTo>
                  <a:pt x="1228" y="294"/>
                </a:moveTo>
                <a:cubicBezTo>
                  <a:pt x="1228" y="294"/>
                  <a:pt x="1228" y="294"/>
                  <a:pt x="1227" y="294"/>
                </a:cubicBezTo>
                <a:cubicBezTo>
                  <a:pt x="1227" y="295"/>
                  <a:pt x="1226" y="295"/>
                  <a:pt x="1226" y="294"/>
                </a:cubicBezTo>
                <a:cubicBezTo>
                  <a:pt x="1226" y="294"/>
                  <a:pt x="1226" y="293"/>
                  <a:pt x="1226" y="293"/>
                </a:cubicBezTo>
                <a:cubicBezTo>
                  <a:pt x="1226" y="293"/>
                  <a:pt x="1227" y="292"/>
                  <a:pt x="1227" y="292"/>
                </a:cubicBezTo>
                <a:cubicBezTo>
                  <a:pt x="1228" y="292"/>
                  <a:pt x="1229" y="294"/>
                  <a:pt x="1228" y="294"/>
                </a:cubicBezTo>
                <a:close/>
                <a:moveTo>
                  <a:pt x="1237" y="288"/>
                </a:moveTo>
                <a:cubicBezTo>
                  <a:pt x="1237" y="289"/>
                  <a:pt x="1237" y="289"/>
                  <a:pt x="1237" y="289"/>
                </a:cubicBezTo>
                <a:cubicBezTo>
                  <a:pt x="1237" y="289"/>
                  <a:pt x="1237" y="290"/>
                  <a:pt x="1236" y="290"/>
                </a:cubicBezTo>
                <a:cubicBezTo>
                  <a:pt x="1236" y="290"/>
                  <a:pt x="1236" y="289"/>
                  <a:pt x="1236" y="289"/>
                </a:cubicBezTo>
                <a:cubicBezTo>
                  <a:pt x="1236" y="289"/>
                  <a:pt x="1237" y="289"/>
                  <a:pt x="1237" y="289"/>
                </a:cubicBezTo>
                <a:cubicBezTo>
                  <a:pt x="1237" y="288"/>
                  <a:pt x="1237" y="288"/>
                  <a:pt x="1237" y="288"/>
                </a:cubicBezTo>
                <a:cubicBezTo>
                  <a:pt x="1238" y="288"/>
                  <a:pt x="1238" y="288"/>
                  <a:pt x="1238" y="288"/>
                </a:cubicBezTo>
                <a:lnTo>
                  <a:pt x="1237" y="288"/>
                </a:lnTo>
                <a:close/>
                <a:moveTo>
                  <a:pt x="1250" y="284"/>
                </a:moveTo>
                <a:cubicBezTo>
                  <a:pt x="1250" y="284"/>
                  <a:pt x="1250" y="285"/>
                  <a:pt x="1250" y="285"/>
                </a:cubicBezTo>
                <a:cubicBezTo>
                  <a:pt x="1249" y="285"/>
                  <a:pt x="1249" y="285"/>
                  <a:pt x="1249" y="285"/>
                </a:cubicBezTo>
                <a:cubicBezTo>
                  <a:pt x="1249" y="286"/>
                  <a:pt x="1249" y="288"/>
                  <a:pt x="1249" y="289"/>
                </a:cubicBezTo>
                <a:cubicBezTo>
                  <a:pt x="1249" y="289"/>
                  <a:pt x="1249" y="289"/>
                  <a:pt x="1249" y="289"/>
                </a:cubicBezTo>
                <a:cubicBezTo>
                  <a:pt x="1249" y="289"/>
                  <a:pt x="1248" y="289"/>
                  <a:pt x="1248" y="289"/>
                </a:cubicBezTo>
                <a:cubicBezTo>
                  <a:pt x="1248" y="287"/>
                  <a:pt x="1249" y="286"/>
                  <a:pt x="1249" y="285"/>
                </a:cubicBezTo>
                <a:cubicBezTo>
                  <a:pt x="1249" y="285"/>
                  <a:pt x="1249" y="285"/>
                  <a:pt x="1249" y="284"/>
                </a:cubicBezTo>
                <a:cubicBezTo>
                  <a:pt x="1250" y="284"/>
                  <a:pt x="1250" y="284"/>
                  <a:pt x="1250" y="284"/>
                </a:cubicBezTo>
                <a:cubicBezTo>
                  <a:pt x="1250" y="284"/>
                  <a:pt x="1250" y="284"/>
                  <a:pt x="1250" y="284"/>
                </a:cubicBezTo>
                <a:cubicBezTo>
                  <a:pt x="1250" y="284"/>
                  <a:pt x="1250" y="284"/>
                  <a:pt x="1250" y="284"/>
                </a:cubicBezTo>
                <a:close/>
                <a:moveTo>
                  <a:pt x="1264" y="399"/>
                </a:moveTo>
                <a:cubicBezTo>
                  <a:pt x="1265" y="398"/>
                  <a:pt x="1265" y="398"/>
                  <a:pt x="1265" y="398"/>
                </a:cubicBezTo>
                <a:cubicBezTo>
                  <a:pt x="1265" y="399"/>
                  <a:pt x="1265" y="399"/>
                  <a:pt x="1265" y="399"/>
                </a:cubicBezTo>
                <a:lnTo>
                  <a:pt x="1264" y="399"/>
                </a:lnTo>
                <a:close/>
                <a:moveTo>
                  <a:pt x="1266" y="306"/>
                </a:moveTo>
                <a:cubicBezTo>
                  <a:pt x="1266" y="305"/>
                  <a:pt x="1267" y="305"/>
                  <a:pt x="1267" y="304"/>
                </a:cubicBezTo>
                <a:cubicBezTo>
                  <a:pt x="1267" y="304"/>
                  <a:pt x="1267" y="304"/>
                  <a:pt x="1267" y="304"/>
                </a:cubicBezTo>
                <a:cubicBezTo>
                  <a:pt x="1267" y="303"/>
                  <a:pt x="1267" y="303"/>
                  <a:pt x="1267" y="303"/>
                </a:cubicBezTo>
                <a:cubicBezTo>
                  <a:pt x="1267" y="304"/>
                  <a:pt x="1267" y="304"/>
                  <a:pt x="1267" y="304"/>
                </a:cubicBezTo>
                <a:cubicBezTo>
                  <a:pt x="1267" y="304"/>
                  <a:pt x="1267" y="304"/>
                  <a:pt x="1267" y="304"/>
                </a:cubicBezTo>
                <a:cubicBezTo>
                  <a:pt x="1267" y="305"/>
                  <a:pt x="1268" y="306"/>
                  <a:pt x="1268" y="306"/>
                </a:cubicBezTo>
                <a:cubicBezTo>
                  <a:pt x="1268" y="307"/>
                  <a:pt x="1267" y="307"/>
                  <a:pt x="1267" y="307"/>
                </a:cubicBezTo>
                <a:cubicBezTo>
                  <a:pt x="1267" y="308"/>
                  <a:pt x="1266" y="308"/>
                  <a:pt x="1266" y="307"/>
                </a:cubicBezTo>
                <a:cubicBezTo>
                  <a:pt x="1266" y="307"/>
                  <a:pt x="1265" y="306"/>
                  <a:pt x="1266" y="306"/>
                </a:cubicBezTo>
                <a:close/>
                <a:moveTo>
                  <a:pt x="1269" y="386"/>
                </a:moveTo>
                <a:cubicBezTo>
                  <a:pt x="1269" y="386"/>
                  <a:pt x="1268" y="386"/>
                  <a:pt x="1268" y="386"/>
                </a:cubicBezTo>
                <a:cubicBezTo>
                  <a:pt x="1267" y="386"/>
                  <a:pt x="1266" y="386"/>
                  <a:pt x="1266" y="385"/>
                </a:cubicBezTo>
                <a:cubicBezTo>
                  <a:pt x="1266" y="385"/>
                  <a:pt x="1267" y="384"/>
                  <a:pt x="1267" y="384"/>
                </a:cubicBezTo>
                <a:cubicBezTo>
                  <a:pt x="1267" y="384"/>
                  <a:pt x="1268" y="385"/>
                  <a:pt x="1268" y="385"/>
                </a:cubicBezTo>
                <a:cubicBezTo>
                  <a:pt x="1269" y="385"/>
                  <a:pt x="1269" y="385"/>
                  <a:pt x="1269" y="385"/>
                </a:cubicBezTo>
                <a:cubicBezTo>
                  <a:pt x="1269" y="385"/>
                  <a:pt x="1269" y="386"/>
                  <a:pt x="1270" y="386"/>
                </a:cubicBezTo>
                <a:cubicBezTo>
                  <a:pt x="1269" y="386"/>
                  <a:pt x="1269" y="386"/>
                  <a:pt x="1269" y="386"/>
                </a:cubicBezTo>
                <a:close/>
                <a:moveTo>
                  <a:pt x="1273" y="367"/>
                </a:moveTo>
                <a:cubicBezTo>
                  <a:pt x="1273" y="367"/>
                  <a:pt x="1272" y="368"/>
                  <a:pt x="1272" y="368"/>
                </a:cubicBezTo>
                <a:cubicBezTo>
                  <a:pt x="1271" y="367"/>
                  <a:pt x="1271" y="367"/>
                  <a:pt x="1270" y="366"/>
                </a:cubicBezTo>
                <a:cubicBezTo>
                  <a:pt x="1270" y="366"/>
                  <a:pt x="1271" y="365"/>
                  <a:pt x="1271" y="365"/>
                </a:cubicBezTo>
                <a:cubicBezTo>
                  <a:pt x="1272" y="365"/>
                  <a:pt x="1273" y="365"/>
                  <a:pt x="1273" y="366"/>
                </a:cubicBezTo>
                <a:cubicBezTo>
                  <a:pt x="1273" y="367"/>
                  <a:pt x="1273" y="367"/>
                  <a:pt x="1273" y="367"/>
                </a:cubicBezTo>
                <a:close/>
                <a:moveTo>
                  <a:pt x="1282" y="392"/>
                </a:moveTo>
                <a:cubicBezTo>
                  <a:pt x="1282" y="393"/>
                  <a:pt x="1282" y="393"/>
                  <a:pt x="1282" y="393"/>
                </a:cubicBezTo>
                <a:cubicBezTo>
                  <a:pt x="1281" y="392"/>
                  <a:pt x="1281" y="392"/>
                  <a:pt x="1281" y="392"/>
                </a:cubicBezTo>
                <a:lnTo>
                  <a:pt x="1282" y="392"/>
                </a:lnTo>
                <a:close/>
                <a:moveTo>
                  <a:pt x="1284" y="400"/>
                </a:moveTo>
                <a:cubicBezTo>
                  <a:pt x="1284" y="400"/>
                  <a:pt x="1283" y="401"/>
                  <a:pt x="1284" y="402"/>
                </a:cubicBezTo>
                <a:cubicBezTo>
                  <a:pt x="1284" y="403"/>
                  <a:pt x="1284" y="404"/>
                  <a:pt x="1283" y="404"/>
                </a:cubicBezTo>
                <a:cubicBezTo>
                  <a:pt x="1283" y="404"/>
                  <a:pt x="1282" y="404"/>
                  <a:pt x="1281" y="403"/>
                </a:cubicBezTo>
                <a:cubicBezTo>
                  <a:pt x="1280" y="403"/>
                  <a:pt x="1280" y="401"/>
                  <a:pt x="1280" y="400"/>
                </a:cubicBezTo>
                <a:cubicBezTo>
                  <a:pt x="1281" y="399"/>
                  <a:pt x="1283" y="398"/>
                  <a:pt x="1284" y="397"/>
                </a:cubicBezTo>
                <a:cubicBezTo>
                  <a:pt x="1284" y="397"/>
                  <a:pt x="1284" y="397"/>
                  <a:pt x="1284" y="397"/>
                </a:cubicBezTo>
                <a:cubicBezTo>
                  <a:pt x="1285" y="398"/>
                  <a:pt x="1285" y="398"/>
                  <a:pt x="1285" y="398"/>
                </a:cubicBezTo>
                <a:cubicBezTo>
                  <a:pt x="1285" y="399"/>
                  <a:pt x="1285" y="399"/>
                  <a:pt x="1284" y="400"/>
                </a:cubicBezTo>
                <a:close/>
                <a:moveTo>
                  <a:pt x="1286" y="379"/>
                </a:moveTo>
                <a:cubicBezTo>
                  <a:pt x="1287" y="378"/>
                  <a:pt x="1287" y="378"/>
                  <a:pt x="1287" y="378"/>
                </a:cubicBezTo>
                <a:cubicBezTo>
                  <a:pt x="1287" y="378"/>
                  <a:pt x="1288" y="378"/>
                  <a:pt x="1288" y="379"/>
                </a:cubicBezTo>
                <a:cubicBezTo>
                  <a:pt x="1289" y="379"/>
                  <a:pt x="1289" y="379"/>
                  <a:pt x="1289" y="379"/>
                </a:cubicBezTo>
                <a:cubicBezTo>
                  <a:pt x="1289" y="379"/>
                  <a:pt x="1288" y="380"/>
                  <a:pt x="1288" y="380"/>
                </a:cubicBezTo>
                <a:cubicBezTo>
                  <a:pt x="1288" y="379"/>
                  <a:pt x="1287" y="379"/>
                  <a:pt x="1286" y="379"/>
                </a:cubicBezTo>
                <a:close/>
                <a:moveTo>
                  <a:pt x="1289" y="390"/>
                </a:moveTo>
                <a:cubicBezTo>
                  <a:pt x="1289" y="390"/>
                  <a:pt x="1289" y="390"/>
                  <a:pt x="1289" y="389"/>
                </a:cubicBezTo>
                <a:cubicBezTo>
                  <a:pt x="1289" y="389"/>
                  <a:pt x="1289" y="389"/>
                  <a:pt x="1289" y="389"/>
                </a:cubicBezTo>
                <a:cubicBezTo>
                  <a:pt x="1289" y="389"/>
                  <a:pt x="1289" y="389"/>
                  <a:pt x="1289" y="390"/>
                </a:cubicBezTo>
                <a:cubicBezTo>
                  <a:pt x="1289" y="390"/>
                  <a:pt x="1289" y="390"/>
                  <a:pt x="1289" y="390"/>
                </a:cubicBezTo>
                <a:close/>
                <a:moveTo>
                  <a:pt x="1282" y="434"/>
                </a:moveTo>
                <a:cubicBezTo>
                  <a:pt x="1282" y="434"/>
                  <a:pt x="1281" y="434"/>
                  <a:pt x="1281" y="434"/>
                </a:cubicBezTo>
                <a:cubicBezTo>
                  <a:pt x="1280" y="435"/>
                  <a:pt x="1280" y="434"/>
                  <a:pt x="1280" y="434"/>
                </a:cubicBezTo>
                <a:cubicBezTo>
                  <a:pt x="1279" y="433"/>
                  <a:pt x="1279" y="432"/>
                  <a:pt x="1280" y="431"/>
                </a:cubicBezTo>
                <a:cubicBezTo>
                  <a:pt x="1280" y="431"/>
                  <a:pt x="1281" y="431"/>
                  <a:pt x="1281" y="431"/>
                </a:cubicBezTo>
                <a:cubicBezTo>
                  <a:pt x="1282" y="432"/>
                  <a:pt x="1282" y="433"/>
                  <a:pt x="1282" y="434"/>
                </a:cubicBezTo>
                <a:close/>
                <a:moveTo>
                  <a:pt x="1285" y="441"/>
                </a:moveTo>
                <a:cubicBezTo>
                  <a:pt x="1284" y="440"/>
                  <a:pt x="1284" y="440"/>
                  <a:pt x="1284" y="440"/>
                </a:cubicBezTo>
                <a:cubicBezTo>
                  <a:pt x="1285" y="440"/>
                  <a:pt x="1285" y="440"/>
                  <a:pt x="1285" y="440"/>
                </a:cubicBezTo>
                <a:cubicBezTo>
                  <a:pt x="1285" y="441"/>
                  <a:pt x="1285" y="441"/>
                  <a:pt x="1285" y="441"/>
                </a:cubicBezTo>
                <a:close/>
                <a:moveTo>
                  <a:pt x="1107" y="856"/>
                </a:moveTo>
                <a:cubicBezTo>
                  <a:pt x="1108" y="856"/>
                  <a:pt x="1108" y="856"/>
                  <a:pt x="1108" y="856"/>
                </a:cubicBezTo>
                <a:cubicBezTo>
                  <a:pt x="1108" y="856"/>
                  <a:pt x="1108" y="856"/>
                  <a:pt x="1108" y="857"/>
                </a:cubicBezTo>
                <a:cubicBezTo>
                  <a:pt x="1108" y="856"/>
                  <a:pt x="1108" y="856"/>
                  <a:pt x="1107" y="856"/>
                </a:cubicBezTo>
                <a:close/>
                <a:moveTo>
                  <a:pt x="1109" y="857"/>
                </a:moveTo>
                <a:cubicBezTo>
                  <a:pt x="1109" y="857"/>
                  <a:pt x="1109" y="857"/>
                  <a:pt x="1109" y="857"/>
                </a:cubicBezTo>
                <a:cubicBezTo>
                  <a:pt x="1109" y="857"/>
                  <a:pt x="1109" y="857"/>
                  <a:pt x="1110" y="857"/>
                </a:cubicBezTo>
                <a:cubicBezTo>
                  <a:pt x="1110" y="858"/>
                  <a:pt x="1110" y="858"/>
                  <a:pt x="1110" y="858"/>
                </a:cubicBezTo>
                <a:lnTo>
                  <a:pt x="1109" y="857"/>
                </a:lnTo>
                <a:close/>
                <a:moveTo>
                  <a:pt x="1114" y="864"/>
                </a:moveTo>
                <a:cubicBezTo>
                  <a:pt x="1114" y="864"/>
                  <a:pt x="1114" y="863"/>
                  <a:pt x="1114" y="863"/>
                </a:cubicBezTo>
                <a:cubicBezTo>
                  <a:pt x="1114" y="862"/>
                  <a:pt x="1114" y="862"/>
                  <a:pt x="1115" y="862"/>
                </a:cubicBezTo>
                <a:cubicBezTo>
                  <a:pt x="1115" y="863"/>
                  <a:pt x="1115" y="863"/>
                  <a:pt x="1115" y="863"/>
                </a:cubicBezTo>
                <a:cubicBezTo>
                  <a:pt x="1115" y="864"/>
                  <a:pt x="1115" y="864"/>
                  <a:pt x="1114" y="864"/>
                </a:cubicBezTo>
                <a:close/>
                <a:moveTo>
                  <a:pt x="1290" y="1148"/>
                </a:moveTo>
                <a:cubicBezTo>
                  <a:pt x="1290" y="1147"/>
                  <a:pt x="1290" y="1147"/>
                  <a:pt x="1290" y="1147"/>
                </a:cubicBezTo>
                <a:cubicBezTo>
                  <a:pt x="1290" y="1148"/>
                  <a:pt x="1290" y="1148"/>
                  <a:pt x="1290" y="1148"/>
                </a:cubicBezTo>
                <a:close/>
                <a:moveTo>
                  <a:pt x="1314" y="1041"/>
                </a:moveTo>
                <a:cubicBezTo>
                  <a:pt x="1314" y="1041"/>
                  <a:pt x="1314" y="1040"/>
                  <a:pt x="1314" y="1040"/>
                </a:cubicBezTo>
                <a:cubicBezTo>
                  <a:pt x="1315" y="1041"/>
                  <a:pt x="1315" y="1041"/>
                  <a:pt x="1315" y="1041"/>
                </a:cubicBezTo>
                <a:cubicBezTo>
                  <a:pt x="1314" y="1041"/>
                  <a:pt x="1314" y="1041"/>
                  <a:pt x="1314" y="1041"/>
                </a:cubicBezTo>
                <a:close/>
                <a:moveTo>
                  <a:pt x="1322" y="933"/>
                </a:moveTo>
                <a:cubicBezTo>
                  <a:pt x="1322" y="934"/>
                  <a:pt x="1322" y="934"/>
                  <a:pt x="1322" y="934"/>
                </a:cubicBezTo>
                <a:cubicBezTo>
                  <a:pt x="1322" y="933"/>
                  <a:pt x="1322" y="933"/>
                  <a:pt x="1322" y="933"/>
                </a:cubicBezTo>
                <a:close/>
                <a:moveTo>
                  <a:pt x="1319" y="985"/>
                </a:moveTo>
                <a:cubicBezTo>
                  <a:pt x="1318" y="985"/>
                  <a:pt x="1318" y="986"/>
                  <a:pt x="1317" y="986"/>
                </a:cubicBezTo>
                <a:cubicBezTo>
                  <a:pt x="1317" y="986"/>
                  <a:pt x="1317" y="985"/>
                  <a:pt x="1317" y="985"/>
                </a:cubicBezTo>
                <a:cubicBezTo>
                  <a:pt x="1317" y="984"/>
                  <a:pt x="1318" y="984"/>
                  <a:pt x="1319" y="984"/>
                </a:cubicBezTo>
                <a:cubicBezTo>
                  <a:pt x="1319" y="984"/>
                  <a:pt x="1319" y="984"/>
                  <a:pt x="1319" y="984"/>
                </a:cubicBezTo>
                <a:cubicBezTo>
                  <a:pt x="1319" y="985"/>
                  <a:pt x="1319" y="985"/>
                  <a:pt x="1319" y="985"/>
                </a:cubicBezTo>
                <a:close/>
                <a:moveTo>
                  <a:pt x="1325" y="1000"/>
                </a:moveTo>
                <a:cubicBezTo>
                  <a:pt x="1325" y="1000"/>
                  <a:pt x="1325" y="1000"/>
                  <a:pt x="1325" y="1000"/>
                </a:cubicBezTo>
                <a:cubicBezTo>
                  <a:pt x="1324" y="1000"/>
                  <a:pt x="1324" y="1001"/>
                  <a:pt x="1324" y="1001"/>
                </a:cubicBezTo>
                <a:cubicBezTo>
                  <a:pt x="1324" y="1001"/>
                  <a:pt x="1324" y="1001"/>
                  <a:pt x="1324" y="1001"/>
                </a:cubicBezTo>
                <a:cubicBezTo>
                  <a:pt x="1324" y="1000"/>
                  <a:pt x="1324" y="1000"/>
                  <a:pt x="1325" y="1000"/>
                </a:cubicBezTo>
                <a:cubicBezTo>
                  <a:pt x="1325" y="1000"/>
                  <a:pt x="1325" y="1000"/>
                  <a:pt x="1325" y="999"/>
                </a:cubicBezTo>
                <a:cubicBezTo>
                  <a:pt x="1325" y="999"/>
                  <a:pt x="1325" y="999"/>
                  <a:pt x="1325" y="999"/>
                </a:cubicBezTo>
                <a:lnTo>
                  <a:pt x="1325" y="1000"/>
                </a:lnTo>
                <a:close/>
                <a:moveTo>
                  <a:pt x="1333" y="981"/>
                </a:moveTo>
                <a:cubicBezTo>
                  <a:pt x="1333" y="981"/>
                  <a:pt x="1333" y="981"/>
                  <a:pt x="1333" y="981"/>
                </a:cubicBezTo>
                <a:cubicBezTo>
                  <a:pt x="1332" y="979"/>
                  <a:pt x="1332" y="978"/>
                  <a:pt x="1332" y="977"/>
                </a:cubicBezTo>
                <a:cubicBezTo>
                  <a:pt x="1332" y="977"/>
                  <a:pt x="1332" y="977"/>
                  <a:pt x="1332" y="977"/>
                </a:cubicBezTo>
                <a:cubicBezTo>
                  <a:pt x="1332" y="977"/>
                  <a:pt x="1332" y="976"/>
                  <a:pt x="1332" y="976"/>
                </a:cubicBezTo>
                <a:cubicBezTo>
                  <a:pt x="1330" y="975"/>
                  <a:pt x="1330" y="973"/>
                  <a:pt x="1329" y="972"/>
                </a:cubicBezTo>
                <a:cubicBezTo>
                  <a:pt x="1328" y="971"/>
                  <a:pt x="1327" y="970"/>
                  <a:pt x="1326" y="969"/>
                </a:cubicBezTo>
                <a:cubicBezTo>
                  <a:pt x="1325" y="968"/>
                  <a:pt x="1324" y="966"/>
                  <a:pt x="1324" y="965"/>
                </a:cubicBezTo>
                <a:cubicBezTo>
                  <a:pt x="1323" y="960"/>
                  <a:pt x="1321" y="955"/>
                  <a:pt x="1322" y="950"/>
                </a:cubicBezTo>
                <a:cubicBezTo>
                  <a:pt x="1322" y="949"/>
                  <a:pt x="1322" y="949"/>
                  <a:pt x="1323" y="949"/>
                </a:cubicBezTo>
                <a:cubicBezTo>
                  <a:pt x="1323" y="949"/>
                  <a:pt x="1324" y="949"/>
                  <a:pt x="1324" y="950"/>
                </a:cubicBezTo>
                <a:cubicBezTo>
                  <a:pt x="1325" y="953"/>
                  <a:pt x="1325" y="956"/>
                  <a:pt x="1326" y="960"/>
                </a:cubicBezTo>
                <a:cubicBezTo>
                  <a:pt x="1325" y="963"/>
                  <a:pt x="1326" y="966"/>
                  <a:pt x="1329" y="968"/>
                </a:cubicBezTo>
                <a:cubicBezTo>
                  <a:pt x="1331" y="969"/>
                  <a:pt x="1331" y="971"/>
                  <a:pt x="1331" y="972"/>
                </a:cubicBezTo>
                <a:cubicBezTo>
                  <a:pt x="1332" y="974"/>
                  <a:pt x="1332" y="975"/>
                  <a:pt x="1332" y="976"/>
                </a:cubicBezTo>
                <a:cubicBezTo>
                  <a:pt x="1332" y="976"/>
                  <a:pt x="1332" y="977"/>
                  <a:pt x="1332" y="977"/>
                </a:cubicBezTo>
                <a:cubicBezTo>
                  <a:pt x="1332" y="977"/>
                  <a:pt x="1332" y="977"/>
                  <a:pt x="1332" y="977"/>
                </a:cubicBezTo>
                <a:cubicBezTo>
                  <a:pt x="1333" y="977"/>
                  <a:pt x="1334" y="979"/>
                  <a:pt x="1334" y="980"/>
                </a:cubicBezTo>
                <a:cubicBezTo>
                  <a:pt x="1334" y="980"/>
                  <a:pt x="1334" y="981"/>
                  <a:pt x="1333" y="981"/>
                </a:cubicBezTo>
                <a:close/>
                <a:moveTo>
                  <a:pt x="1335" y="906"/>
                </a:moveTo>
                <a:cubicBezTo>
                  <a:pt x="1335" y="907"/>
                  <a:pt x="1335" y="907"/>
                  <a:pt x="1335" y="907"/>
                </a:cubicBezTo>
                <a:cubicBezTo>
                  <a:pt x="1335" y="906"/>
                  <a:pt x="1335" y="906"/>
                  <a:pt x="1335" y="906"/>
                </a:cubicBezTo>
                <a:cubicBezTo>
                  <a:pt x="1336" y="906"/>
                  <a:pt x="1336" y="906"/>
                  <a:pt x="1336" y="906"/>
                </a:cubicBezTo>
                <a:lnTo>
                  <a:pt x="1335" y="906"/>
                </a:lnTo>
                <a:close/>
                <a:moveTo>
                  <a:pt x="1381" y="830"/>
                </a:moveTo>
                <a:cubicBezTo>
                  <a:pt x="1381" y="830"/>
                  <a:pt x="1382" y="830"/>
                  <a:pt x="1382" y="831"/>
                </a:cubicBezTo>
                <a:cubicBezTo>
                  <a:pt x="1382" y="831"/>
                  <a:pt x="1382" y="832"/>
                  <a:pt x="1381" y="831"/>
                </a:cubicBezTo>
                <a:cubicBezTo>
                  <a:pt x="1381" y="831"/>
                  <a:pt x="1381" y="831"/>
                  <a:pt x="1380" y="831"/>
                </a:cubicBezTo>
                <a:cubicBezTo>
                  <a:pt x="1380" y="830"/>
                  <a:pt x="1381" y="830"/>
                  <a:pt x="1381" y="830"/>
                </a:cubicBezTo>
                <a:close/>
                <a:moveTo>
                  <a:pt x="1346" y="706"/>
                </a:moveTo>
                <a:cubicBezTo>
                  <a:pt x="1346" y="706"/>
                  <a:pt x="1347" y="706"/>
                  <a:pt x="1347" y="706"/>
                </a:cubicBezTo>
                <a:cubicBezTo>
                  <a:pt x="1347" y="706"/>
                  <a:pt x="1347" y="707"/>
                  <a:pt x="1346" y="707"/>
                </a:cubicBezTo>
                <a:cubicBezTo>
                  <a:pt x="1346" y="707"/>
                  <a:pt x="1346" y="707"/>
                  <a:pt x="1346" y="707"/>
                </a:cubicBezTo>
                <a:cubicBezTo>
                  <a:pt x="1346" y="706"/>
                  <a:pt x="1346" y="706"/>
                  <a:pt x="1346" y="706"/>
                </a:cubicBezTo>
                <a:close/>
                <a:moveTo>
                  <a:pt x="1342" y="702"/>
                </a:moveTo>
                <a:cubicBezTo>
                  <a:pt x="1342" y="702"/>
                  <a:pt x="1343" y="702"/>
                  <a:pt x="1343" y="702"/>
                </a:cubicBezTo>
                <a:cubicBezTo>
                  <a:pt x="1343" y="702"/>
                  <a:pt x="1343" y="702"/>
                  <a:pt x="1343" y="702"/>
                </a:cubicBezTo>
                <a:cubicBezTo>
                  <a:pt x="1343" y="702"/>
                  <a:pt x="1343" y="702"/>
                  <a:pt x="1343" y="702"/>
                </a:cubicBezTo>
                <a:cubicBezTo>
                  <a:pt x="1342" y="702"/>
                  <a:pt x="1342" y="702"/>
                  <a:pt x="1342" y="702"/>
                </a:cubicBezTo>
                <a:close/>
                <a:moveTo>
                  <a:pt x="1360" y="996"/>
                </a:moveTo>
                <a:cubicBezTo>
                  <a:pt x="1360" y="998"/>
                  <a:pt x="1360" y="1000"/>
                  <a:pt x="1361" y="1001"/>
                </a:cubicBezTo>
                <a:cubicBezTo>
                  <a:pt x="1362" y="1003"/>
                  <a:pt x="1362" y="1006"/>
                  <a:pt x="1361" y="1008"/>
                </a:cubicBezTo>
                <a:cubicBezTo>
                  <a:pt x="1360" y="1010"/>
                  <a:pt x="1360" y="1012"/>
                  <a:pt x="1361" y="1015"/>
                </a:cubicBezTo>
                <a:cubicBezTo>
                  <a:pt x="1361" y="1016"/>
                  <a:pt x="1361" y="1018"/>
                  <a:pt x="1362" y="1020"/>
                </a:cubicBezTo>
                <a:cubicBezTo>
                  <a:pt x="1362" y="1020"/>
                  <a:pt x="1362" y="1021"/>
                  <a:pt x="1361" y="1021"/>
                </a:cubicBezTo>
                <a:cubicBezTo>
                  <a:pt x="1361" y="1022"/>
                  <a:pt x="1360" y="1021"/>
                  <a:pt x="1360" y="1021"/>
                </a:cubicBezTo>
                <a:cubicBezTo>
                  <a:pt x="1358" y="1018"/>
                  <a:pt x="1357" y="1014"/>
                  <a:pt x="1357" y="1011"/>
                </a:cubicBezTo>
                <a:cubicBezTo>
                  <a:pt x="1356" y="1010"/>
                  <a:pt x="1356" y="1008"/>
                  <a:pt x="1357" y="1007"/>
                </a:cubicBezTo>
                <a:cubicBezTo>
                  <a:pt x="1358" y="1004"/>
                  <a:pt x="1358" y="1001"/>
                  <a:pt x="1357" y="998"/>
                </a:cubicBezTo>
                <a:cubicBezTo>
                  <a:pt x="1357" y="996"/>
                  <a:pt x="1357" y="995"/>
                  <a:pt x="1357" y="993"/>
                </a:cubicBezTo>
                <a:cubicBezTo>
                  <a:pt x="1357" y="993"/>
                  <a:pt x="1357" y="992"/>
                  <a:pt x="1357" y="992"/>
                </a:cubicBezTo>
                <a:cubicBezTo>
                  <a:pt x="1358" y="992"/>
                  <a:pt x="1359" y="993"/>
                  <a:pt x="1359" y="993"/>
                </a:cubicBezTo>
                <a:cubicBezTo>
                  <a:pt x="1359" y="994"/>
                  <a:pt x="1359" y="995"/>
                  <a:pt x="1360" y="996"/>
                </a:cubicBezTo>
                <a:close/>
                <a:moveTo>
                  <a:pt x="1351" y="909"/>
                </a:moveTo>
                <a:cubicBezTo>
                  <a:pt x="1352" y="909"/>
                  <a:pt x="1352" y="909"/>
                  <a:pt x="1352" y="909"/>
                </a:cubicBezTo>
                <a:cubicBezTo>
                  <a:pt x="1351" y="909"/>
                  <a:pt x="1351" y="909"/>
                  <a:pt x="1351" y="909"/>
                </a:cubicBezTo>
                <a:close/>
                <a:moveTo>
                  <a:pt x="1353" y="918"/>
                </a:moveTo>
                <a:cubicBezTo>
                  <a:pt x="1355" y="918"/>
                  <a:pt x="1357" y="919"/>
                  <a:pt x="1358" y="921"/>
                </a:cubicBezTo>
                <a:cubicBezTo>
                  <a:pt x="1358" y="921"/>
                  <a:pt x="1359" y="922"/>
                  <a:pt x="1358" y="922"/>
                </a:cubicBezTo>
                <a:cubicBezTo>
                  <a:pt x="1357" y="926"/>
                  <a:pt x="1355" y="929"/>
                  <a:pt x="1353" y="931"/>
                </a:cubicBezTo>
                <a:cubicBezTo>
                  <a:pt x="1352" y="932"/>
                  <a:pt x="1352" y="933"/>
                  <a:pt x="1352" y="934"/>
                </a:cubicBezTo>
                <a:cubicBezTo>
                  <a:pt x="1352" y="935"/>
                  <a:pt x="1352" y="936"/>
                  <a:pt x="1351" y="936"/>
                </a:cubicBezTo>
                <a:cubicBezTo>
                  <a:pt x="1351" y="936"/>
                  <a:pt x="1350" y="937"/>
                  <a:pt x="1349" y="937"/>
                </a:cubicBezTo>
                <a:cubicBezTo>
                  <a:pt x="1349" y="937"/>
                  <a:pt x="1348" y="937"/>
                  <a:pt x="1348" y="937"/>
                </a:cubicBezTo>
                <a:cubicBezTo>
                  <a:pt x="1347" y="937"/>
                  <a:pt x="1346" y="937"/>
                  <a:pt x="1346" y="937"/>
                </a:cubicBezTo>
                <a:cubicBezTo>
                  <a:pt x="1345" y="937"/>
                  <a:pt x="1344" y="937"/>
                  <a:pt x="1342" y="937"/>
                </a:cubicBezTo>
                <a:cubicBezTo>
                  <a:pt x="1342" y="937"/>
                  <a:pt x="1342" y="936"/>
                  <a:pt x="1341" y="936"/>
                </a:cubicBezTo>
                <a:cubicBezTo>
                  <a:pt x="1341" y="935"/>
                  <a:pt x="1341" y="934"/>
                  <a:pt x="1341" y="934"/>
                </a:cubicBezTo>
                <a:cubicBezTo>
                  <a:pt x="1342" y="931"/>
                  <a:pt x="1343" y="927"/>
                  <a:pt x="1342" y="924"/>
                </a:cubicBezTo>
                <a:cubicBezTo>
                  <a:pt x="1342" y="923"/>
                  <a:pt x="1343" y="922"/>
                  <a:pt x="1343" y="921"/>
                </a:cubicBezTo>
                <a:cubicBezTo>
                  <a:pt x="1343" y="920"/>
                  <a:pt x="1344" y="920"/>
                  <a:pt x="1345" y="919"/>
                </a:cubicBezTo>
                <a:cubicBezTo>
                  <a:pt x="1347" y="919"/>
                  <a:pt x="1350" y="918"/>
                  <a:pt x="1353" y="918"/>
                </a:cubicBezTo>
                <a:close/>
                <a:moveTo>
                  <a:pt x="1347" y="428"/>
                </a:moveTo>
                <a:cubicBezTo>
                  <a:pt x="1347" y="428"/>
                  <a:pt x="1347" y="428"/>
                  <a:pt x="1347" y="428"/>
                </a:cubicBezTo>
                <a:cubicBezTo>
                  <a:pt x="1348" y="428"/>
                  <a:pt x="1348" y="428"/>
                  <a:pt x="1348" y="428"/>
                </a:cubicBezTo>
                <a:cubicBezTo>
                  <a:pt x="1348" y="428"/>
                  <a:pt x="1348" y="428"/>
                  <a:pt x="1348" y="428"/>
                </a:cubicBezTo>
                <a:cubicBezTo>
                  <a:pt x="1349" y="430"/>
                  <a:pt x="1351" y="431"/>
                  <a:pt x="1352" y="432"/>
                </a:cubicBezTo>
                <a:cubicBezTo>
                  <a:pt x="1353" y="433"/>
                  <a:pt x="1352" y="434"/>
                  <a:pt x="1352" y="435"/>
                </a:cubicBezTo>
                <a:cubicBezTo>
                  <a:pt x="1350" y="435"/>
                  <a:pt x="1349" y="435"/>
                  <a:pt x="1348" y="434"/>
                </a:cubicBezTo>
                <a:cubicBezTo>
                  <a:pt x="1347" y="433"/>
                  <a:pt x="1347" y="432"/>
                  <a:pt x="1347" y="431"/>
                </a:cubicBezTo>
                <a:cubicBezTo>
                  <a:pt x="1348" y="431"/>
                  <a:pt x="1348" y="431"/>
                  <a:pt x="1348" y="431"/>
                </a:cubicBezTo>
                <a:cubicBezTo>
                  <a:pt x="1348" y="430"/>
                  <a:pt x="1348" y="429"/>
                  <a:pt x="1348" y="428"/>
                </a:cubicBezTo>
                <a:cubicBezTo>
                  <a:pt x="1348" y="428"/>
                  <a:pt x="1348" y="428"/>
                  <a:pt x="1348" y="428"/>
                </a:cubicBezTo>
                <a:cubicBezTo>
                  <a:pt x="1348" y="428"/>
                  <a:pt x="1348" y="428"/>
                  <a:pt x="1347" y="428"/>
                </a:cubicBezTo>
                <a:cubicBezTo>
                  <a:pt x="1347" y="428"/>
                  <a:pt x="1347" y="428"/>
                  <a:pt x="1346" y="428"/>
                </a:cubicBezTo>
                <a:cubicBezTo>
                  <a:pt x="1346" y="427"/>
                  <a:pt x="1346" y="427"/>
                  <a:pt x="1347" y="428"/>
                </a:cubicBezTo>
                <a:close/>
                <a:moveTo>
                  <a:pt x="1342" y="412"/>
                </a:moveTo>
                <a:cubicBezTo>
                  <a:pt x="1342" y="412"/>
                  <a:pt x="1342" y="412"/>
                  <a:pt x="1343" y="412"/>
                </a:cubicBezTo>
                <a:cubicBezTo>
                  <a:pt x="1343" y="413"/>
                  <a:pt x="1343" y="413"/>
                  <a:pt x="1342" y="413"/>
                </a:cubicBezTo>
                <a:cubicBezTo>
                  <a:pt x="1342" y="413"/>
                  <a:pt x="1342" y="413"/>
                  <a:pt x="1342" y="413"/>
                </a:cubicBezTo>
                <a:cubicBezTo>
                  <a:pt x="1342" y="413"/>
                  <a:pt x="1342" y="412"/>
                  <a:pt x="1342" y="412"/>
                </a:cubicBezTo>
                <a:close/>
                <a:moveTo>
                  <a:pt x="1343" y="541"/>
                </a:moveTo>
                <a:cubicBezTo>
                  <a:pt x="1343" y="541"/>
                  <a:pt x="1343" y="542"/>
                  <a:pt x="1343" y="542"/>
                </a:cubicBezTo>
                <a:cubicBezTo>
                  <a:pt x="1343" y="542"/>
                  <a:pt x="1343" y="542"/>
                  <a:pt x="1342" y="541"/>
                </a:cubicBezTo>
                <a:cubicBezTo>
                  <a:pt x="1342" y="541"/>
                  <a:pt x="1342" y="541"/>
                  <a:pt x="1343" y="541"/>
                </a:cubicBezTo>
                <a:cubicBezTo>
                  <a:pt x="1343" y="541"/>
                  <a:pt x="1343" y="541"/>
                  <a:pt x="1343" y="541"/>
                </a:cubicBezTo>
                <a:close/>
                <a:moveTo>
                  <a:pt x="1322" y="391"/>
                </a:moveTo>
                <a:cubicBezTo>
                  <a:pt x="1323" y="391"/>
                  <a:pt x="1324" y="391"/>
                  <a:pt x="1325" y="390"/>
                </a:cubicBezTo>
                <a:cubicBezTo>
                  <a:pt x="1325" y="389"/>
                  <a:pt x="1326" y="389"/>
                  <a:pt x="1326" y="389"/>
                </a:cubicBezTo>
                <a:cubicBezTo>
                  <a:pt x="1326" y="389"/>
                  <a:pt x="1326" y="389"/>
                  <a:pt x="1326" y="389"/>
                </a:cubicBezTo>
                <a:cubicBezTo>
                  <a:pt x="1327" y="393"/>
                  <a:pt x="1329" y="395"/>
                  <a:pt x="1330" y="398"/>
                </a:cubicBezTo>
                <a:cubicBezTo>
                  <a:pt x="1331" y="399"/>
                  <a:pt x="1331" y="400"/>
                  <a:pt x="1332" y="401"/>
                </a:cubicBezTo>
                <a:cubicBezTo>
                  <a:pt x="1331" y="402"/>
                  <a:pt x="1331" y="403"/>
                  <a:pt x="1330" y="404"/>
                </a:cubicBezTo>
                <a:cubicBezTo>
                  <a:pt x="1330" y="404"/>
                  <a:pt x="1329" y="404"/>
                  <a:pt x="1329" y="404"/>
                </a:cubicBezTo>
                <a:cubicBezTo>
                  <a:pt x="1328" y="405"/>
                  <a:pt x="1328" y="404"/>
                  <a:pt x="1328" y="403"/>
                </a:cubicBezTo>
                <a:cubicBezTo>
                  <a:pt x="1328" y="401"/>
                  <a:pt x="1326" y="399"/>
                  <a:pt x="1324" y="398"/>
                </a:cubicBezTo>
                <a:cubicBezTo>
                  <a:pt x="1322" y="397"/>
                  <a:pt x="1321" y="396"/>
                  <a:pt x="1320" y="394"/>
                </a:cubicBezTo>
                <a:cubicBezTo>
                  <a:pt x="1320" y="392"/>
                  <a:pt x="1320" y="391"/>
                  <a:pt x="1322" y="391"/>
                </a:cubicBezTo>
                <a:close/>
                <a:moveTo>
                  <a:pt x="1327" y="527"/>
                </a:moveTo>
                <a:cubicBezTo>
                  <a:pt x="1327" y="527"/>
                  <a:pt x="1326" y="527"/>
                  <a:pt x="1326" y="527"/>
                </a:cubicBezTo>
                <a:cubicBezTo>
                  <a:pt x="1326" y="527"/>
                  <a:pt x="1326" y="527"/>
                  <a:pt x="1326" y="527"/>
                </a:cubicBezTo>
                <a:cubicBezTo>
                  <a:pt x="1326" y="527"/>
                  <a:pt x="1326" y="526"/>
                  <a:pt x="1326" y="526"/>
                </a:cubicBezTo>
                <a:cubicBezTo>
                  <a:pt x="1327" y="527"/>
                  <a:pt x="1327" y="527"/>
                  <a:pt x="1327" y="527"/>
                </a:cubicBezTo>
                <a:close/>
                <a:moveTo>
                  <a:pt x="1317" y="372"/>
                </a:moveTo>
                <a:cubicBezTo>
                  <a:pt x="1318" y="372"/>
                  <a:pt x="1318" y="372"/>
                  <a:pt x="1318" y="372"/>
                </a:cubicBezTo>
                <a:cubicBezTo>
                  <a:pt x="1319" y="373"/>
                  <a:pt x="1319" y="373"/>
                  <a:pt x="1319" y="374"/>
                </a:cubicBezTo>
                <a:cubicBezTo>
                  <a:pt x="1319" y="374"/>
                  <a:pt x="1318" y="374"/>
                  <a:pt x="1318" y="374"/>
                </a:cubicBezTo>
                <a:cubicBezTo>
                  <a:pt x="1318" y="374"/>
                  <a:pt x="1317" y="374"/>
                  <a:pt x="1317" y="373"/>
                </a:cubicBezTo>
                <a:cubicBezTo>
                  <a:pt x="1317" y="373"/>
                  <a:pt x="1317" y="372"/>
                  <a:pt x="1317" y="372"/>
                </a:cubicBezTo>
                <a:close/>
                <a:moveTo>
                  <a:pt x="1299" y="323"/>
                </a:moveTo>
                <a:cubicBezTo>
                  <a:pt x="1299" y="322"/>
                  <a:pt x="1299" y="322"/>
                  <a:pt x="1299" y="322"/>
                </a:cubicBezTo>
                <a:cubicBezTo>
                  <a:pt x="1299" y="322"/>
                  <a:pt x="1299" y="323"/>
                  <a:pt x="1299" y="323"/>
                </a:cubicBezTo>
                <a:cubicBezTo>
                  <a:pt x="1299" y="324"/>
                  <a:pt x="1299" y="324"/>
                  <a:pt x="1298" y="323"/>
                </a:cubicBezTo>
                <a:cubicBezTo>
                  <a:pt x="1298" y="323"/>
                  <a:pt x="1298" y="323"/>
                  <a:pt x="1299" y="323"/>
                </a:cubicBezTo>
                <a:close/>
                <a:moveTo>
                  <a:pt x="1297" y="348"/>
                </a:moveTo>
                <a:cubicBezTo>
                  <a:pt x="1297" y="348"/>
                  <a:pt x="1297" y="348"/>
                  <a:pt x="1297" y="348"/>
                </a:cubicBezTo>
                <a:cubicBezTo>
                  <a:pt x="1297" y="348"/>
                  <a:pt x="1297" y="348"/>
                  <a:pt x="1298" y="348"/>
                </a:cubicBezTo>
                <a:cubicBezTo>
                  <a:pt x="1297" y="348"/>
                  <a:pt x="1297" y="348"/>
                  <a:pt x="1297" y="348"/>
                </a:cubicBezTo>
                <a:cubicBezTo>
                  <a:pt x="1297" y="348"/>
                  <a:pt x="1297" y="348"/>
                  <a:pt x="1297" y="348"/>
                </a:cubicBezTo>
                <a:cubicBezTo>
                  <a:pt x="1297" y="347"/>
                  <a:pt x="1297" y="347"/>
                  <a:pt x="1297" y="347"/>
                </a:cubicBezTo>
                <a:lnTo>
                  <a:pt x="1297" y="348"/>
                </a:lnTo>
                <a:close/>
                <a:moveTo>
                  <a:pt x="1296" y="404"/>
                </a:moveTo>
                <a:cubicBezTo>
                  <a:pt x="1295" y="404"/>
                  <a:pt x="1295" y="403"/>
                  <a:pt x="1295" y="403"/>
                </a:cubicBezTo>
                <a:cubicBezTo>
                  <a:pt x="1296" y="401"/>
                  <a:pt x="1297" y="399"/>
                  <a:pt x="1299" y="398"/>
                </a:cubicBezTo>
                <a:cubicBezTo>
                  <a:pt x="1299" y="398"/>
                  <a:pt x="1299" y="398"/>
                  <a:pt x="1300" y="398"/>
                </a:cubicBezTo>
                <a:cubicBezTo>
                  <a:pt x="1300" y="398"/>
                  <a:pt x="1301" y="398"/>
                  <a:pt x="1301" y="398"/>
                </a:cubicBezTo>
                <a:cubicBezTo>
                  <a:pt x="1303" y="400"/>
                  <a:pt x="1305" y="401"/>
                  <a:pt x="1307" y="403"/>
                </a:cubicBezTo>
                <a:cubicBezTo>
                  <a:pt x="1307" y="403"/>
                  <a:pt x="1307" y="403"/>
                  <a:pt x="1308" y="404"/>
                </a:cubicBezTo>
                <a:cubicBezTo>
                  <a:pt x="1312" y="408"/>
                  <a:pt x="1311" y="411"/>
                  <a:pt x="1306" y="414"/>
                </a:cubicBezTo>
                <a:cubicBezTo>
                  <a:pt x="1306" y="414"/>
                  <a:pt x="1306" y="414"/>
                  <a:pt x="1306" y="415"/>
                </a:cubicBezTo>
                <a:cubicBezTo>
                  <a:pt x="1304" y="415"/>
                  <a:pt x="1303" y="415"/>
                  <a:pt x="1303" y="414"/>
                </a:cubicBezTo>
                <a:cubicBezTo>
                  <a:pt x="1300" y="411"/>
                  <a:pt x="1298" y="408"/>
                  <a:pt x="1296" y="404"/>
                </a:cubicBezTo>
                <a:close/>
                <a:moveTo>
                  <a:pt x="1307" y="607"/>
                </a:moveTo>
                <a:cubicBezTo>
                  <a:pt x="1307" y="607"/>
                  <a:pt x="1306" y="608"/>
                  <a:pt x="1305" y="608"/>
                </a:cubicBezTo>
                <a:cubicBezTo>
                  <a:pt x="1305" y="608"/>
                  <a:pt x="1304" y="608"/>
                  <a:pt x="1303" y="608"/>
                </a:cubicBezTo>
                <a:cubicBezTo>
                  <a:pt x="1303" y="608"/>
                  <a:pt x="1302" y="608"/>
                  <a:pt x="1302" y="608"/>
                </a:cubicBezTo>
                <a:cubicBezTo>
                  <a:pt x="1301" y="608"/>
                  <a:pt x="1300" y="608"/>
                  <a:pt x="1299" y="608"/>
                </a:cubicBezTo>
                <a:cubicBezTo>
                  <a:pt x="1298" y="608"/>
                  <a:pt x="1297" y="607"/>
                  <a:pt x="1297" y="607"/>
                </a:cubicBezTo>
                <a:cubicBezTo>
                  <a:pt x="1298" y="606"/>
                  <a:pt x="1298" y="605"/>
                  <a:pt x="1299" y="605"/>
                </a:cubicBezTo>
                <a:cubicBezTo>
                  <a:pt x="1301" y="603"/>
                  <a:pt x="1304" y="603"/>
                  <a:pt x="1306" y="604"/>
                </a:cubicBezTo>
                <a:cubicBezTo>
                  <a:pt x="1308" y="604"/>
                  <a:pt x="1308" y="605"/>
                  <a:pt x="1307" y="607"/>
                </a:cubicBezTo>
                <a:close/>
                <a:moveTo>
                  <a:pt x="1391" y="598"/>
                </a:moveTo>
                <a:cubicBezTo>
                  <a:pt x="1390" y="598"/>
                  <a:pt x="1389" y="599"/>
                  <a:pt x="1388" y="600"/>
                </a:cubicBezTo>
                <a:cubicBezTo>
                  <a:pt x="1386" y="601"/>
                  <a:pt x="1384" y="601"/>
                  <a:pt x="1382" y="601"/>
                </a:cubicBezTo>
                <a:cubicBezTo>
                  <a:pt x="1380" y="600"/>
                  <a:pt x="1377" y="600"/>
                  <a:pt x="1375" y="601"/>
                </a:cubicBezTo>
                <a:cubicBezTo>
                  <a:pt x="1373" y="602"/>
                  <a:pt x="1371" y="601"/>
                  <a:pt x="1369" y="601"/>
                </a:cubicBezTo>
                <a:cubicBezTo>
                  <a:pt x="1366" y="600"/>
                  <a:pt x="1363" y="599"/>
                  <a:pt x="1359" y="598"/>
                </a:cubicBezTo>
                <a:cubicBezTo>
                  <a:pt x="1359" y="597"/>
                  <a:pt x="1358" y="597"/>
                  <a:pt x="1357" y="596"/>
                </a:cubicBezTo>
                <a:cubicBezTo>
                  <a:pt x="1357" y="596"/>
                  <a:pt x="1356" y="595"/>
                  <a:pt x="1356" y="595"/>
                </a:cubicBezTo>
                <a:cubicBezTo>
                  <a:pt x="1353" y="595"/>
                  <a:pt x="1350" y="593"/>
                  <a:pt x="1347" y="593"/>
                </a:cubicBezTo>
                <a:cubicBezTo>
                  <a:pt x="1341" y="592"/>
                  <a:pt x="1335" y="593"/>
                  <a:pt x="1330" y="595"/>
                </a:cubicBezTo>
                <a:cubicBezTo>
                  <a:pt x="1328" y="596"/>
                  <a:pt x="1326" y="597"/>
                  <a:pt x="1324" y="599"/>
                </a:cubicBezTo>
                <a:cubicBezTo>
                  <a:pt x="1323" y="600"/>
                  <a:pt x="1322" y="601"/>
                  <a:pt x="1320" y="600"/>
                </a:cubicBezTo>
                <a:cubicBezTo>
                  <a:pt x="1317" y="599"/>
                  <a:pt x="1314" y="600"/>
                  <a:pt x="1311" y="600"/>
                </a:cubicBezTo>
                <a:cubicBezTo>
                  <a:pt x="1306" y="600"/>
                  <a:pt x="1303" y="598"/>
                  <a:pt x="1301" y="594"/>
                </a:cubicBezTo>
                <a:cubicBezTo>
                  <a:pt x="1301" y="593"/>
                  <a:pt x="1300" y="591"/>
                  <a:pt x="1299" y="590"/>
                </a:cubicBezTo>
                <a:cubicBezTo>
                  <a:pt x="1299" y="589"/>
                  <a:pt x="1299" y="588"/>
                  <a:pt x="1299" y="587"/>
                </a:cubicBezTo>
                <a:cubicBezTo>
                  <a:pt x="1300" y="586"/>
                  <a:pt x="1300" y="583"/>
                  <a:pt x="1302" y="582"/>
                </a:cubicBezTo>
                <a:cubicBezTo>
                  <a:pt x="1303" y="581"/>
                  <a:pt x="1304" y="579"/>
                  <a:pt x="1304" y="577"/>
                </a:cubicBezTo>
                <a:cubicBezTo>
                  <a:pt x="1304" y="575"/>
                  <a:pt x="1304" y="573"/>
                  <a:pt x="1304" y="571"/>
                </a:cubicBezTo>
                <a:cubicBezTo>
                  <a:pt x="1305" y="570"/>
                  <a:pt x="1305" y="569"/>
                  <a:pt x="1306" y="569"/>
                </a:cubicBezTo>
                <a:cubicBezTo>
                  <a:pt x="1309" y="568"/>
                  <a:pt x="1310" y="567"/>
                  <a:pt x="1310" y="564"/>
                </a:cubicBezTo>
                <a:cubicBezTo>
                  <a:pt x="1310" y="563"/>
                  <a:pt x="1310" y="562"/>
                  <a:pt x="1311" y="561"/>
                </a:cubicBezTo>
                <a:cubicBezTo>
                  <a:pt x="1313" y="558"/>
                  <a:pt x="1315" y="556"/>
                  <a:pt x="1317" y="553"/>
                </a:cubicBezTo>
                <a:cubicBezTo>
                  <a:pt x="1317" y="552"/>
                  <a:pt x="1319" y="552"/>
                  <a:pt x="1321" y="552"/>
                </a:cubicBezTo>
                <a:cubicBezTo>
                  <a:pt x="1321" y="553"/>
                  <a:pt x="1321" y="553"/>
                  <a:pt x="1321" y="553"/>
                </a:cubicBezTo>
                <a:cubicBezTo>
                  <a:pt x="1324" y="555"/>
                  <a:pt x="1328" y="557"/>
                  <a:pt x="1332" y="557"/>
                </a:cubicBezTo>
                <a:cubicBezTo>
                  <a:pt x="1333" y="557"/>
                  <a:pt x="1333" y="558"/>
                  <a:pt x="1333" y="559"/>
                </a:cubicBezTo>
                <a:cubicBezTo>
                  <a:pt x="1332" y="560"/>
                  <a:pt x="1331" y="560"/>
                  <a:pt x="1330" y="561"/>
                </a:cubicBezTo>
                <a:cubicBezTo>
                  <a:pt x="1330" y="562"/>
                  <a:pt x="1330" y="563"/>
                  <a:pt x="1331" y="563"/>
                </a:cubicBezTo>
                <a:cubicBezTo>
                  <a:pt x="1331" y="564"/>
                  <a:pt x="1332" y="564"/>
                  <a:pt x="1332" y="564"/>
                </a:cubicBezTo>
                <a:cubicBezTo>
                  <a:pt x="1334" y="565"/>
                  <a:pt x="1335" y="566"/>
                  <a:pt x="1335" y="568"/>
                </a:cubicBezTo>
                <a:cubicBezTo>
                  <a:pt x="1336" y="570"/>
                  <a:pt x="1338" y="571"/>
                  <a:pt x="1340" y="570"/>
                </a:cubicBezTo>
                <a:cubicBezTo>
                  <a:pt x="1340" y="570"/>
                  <a:pt x="1341" y="570"/>
                  <a:pt x="1342" y="569"/>
                </a:cubicBezTo>
                <a:cubicBezTo>
                  <a:pt x="1344" y="569"/>
                  <a:pt x="1345" y="568"/>
                  <a:pt x="1347" y="567"/>
                </a:cubicBezTo>
                <a:cubicBezTo>
                  <a:pt x="1349" y="566"/>
                  <a:pt x="1351" y="565"/>
                  <a:pt x="1353" y="565"/>
                </a:cubicBezTo>
                <a:cubicBezTo>
                  <a:pt x="1354" y="565"/>
                  <a:pt x="1354" y="565"/>
                  <a:pt x="1355" y="564"/>
                </a:cubicBezTo>
                <a:cubicBezTo>
                  <a:pt x="1356" y="564"/>
                  <a:pt x="1356" y="563"/>
                  <a:pt x="1356" y="562"/>
                </a:cubicBezTo>
                <a:cubicBezTo>
                  <a:pt x="1356" y="561"/>
                  <a:pt x="1355" y="561"/>
                  <a:pt x="1354" y="561"/>
                </a:cubicBezTo>
                <a:cubicBezTo>
                  <a:pt x="1354" y="561"/>
                  <a:pt x="1353" y="561"/>
                  <a:pt x="1353" y="561"/>
                </a:cubicBezTo>
                <a:cubicBezTo>
                  <a:pt x="1347" y="562"/>
                  <a:pt x="1346" y="561"/>
                  <a:pt x="1343" y="556"/>
                </a:cubicBezTo>
                <a:cubicBezTo>
                  <a:pt x="1342" y="556"/>
                  <a:pt x="1342" y="556"/>
                  <a:pt x="1342" y="556"/>
                </a:cubicBezTo>
                <a:cubicBezTo>
                  <a:pt x="1342" y="556"/>
                  <a:pt x="1342" y="556"/>
                  <a:pt x="1342" y="556"/>
                </a:cubicBezTo>
                <a:cubicBezTo>
                  <a:pt x="1343" y="556"/>
                  <a:pt x="1343" y="556"/>
                  <a:pt x="1343" y="556"/>
                </a:cubicBezTo>
                <a:cubicBezTo>
                  <a:pt x="1343" y="556"/>
                  <a:pt x="1343" y="556"/>
                  <a:pt x="1343" y="556"/>
                </a:cubicBezTo>
                <a:cubicBezTo>
                  <a:pt x="1345" y="554"/>
                  <a:pt x="1348" y="552"/>
                  <a:pt x="1351" y="551"/>
                </a:cubicBezTo>
                <a:cubicBezTo>
                  <a:pt x="1353" y="551"/>
                  <a:pt x="1355" y="550"/>
                  <a:pt x="1357" y="549"/>
                </a:cubicBezTo>
                <a:cubicBezTo>
                  <a:pt x="1360" y="546"/>
                  <a:pt x="1363" y="545"/>
                  <a:pt x="1367" y="546"/>
                </a:cubicBezTo>
                <a:cubicBezTo>
                  <a:pt x="1367" y="546"/>
                  <a:pt x="1368" y="546"/>
                  <a:pt x="1368" y="546"/>
                </a:cubicBezTo>
                <a:cubicBezTo>
                  <a:pt x="1368" y="546"/>
                  <a:pt x="1368" y="546"/>
                  <a:pt x="1369" y="546"/>
                </a:cubicBezTo>
                <a:cubicBezTo>
                  <a:pt x="1369" y="545"/>
                  <a:pt x="1369" y="545"/>
                  <a:pt x="1369" y="545"/>
                </a:cubicBezTo>
                <a:cubicBezTo>
                  <a:pt x="1369" y="546"/>
                  <a:pt x="1369" y="546"/>
                  <a:pt x="1369" y="546"/>
                </a:cubicBezTo>
                <a:cubicBezTo>
                  <a:pt x="1369" y="546"/>
                  <a:pt x="1368" y="546"/>
                  <a:pt x="1368" y="546"/>
                </a:cubicBezTo>
                <a:cubicBezTo>
                  <a:pt x="1367" y="547"/>
                  <a:pt x="1366" y="549"/>
                  <a:pt x="1364" y="550"/>
                </a:cubicBezTo>
                <a:cubicBezTo>
                  <a:pt x="1363" y="551"/>
                  <a:pt x="1363" y="552"/>
                  <a:pt x="1364" y="553"/>
                </a:cubicBezTo>
                <a:cubicBezTo>
                  <a:pt x="1364" y="554"/>
                  <a:pt x="1364" y="555"/>
                  <a:pt x="1364" y="556"/>
                </a:cubicBezTo>
                <a:cubicBezTo>
                  <a:pt x="1362" y="558"/>
                  <a:pt x="1361" y="561"/>
                  <a:pt x="1359" y="562"/>
                </a:cubicBezTo>
                <a:cubicBezTo>
                  <a:pt x="1359" y="563"/>
                  <a:pt x="1358" y="564"/>
                  <a:pt x="1359" y="564"/>
                </a:cubicBezTo>
                <a:cubicBezTo>
                  <a:pt x="1360" y="566"/>
                  <a:pt x="1362" y="568"/>
                  <a:pt x="1365" y="569"/>
                </a:cubicBezTo>
                <a:cubicBezTo>
                  <a:pt x="1369" y="570"/>
                  <a:pt x="1372" y="572"/>
                  <a:pt x="1375" y="575"/>
                </a:cubicBezTo>
                <a:cubicBezTo>
                  <a:pt x="1378" y="578"/>
                  <a:pt x="1382" y="581"/>
                  <a:pt x="1386" y="583"/>
                </a:cubicBezTo>
                <a:cubicBezTo>
                  <a:pt x="1391" y="585"/>
                  <a:pt x="1393" y="589"/>
                  <a:pt x="1393" y="593"/>
                </a:cubicBezTo>
                <a:cubicBezTo>
                  <a:pt x="1393" y="595"/>
                  <a:pt x="1393" y="597"/>
                  <a:pt x="1391" y="598"/>
                </a:cubicBezTo>
                <a:close/>
                <a:moveTo>
                  <a:pt x="1426" y="462"/>
                </a:moveTo>
                <a:cubicBezTo>
                  <a:pt x="1426" y="461"/>
                  <a:pt x="1426" y="461"/>
                  <a:pt x="1426" y="461"/>
                </a:cubicBezTo>
                <a:cubicBezTo>
                  <a:pt x="1427" y="462"/>
                  <a:pt x="1427" y="462"/>
                  <a:pt x="1427" y="462"/>
                </a:cubicBezTo>
                <a:lnTo>
                  <a:pt x="1426" y="462"/>
                </a:lnTo>
                <a:close/>
                <a:moveTo>
                  <a:pt x="1485" y="635"/>
                </a:moveTo>
                <a:cubicBezTo>
                  <a:pt x="1481" y="636"/>
                  <a:pt x="1477" y="636"/>
                  <a:pt x="1473" y="637"/>
                </a:cubicBezTo>
                <a:cubicBezTo>
                  <a:pt x="1473" y="637"/>
                  <a:pt x="1472" y="637"/>
                  <a:pt x="1471" y="637"/>
                </a:cubicBezTo>
                <a:cubicBezTo>
                  <a:pt x="1467" y="637"/>
                  <a:pt x="1463" y="636"/>
                  <a:pt x="1460" y="633"/>
                </a:cubicBezTo>
                <a:cubicBezTo>
                  <a:pt x="1459" y="632"/>
                  <a:pt x="1457" y="631"/>
                  <a:pt x="1456" y="631"/>
                </a:cubicBezTo>
                <a:cubicBezTo>
                  <a:pt x="1455" y="631"/>
                  <a:pt x="1453" y="631"/>
                  <a:pt x="1452" y="630"/>
                </a:cubicBezTo>
                <a:cubicBezTo>
                  <a:pt x="1452" y="630"/>
                  <a:pt x="1451" y="629"/>
                  <a:pt x="1450" y="629"/>
                </a:cubicBezTo>
                <a:cubicBezTo>
                  <a:pt x="1449" y="625"/>
                  <a:pt x="1447" y="621"/>
                  <a:pt x="1449" y="617"/>
                </a:cubicBezTo>
                <a:cubicBezTo>
                  <a:pt x="1450" y="615"/>
                  <a:pt x="1450" y="613"/>
                  <a:pt x="1451" y="611"/>
                </a:cubicBezTo>
                <a:cubicBezTo>
                  <a:pt x="1451" y="608"/>
                  <a:pt x="1452" y="606"/>
                  <a:pt x="1455" y="605"/>
                </a:cubicBezTo>
                <a:cubicBezTo>
                  <a:pt x="1455" y="605"/>
                  <a:pt x="1455" y="604"/>
                  <a:pt x="1455" y="603"/>
                </a:cubicBezTo>
                <a:cubicBezTo>
                  <a:pt x="1454" y="603"/>
                  <a:pt x="1454" y="603"/>
                  <a:pt x="1453" y="602"/>
                </a:cubicBezTo>
                <a:cubicBezTo>
                  <a:pt x="1450" y="601"/>
                  <a:pt x="1448" y="599"/>
                  <a:pt x="1447" y="597"/>
                </a:cubicBezTo>
                <a:cubicBezTo>
                  <a:pt x="1446" y="594"/>
                  <a:pt x="1444" y="591"/>
                  <a:pt x="1441" y="589"/>
                </a:cubicBezTo>
                <a:cubicBezTo>
                  <a:pt x="1437" y="587"/>
                  <a:pt x="1435" y="583"/>
                  <a:pt x="1434" y="579"/>
                </a:cubicBezTo>
                <a:cubicBezTo>
                  <a:pt x="1433" y="575"/>
                  <a:pt x="1431" y="572"/>
                  <a:pt x="1428" y="569"/>
                </a:cubicBezTo>
                <a:cubicBezTo>
                  <a:pt x="1427" y="568"/>
                  <a:pt x="1426" y="566"/>
                  <a:pt x="1427" y="565"/>
                </a:cubicBezTo>
                <a:cubicBezTo>
                  <a:pt x="1427" y="563"/>
                  <a:pt x="1428" y="561"/>
                  <a:pt x="1429" y="560"/>
                </a:cubicBezTo>
                <a:cubicBezTo>
                  <a:pt x="1429" y="558"/>
                  <a:pt x="1430" y="557"/>
                  <a:pt x="1432" y="557"/>
                </a:cubicBezTo>
                <a:cubicBezTo>
                  <a:pt x="1435" y="555"/>
                  <a:pt x="1437" y="554"/>
                  <a:pt x="1439" y="551"/>
                </a:cubicBezTo>
                <a:cubicBezTo>
                  <a:pt x="1440" y="550"/>
                  <a:pt x="1440" y="550"/>
                  <a:pt x="1441" y="549"/>
                </a:cubicBezTo>
                <a:cubicBezTo>
                  <a:pt x="1444" y="547"/>
                  <a:pt x="1448" y="545"/>
                  <a:pt x="1451" y="544"/>
                </a:cubicBezTo>
                <a:cubicBezTo>
                  <a:pt x="1452" y="543"/>
                  <a:pt x="1453" y="543"/>
                  <a:pt x="1453" y="543"/>
                </a:cubicBezTo>
                <a:cubicBezTo>
                  <a:pt x="1456" y="544"/>
                  <a:pt x="1459" y="545"/>
                  <a:pt x="1462" y="544"/>
                </a:cubicBezTo>
                <a:cubicBezTo>
                  <a:pt x="1463" y="544"/>
                  <a:pt x="1464" y="545"/>
                  <a:pt x="1465" y="546"/>
                </a:cubicBezTo>
                <a:cubicBezTo>
                  <a:pt x="1466" y="548"/>
                  <a:pt x="1466" y="549"/>
                  <a:pt x="1466" y="551"/>
                </a:cubicBezTo>
                <a:cubicBezTo>
                  <a:pt x="1466" y="552"/>
                  <a:pt x="1465" y="554"/>
                  <a:pt x="1465" y="556"/>
                </a:cubicBezTo>
                <a:cubicBezTo>
                  <a:pt x="1465" y="557"/>
                  <a:pt x="1465" y="557"/>
                  <a:pt x="1464" y="557"/>
                </a:cubicBezTo>
                <a:cubicBezTo>
                  <a:pt x="1462" y="558"/>
                  <a:pt x="1461" y="557"/>
                  <a:pt x="1459" y="558"/>
                </a:cubicBezTo>
                <a:cubicBezTo>
                  <a:pt x="1456" y="558"/>
                  <a:pt x="1455" y="559"/>
                  <a:pt x="1455" y="563"/>
                </a:cubicBezTo>
                <a:cubicBezTo>
                  <a:pt x="1455" y="565"/>
                  <a:pt x="1455" y="566"/>
                  <a:pt x="1454" y="566"/>
                </a:cubicBezTo>
                <a:cubicBezTo>
                  <a:pt x="1453" y="566"/>
                  <a:pt x="1453" y="566"/>
                  <a:pt x="1453" y="566"/>
                </a:cubicBezTo>
                <a:cubicBezTo>
                  <a:pt x="1450" y="567"/>
                  <a:pt x="1450" y="567"/>
                  <a:pt x="1451" y="569"/>
                </a:cubicBezTo>
                <a:cubicBezTo>
                  <a:pt x="1453" y="571"/>
                  <a:pt x="1455" y="573"/>
                  <a:pt x="1456" y="575"/>
                </a:cubicBezTo>
                <a:cubicBezTo>
                  <a:pt x="1458" y="579"/>
                  <a:pt x="1462" y="582"/>
                  <a:pt x="1466" y="583"/>
                </a:cubicBezTo>
                <a:cubicBezTo>
                  <a:pt x="1467" y="583"/>
                  <a:pt x="1468" y="584"/>
                  <a:pt x="1468" y="585"/>
                </a:cubicBezTo>
                <a:cubicBezTo>
                  <a:pt x="1468" y="586"/>
                  <a:pt x="1468" y="586"/>
                  <a:pt x="1468" y="587"/>
                </a:cubicBezTo>
                <a:cubicBezTo>
                  <a:pt x="1467" y="590"/>
                  <a:pt x="1468" y="592"/>
                  <a:pt x="1470" y="594"/>
                </a:cubicBezTo>
                <a:cubicBezTo>
                  <a:pt x="1472" y="597"/>
                  <a:pt x="1472" y="600"/>
                  <a:pt x="1472" y="603"/>
                </a:cubicBezTo>
                <a:cubicBezTo>
                  <a:pt x="1472" y="604"/>
                  <a:pt x="1472" y="605"/>
                  <a:pt x="1472" y="606"/>
                </a:cubicBezTo>
                <a:cubicBezTo>
                  <a:pt x="1473" y="608"/>
                  <a:pt x="1474" y="609"/>
                  <a:pt x="1476" y="609"/>
                </a:cubicBezTo>
                <a:cubicBezTo>
                  <a:pt x="1477" y="609"/>
                  <a:pt x="1477" y="609"/>
                  <a:pt x="1478" y="610"/>
                </a:cubicBezTo>
                <a:cubicBezTo>
                  <a:pt x="1479" y="611"/>
                  <a:pt x="1478" y="612"/>
                  <a:pt x="1478" y="613"/>
                </a:cubicBezTo>
                <a:cubicBezTo>
                  <a:pt x="1478" y="613"/>
                  <a:pt x="1478" y="613"/>
                  <a:pt x="1478" y="613"/>
                </a:cubicBezTo>
                <a:cubicBezTo>
                  <a:pt x="1478" y="614"/>
                  <a:pt x="1479" y="615"/>
                  <a:pt x="1479" y="615"/>
                </a:cubicBezTo>
                <a:cubicBezTo>
                  <a:pt x="1481" y="617"/>
                  <a:pt x="1483" y="619"/>
                  <a:pt x="1482" y="621"/>
                </a:cubicBezTo>
                <a:cubicBezTo>
                  <a:pt x="1482" y="626"/>
                  <a:pt x="1484" y="630"/>
                  <a:pt x="1485" y="634"/>
                </a:cubicBezTo>
                <a:cubicBezTo>
                  <a:pt x="1486" y="635"/>
                  <a:pt x="1485" y="635"/>
                  <a:pt x="1485" y="635"/>
                </a:cubicBezTo>
                <a:close/>
                <a:moveTo>
                  <a:pt x="1504" y="265"/>
                </a:moveTo>
                <a:cubicBezTo>
                  <a:pt x="1503" y="264"/>
                  <a:pt x="1503" y="264"/>
                  <a:pt x="1503" y="264"/>
                </a:cubicBezTo>
                <a:cubicBezTo>
                  <a:pt x="1504" y="264"/>
                  <a:pt x="1504" y="264"/>
                  <a:pt x="1504" y="264"/>
                </a:cubicBezTo>
                <a:lnTo>
                  <a:pt x="1504" y="265"/>
                </a:lnTo>
                <a:close/>
                <a:moveTo>
                  <a:pt x="1519" y="564"/>
                </a:moveTo>
                <a:cubicBezTo>
                  <a:pt x="1518" y="565"/>
                  <a:pt x="1515" y="567"/>
                  <a:pt x="1514" y="566"/>
                </a:cubicBezTo>
                <a:cubicBezTo>
                  <a:pt x="1512" y="566"/>
                  <a:pt x="1510" y="565"/>
                  <a:pt x="1508" y="564"/>
                </a:cubicBezTo>
                <a:cubicBezTo>
                  <a:pt x="1507" y="564"/>
                  <a:pt x="1506" y="563"/>
                  <a:pt x="1506" y="562"/>
                </a:cubicBezTo>
                <a:cubicBezTo>
                  <a:pt x="1506" y="556"/>
                  <a:pt x="1511" y="551"/>
                  <a:pt x="1516" y="551"/>
                </a:cubicBezTo>
                <a:cubicBezTo>
                  <a:pt x="1518" y="552"/>
                  <a:pt x="1519" y="552"/>
                  <a:pt x="1519" y="553"/>
                </a:cubicBezTo>
                <a:cubicBezTo>
                  <a:pt x="1520" y="554"/>
                  <a:pt x="1520" y="556"/>
                  <a:pt x="1521" y="557"/>
                </a:cubicBezTo>
                <a:cubicBezTo>
                  <a:pt x="1520" y="559"/>
                  <a:pt x="1519" y="562"/>
                  <a:pt x="1519" y="564"/>
                </a:cubicBezTo>
                <a:close/>
                <a:moveTo>
                  <a:pt x="1556" y="287"/>
                </a:moveTo>
                <a:cubicBezTo>
                  <a:pt x="1555" y="287"/>
                  <a:pt x="1555" y="287"/>
                  <a:pt x="1555" y="287"/>
                </a:cubicBezTo>
                <a:cubicBezTo>
                  <a:pt x="1553" y="284"/>
                  <a:pt x="1550" y="282"/>
                  <a:pt x="1548" y="279"/>
                </a:cubicBezTo>
                <a:cubicBezTo>
                  <a:pt x="1548" y="278"/>
                  <a:pt x="1548" y="278"/>
                  <a:pt x="1548" y="278"/>
                </a:cubicBezTo>
                <a:cubicBezTo>
                  <a:pt x="1549" y="278"/>
                  <a:pt x="1549" y="277"/>
                  <a:pt x="1550" y="277"/>
                </a:cubicBezTo>
                <a:cubicBezTo>
                  <a:pt x="1551" y="277"/>
                  <a:pt x="1552" y="278"/>
                  <a:pt x="1553" y="279"/>
                </a:cubicBezTo>
                <a:cubicBezTo>
                  <a:pt x="1554" y="280"/>
                  <a:pt x="1555" y="281"/>
                  <a:pt x="1556" y="282"/>
                </a:cubicBezTo>
                <a:cubicBezTo>
                  <a:pt x="1557" y="283"/>
                  <a:pt x="1557" y="286"/>
                  <a:pt x="1556" y="287"/>
                </a:cubicBezTo>
                <a:close/>
                <a:moveTo>
                  <a:pt x="1558" y="294"/>
                </a:moveTo>
                <a:cubicBezTo>
                  <a:pt x="1558" y="294"/>
                  <a:pt x="1557" y="294"/>
                  <a:pt x="1557" y="294"/>
                </a:cubicBezTo>
                <a:cubicBezTo>
                  <a:pt x="1557" y="293"/>
                  <a:pt x="1558" y="293"/>
                  <a:pt x="1558" y="294"/>
                </a:cubicBezTo>
                <a:cubicBezTo>
                  <a:pt x="1558" y="294"/>
                  <a:pt x="1558" y="294"/>
                  <a:pt x="1558" y="294"/>
                </a:cubicBezTo>
                <a:close/>
                <a:moveTo>
                  <a:pt x="1571" y="595"/>
                </a:moveTo>
                <a:cubicBezTo>
                  <a:pt x="1571" y="595"/>
                  <a:pt x="1571" y="595"/>
                  <a:pt x="1571" y="595"/>
                </a:cubicBezTo>
                <a:cubicBezTo>
                  <a:pt x="1571" y="595"/>
                  <a:pt x="1571" y="595"/>
                  <a:pt x="1571" y="595"/>
                </a:cubicBezTo>
                <a:close/>
                <a:moveTo>
                  <a:pt x="1575" y="251"/>
                </a:moveTo>
                <a:cubicBezTo>
                  <a:pt x="1575" y="252"/>
                  <a:pt x="1574" y="253"/>
                  <a:pt x="1574" y="252"/>
                </a:cubicBezTo>
                <a:cubicBezTo>
                  <a:pt x="1573" y="252"/>
                  <a:pt x="1573" y="251"/>
                  <a:pt x="1573" y="251"/>
                </a:cubicBezTo>
                <a:cubicBezTo>
                  <a:pt x="1574" y="250"/>
                  <a:pt x="1575" y="250"/>
                  <a:pt x="1575" y="250"/>
                </a:cubicBezTo>
                <a:cubicBezTo>
                  <a:pt x="1575" y="250"/>
                  <a:pt x="1576" y="250"/>
                  <a:pt x="1576" y="251"/>
                </a:cubicBezTo>
                <a:cubicBezTo>
                  <a:pt x="1576" y="251"/>
                  <a:pt x="1575" y="251"/>
                  <a:pt x="1575" y="251"/>
                </a:cubicBezTo>
                <a:close/>
                <a:moveTo>
                  <a:pt x="1612" y="130"/>
                </a:moveTo>
                <a:cubicBezTo>
                  <a:pt x="1613" y="131"/>
                  <a:pt x="1613" y="131"/>
                  <a:pt x="1614" y="132"/>
                </a:cubicBezTo>
                <a:cubicBezTo>
                  <a:pt x="1614" y="132"/>
                  <a:pt x="1614" y="132"/>
                  <a:pt x="1614" y="132"/>
                </a:cubicBezTo>
                <a:cubicBezTo>
                  <a:pt x="1614" y="132"/>
                  <a:pt x="1614" y="132"/>
                  <a:pt x="1614" y="132"/>
                </a:cubicBezTo>
                <a:cubicBezTo>
                  <a:pt x="1613" y="131"/>
                  <a:pt x="1613" y="131"/>
                  <a:pt x="1612" y="130"/>
                </a:cubicBezTo>
                <a:cubicBezTo>
                  <a:pt x="1612" y="130"/>
                  <a:pt x="1612" y="130"/>
                  <a:pt x="1612" y="130"/>
                </a:cubicBezTo>
                <a:cubicBezTo>
                  <a:pt x="1612" y="130"/>
                  <a:pt x="1612" y="130"/>
                  <a:pt x="1612" y="130"/>
                </a:cubicBezTo>
                <a:close/>
                <a:moveTo>
                  <a:pt x="1612" y="453"/>
                </a:moveTo>
                <a:cubicBezTo>
                  <a:pt x="1612" y="453"/>
                  <a:pt x="1612" y="453"/>
                  <a:pt x="1612" y="454"/>
                </a:cubicBezTo>
                <a:cubicBezTo>
                  <a:pt x="1612" y="454"/>
                  <a:pt x="1612" y="454"/>
                  <a:pt x="1611" y="454"/>
                </a:cubicBezTo>
                <a:cubicBezTo>
                  <a:pt x="1611" y="454"/>
                  <a:pt x="1610" y="454"/>
                  <a:pt x="1610" y="454"/>
                </a:cubicBezTo>
                <a:cubicBezTo>
                  <a:pt x="1610" y="454"/>
                  <a:pt x="1609" y="454"/>
                  <a:pt x="1609" y="454"/>
                </a:cubicBezTo>
                <a:cubicBezTo>
                  <a:pt x="1610" y="453"/>
                  <a:pt x="1611" y="453"/>
                  <a:pt x="1612" y="453"/>
                </a:cubicBezTo>
                <a:close/>
                <a:moveTo>
                  <a:pt x="1614" y="542"/>
                </a:moveTo>
                <a:cubicBezTo>
                  <a:pt x="1612" y="544"/>
                  <a:pt x="1611" y="546"/>
                  <a:pt x="1610" y="549"/>
                </a:cubicBezTo>
                <a:cubicBezTo>
                  <a:pt x="1610" y="549"/>
                  <a:pt x="1609" y="550"/>
                  <a:pt x="1609" y="550"/>
                </a:cubicBezTo>
                <a:cubicBezTo>
                  <a:pt x="1608" y="550"/>
                  <a:pt x="1607" y="549"/>
                  <a:pt x="1607" y="548"/>
                </a:cubicBezTo>
                <a:cubicBezTo>
                  <a:pt x="1607" y="548"/>
                  <a:pt x="1607" y="548"/>
                  <a:pt x="1607" y="548"/>
                </a:cubicBezTo>
                <a:cubicBezTo>
                  <a:pt x="1607" y="545"/>
                  <a:pt x="1608" y="543"/>
                  <a:pt x="1609" y="541"/>
                </a:cubicBezTo>
                <a:cubicBezTo>
                  <a:pt x="1610" y="540"/>
                  <a:pt x="1611" y="539"/>
                  <a:pt x="1612" y="538"/>
                </a:cubicBezTo>
                <a:cubicBezTo>
                  <a:pt x="1613" y="538"/>
                  <a:pt x="1614" y="538"/>
                  <a:pt x="1615" y="538"/>
                </a:cubicBezTo>
                <a:cubicBezTo>
                  <a:pt x="1615" y="538"/>
                  <a:pt x="1616" y="538"/>
                  <a:pt x="1616" y="539"/>
                </a:cubicBezTo>
                <a:cubicBezTo>
                  <a:pt x="1615" y="540"/>
                  <a:pt x="1615" y="541"/>
                  <a:pt x="1614" y="542"/>
                </a:cubicBezTo>
                <a:close/>
                <a:moveTo>
                  <a:pt x="1625" y="102"/>
                </a:moveTo>
                <a:cubicBezTo>
                  <a:pt x="1625" y="101"/>
                  <a:pt x="1625" y="101"/>
                  <a:pt x="1625" y="101"/>
                </a:cubicBezTo>
                <a:cubicBezTo>
                  <a:pt x="1625" y="101"/>
                  <a:pt x="1625" y="101"/>
                  <a:pt x="1625" y="101"/>
                </a:cubicBezTo>
                <a:lnTo>
                  <a:pt x="1625" y="102"/>
                </a:lnTo>
                <a:close/>
                <a:moveTo>
                  <a:pt x="1644" y="152"/>
                </a:moveTo>
                <a:cubicBezTo>
                  <a:pt x="1644" y="152"/>
                  <a:pt x="1644" y="152"/>
                  <a:pt x="1644" y="152"/>
                </a:cubicBezTo>
                <a:cubicBezTo>
                  <a:pt x="1643" y="153"/>
                  <a:pt x="1643" y="155"/>
                  <a:pt x="1643" y="157"/>
                </a:cubicBezTo>
                <a:cubicBezTo>
                  <a:pt x="1642" y="158"/>
                  <a:pt x="1642" y="158"/>
                  <a:pt x="1641" y="158"/>
                </a:cubicBezTo>
                <a:cubicBezTo>
                  <a:pt x="1639" y="159"/>
                  <a:pt x="1639" y="160"/>
                  <a:pt x="1638" y="162"/>
                </a:cubicBezTo>
                <a:cubicBezTo>
                  <a:pt x="1638" y="162"/>
                  <a:pt x="1638" y="162"/>
                  <a:pt x="1639" y="162"/>
                </a:cubicBezTo>
                <a:cubicBezTo>
                  <a:pt x="1639" y="162"/>
                  <a:pt x="1640" y="163"/>
                  <a:pt x="1640" y="164"/>
                </a:cubicBezTo>
                <a:cubicBezTo>
                  <a:pt x="1641" y="164"/>
                  <a:pt x="1642" y="165"/>
                  <a:pt x="1642" y="165"/>
                </a:cubicBezTo>
                <a:cubicBezTo>
                  <a:pt x="1642" y="166"/>
                  <a:pt x="1642" y="166"/>
                  <a:pt x="1642" y="166"/>
                </a:cubicBezTo>
                <a:cubicBezTo>
                  <a:pt x="1642" y="165"/>
                  <a:pt x="1642" y="165"/>
                  <a:pt x="1642" y="165"/>
                </a:cubicBezTo>
                <a:cubicBezTo>
                  <a:pt x="1641" y="165"/>
                  <a:pt x="1641" y="164"/>
                  <a:pt x="1640" y="164"/>
                </a:cubicBezTo>
                <a:cubicBezTo>
                  <a:pt x="1639" y="163"/>
                  <a:pt x="1639" y="163"/>
                  <a:pt x="1638" y="162"/>
                </a:cubicBezTo>
                <a:cubicBezTo>
                  <a:pt x="1638" y="162"/>
                  <a:pt x="1638" y="162"/>
                  <a:pt x="1638" y="162"/>
                </a:cubicBezTo>
                <a:cubicBezTo>
                  <a:pt x="1637" y="160"/>
                  <a:pt x="1635" y="160"/>
                  <a:pt x="1634" y="159"/>
                </a:cubicBezTo>
                <a:cubicBezTo>
                  <a:pt x="1633" y="157"/>
                  <a:pt x="1633" y="155"/>
                  <a:pt x="1632" y="154"/>
                </a:cubicBezTo>
                <a:cubicBezTo>
                  <a:pt x="1632" y="153"/>
                  <a:pt x="1632" y="152"/>
                  <a:pt x="1632" y="152"/>
                </a:cubicBezTo>
                <a:cubicBezTo>
                  <a:pt x="1632" y="151"/>
                  <a:pt x="1632" y="151"/>
                  <a:pt x="1632" y="151"/>
                </a:cubicBezTo>
                <a:cubicBezTo>
                  <a:pt x="1631" y="151"/>
                  <a:pt x="1631" y="151"/>
                  <a:pt x="1631" y="151"/>
                </a:cubicBezTo>
                <a:cubicBezTo>
                  <a:pt x="1632" y="151"/>
                  <a:pt x="1632" y="151"/>
                  <a:pt x="1632" y="151"/>
                </a:cubicBezTo>
                <a:cubicBezTo>
                  <a:pt x="1632" y="151"/>
                  <a:pt x="1632" y="151"/>
                  <a:pt x="1632" y="152"/>
                </a:cubicBezTo>
                <a:cubicBezTo>
                  <a:pt x="1633" y="152"/>
                  <a:pt x="1634" y="153"/>
                  <a:pt x="1635" y="153"/>
                </a:cubicBezTo>
                <a:cubicBezTo>
                  <a:pt x="1636" y="154"/>
                  <a:pt x="1638" y="154"/>
                  <a:pt x="1640" y="153"/>
                </a:cubicBezTo>
                <a:cubicBezTo>
                  <a:pt x="1641" y="152"/>
                  <a:pt x="1642" y="152"/>
                  <a:pt x="1644" y="152"/>
                </a:cubicBezTo>
                <a:cubicBezTo>
                  <a:pt x="1644" y="152"/>
                  <a:pt x="1644" y="151"/>
                  <a:pt x="1644" y="151"/>
                </a:cubicBezTo>
                <a:cubicBezTo>
                  <a:pt x="1644" y="151"/>
                  <a:pt x="1644" y="151"/>
                  <a:pt x="1644" y="151"/>
                </a:cubicBezTo>
                <a:cubicBezTo>
                  <a:pt x="1644" y="151"/>
                  <a:pt x="1644" y="151"/>
                  <a:pt x="1644" y="152"/>
                </a:cubicBezTo>
                <a:close/>
                <a:moveTo>
                  <a:pt x="1654" y="145"/>
                </a:moveTo>
                <a:cubicBezTo>
                  <a:pt x="1652" y="146"/>
                  <a:pt x="1650" y="147"/>
                  <a:pt x="1648" y="149"/>
                </a:cubicBezTo>
                <a:cubicBezTo>
                  <a:pt x="1647" y="149"/>
                  <a:pt x="1647" y="149"/>
                  <a:pt x="1646" y="149"/>
                </a:cubicBezTo>
                <a:cubicBezTo>
                  <a:pt x="1646" y="150"/>
                  <a:pt x="1646" y="150"/>
                  <a:pt x="1646" y="150"/>
                </a:cubicBezTo>
                <a:cubicBezTo>
                  <a:pt x="1646" y="150"/>
                  <a:pt x="1645" y="150"/>
                  <a:pt x="1645" y="150"/>
                </a:cubicBezTo>
                <a:cubicBezTo>
                  <a:pt x="1645" y="150"/>
                  <a:pt x="1645" y="150"/>
                  <a:pt x="1645" y="149"/>
                </a:cubicBezTo>
                <a:cubicBezTo>
                  <a:pt x="1646" y="149"/>
                  <a:pt x="1646" y="149"/>
                  <a:pt x="1646" y="149"/>
                </a:cubicBezTo>
                <a:cubicBezTo>
                  <a:pt x="1646" y="149"/>
                  <a:pt x="1647" y="148"/>
                  <a:pt x="1647" y="147"/>
                </a:cubicBezTo>
                <a:cubicBezTo>
                  <a:pt x="1649" y="145"/>
                  <a:pt x="1650" y="144"/>
                  <a:pt x="1651" y="143"/>
                </a:cubicBezTo>
                <a:cubicBezTo>
                  <a:pt x="1651" y="143"/>
                  <a:pt x="1651" y="143"/>
                  <a:pt x="1651" y="143"/>
                </a:cubicBezTo>
                <a:cubicBezTo>
                  <a:pt x="1651" y="143"/>
                  <a:pt x="1651" y="142"/>
                  <a:pt x="1651" y="142"/>
                </a:cubicBezTo>
                <a:cubicBezTo>
                  <a:pt x="1649" y="142"/>
                  <a:pt x="1647" y="142"/>
                  <a:pt x="1647" y="140"/>
                </a:cubicBezTo>
                <a:cubicBezTo>
                  <a:pt x="1647" y="139"/>
                  <a:pt x="1647" y="139"/>
                  <a:pt x="1647" y="139"/>
                </a:cubicBezTo>
                <a:cubicBezTo>
                  <a:pt x="1647" y="138"/>
                  <a:pt x="1648" y="139"/>
                  <a:pt x="1648" y="139"/>
                </a:cubicBezTo>
                <a:cubicBezTo>
                  <a:pt x="1648" y="139"/>
                  <a:pt x="1649" y="139"/>
                  <a:pt x="1649" y="140"/>
                </a:cubicBezTo>
                <a:cubicBezTo>
                  <a:pt x="1650" y="141"/>
                  <a:pt x="1650" y="142"/>
                  <a:pt x="1651" y="142"/>
                </a:cubicBezTo>
                <a:cubicBezTo>
                  <a:pt x="1651" y="142"/>
                  <a:pt x="1651" y="142"/>
                  <a:pt x="1651" y="142"/>
                </a:cubicBezTo>
                <a:cubicBezTo>
                  <a:pt x="1651" y="142"/>
                  <a:pt x="1651" y="143"/>
                  <a:pt x="1651" y="143"/>
                </a:cubicBezTo>
                <a:cubicBezTo>
                  <a:pt x="1652" y="143"/>
                  <a:pt x="1653" y="143"/>
                  <a:pt x="1653" y="143"/>
                </a:cubicBezTo>
                <a:cubicBezTo>
                  <a:pt x="1654" y="143"/>
                  <a:pt x="1654" y="144"/>
                  <a:pt x="1655" y="144"/>
                </a:cubicBezTo>
                <a:cubicBezTo>
                  <a:pt x="1655" y="144"/>
                  <a:pt x="1654" y="145"/>
                  <a:pt x="1654" y="145"/>
                </a:cubicBezTo>
                <a:close/>
                <a:moveTo>
                  <a:pt x="1667" y="144"/>
                </a:moveTo>
                <a:cubicBezTo>
                  <a:pt x="1666" y="144"/>
                  <a:pt x="1666" y="144"/>
                  <a:pt x="1666" y="144"/>
                </a:cubicBezTo>
                <a:cubicBezTo>
                  <a:pt x="1667" y="143"/>
                  <a:pt x="1667" y="143"/>
                  <a:pt x="1667" y="143"/>
                </a:cubicBezTo>
                <a:lnTo>
                  <a:pt x="1667" y="144"/>
                </a:lnTo>
                <a:close/>
                <a:moveTo>
                  <a:pt x="1679" y="523"/>
                </a:moveTo>
                <a:cubicBezTo>
                  <a:pt x="1679" y="524"/>
                  <a:pt x="1678" y="524"/>
                  <a:pt x="1677" y="524"/>
                </a:cubicBezTo>
                <a:cubicBezTo>
                  <a:pt x="1674" y="523"/>
                  <a:pt x="1671" y="522"/>
                  <a:pt x="1669" y="521"/>
                </a:cubicBezTo>
                <a:cubicBezTo>
                  <a:pt x="1668" y="520"/>
                  <a:pt x="1668" y="519"/>
                  <a:pt x="1668" y="518"/>
                </a:cubicBezTo>
                <a:cubicBezTo>
                  <a:pt x="1668" y="517"/>
                  <a:pt x="1668" y="516"/>
                  <a:pt x="1668" y="515"/>
                </a:cubicBezTo>
                <a:cubicBezTo>
                  <a:pt x="1669" y="515"/>
                  <a:pt x="1670" y="516"/>
                  <a:pt x="1670" y="517"/>
                </a:cubicBezTo>
                <a:cubicBezTo>
                  <a:pt x="1671" y="518"/>
                  <a:pt x="1673" y="519"/>
                  <a:pt x="1675" y="520"/>
                </a:cubicBezTo>
                <a:cubicBezTo>
                  <a:pt x="1676" y="520"/>
                  <a:pt x="1678" y="521"/>
                  <a:pt x="1679" y="522"/>
                </a:cubicBezTo>
                <a:cubicBezTo>
                  <a:pt x="1679" y="522"/>
                  <a:pt x="1679" y="522"/>
                  <a:pt x="1679" y="522"/>
                </a:cubicBezTo>
                <a:cubicBezTo>
                  <a:pt x="1679" y="523"/>
                  <a:pt x="1679" y="523"/>
                  <a:pt x="1679" y="523"/>
                </a:cubicBezTo>
                <a:close/>
                <a:moveTo>
                  <a:pt x="1679" y="178"/>
                </a:moveTo>
                <a:cubicBezTo>
                  <a:pt x="1679" y="178"/>
                  <a:pt x="1679" y="178"/>
                  <a:pt x="1679" y="178"/>
                </a:cubicBezTo>
                <a:cubicBezTo>
                  <a:pt x="1679" y="177"/>
                  <a:pt x="1679" y="177"/>
                  <a:pt x="1679" y="177"/>
                </a:cubicBezTo>
                <a:cubicBezTo>
                  <a:pt x="1679" y="177"/>
                  <a:pt x="1679" y="177"/>
                  <a:pt x="1679" y="177"/>
                </a:cubicBezTo>
                <a:cubicBezTo>
                  <a:pt x="1679" y="178"/>
                  <a:pt x="1679" y="178"/>
                  <a:pt x="1679" y="178"/>
                </a:cubicBezTo>
                <a:cubicBezTo>
                  <a:pt x="1679" y="178"/>
                  <a:pt x="1679" y="178"/>
                  <a:pt x="1679" y="178"/>
                </a:cubicBezTo>
                <a:cubicBezTo>
                  <a:pt x="1679" y="178"/>
                  <a:pt x="1679" y="178"/>
                  <a:pt x="1679" y="178"/>
                </a:cubicBezTo>
                <a:close/>
                <a:moveTo>
                  <a:pt x="1726" y="495"/>
                </a:moveTo>
                <a:cubicBezTo>
                  <a:pt x="1725" y="496"/>
                  <a:pt x="1724" y="496"/>
                  <a:pt x="1724" y="495"/>
                </a:cubicBezTo>
                <a:cubicBezTo>
                  <a:pt x="1723" y="494"/>
                  <a:pt x="1723" y="493"/>
                  <a:pt x="1723" y="493"/>
                </a:cubicBezTo>
                <a:cubicBezTo>
                  <a:pt x="1723" y="492"/>
                  <a:pt x="1724" y="492"/>
                  <a:pt x="1724" y="491"/>
                </a:cubicBezTo>
                <a:cubicBezTo>
                  <a:pt x="1725" y="491"/>
                  <a:pt x="1726" y="491"/>
                  <a:pt x="1726" y="492"/>
                </a:cubicBezTo>
                <a:cubicBezTo>
                  <a:pt x="1727" y="493"/>
                  <a:pt x="1727" y="493"/>
                  <a:pt x="1727" y="494"/>
                </a:cubicBezTo>
                <a:cubicBezTo>
                  <a:pt x="1726" y="494"/>
                  <a:pt x="1726" y="495"/>
                  <a:pt x="1726" y="495"/>
                </a:cubicBezTo>
                <a:close/>
                <a:moveTo>
                  <a:pt x="1730" y="517"/>
                </a:moveTo>
                <a:cubicBezTo>
                  <a:pt x="1730" y="517"/>
                  <a:pt x="1729" y="517"/>
                  <a:pt x="1729" y="517"/>
                </a:cubicBezTo>
                <a:cubicBezTo>
                  <a:pt x="1729" y="518"/>
                  <a:pt x="1728" y="518"/>
                  <a:pt x="1728" y="518"/>
                </a:cubicBezTo>
                <a:cubicBezTo>
                  <a:pt x="1728" y="518"/>
                  <a:pt x="1728" y="517"/>
                  <a:pt x="1728" y="517"/>
                </a:cubicBezTo>
                <a:cubicBezTo>
                  <a:pt x="1728" y="517"/>
                  <a:pt x="1728" y="516"/>
                  <a:pt x="1728" y="516"/>
                </a:cubicBezTo>
                <a:cubicBezTo>
                  <a:pt x="1728" y="515"/>
                  <a:pt x="1729" y="514"/>
                  <a:pt x="1729" y="515"/>
                </a:cubicBezTo>
                <a:cubicBezTo>
                  <a:pt x="1730" y="516"/>
                  <a:pt x="1730" y="516"/>
                  <a:pt x="1730" y="517"/>
                </a:cubicBezTo>
                <a:close/>
                <a:moveTo>
                  <a:pt x="1733" y="506"/>
                </a:moveTo>
                <a:cubicBezTo>
                  <a:pt x="1733" y="505"/>
                  <a:pt x="1733" y="505"/>
                  <a:pt x="1733" y="505"/>
                </a:cubicBezTo>
                <a:cubicBezTo>
                  <a:pt x="1733" y="506"/>
                  <a:pt x="1733" y="506"/>
                  <a:pt x="1733" y="506"/>
                </a:cubicBezTo>
                <a:cubicBezTo>
                  <a:pt x="1733" y="506"/>
                  <a:pt x="1733" y="506"/>
                  <a:pt x="1733" y="506"/>
                </a:cubicBezTo>
                <a:close/>
                <a:moveTo>
                  <a:pt x="1768" y="427"/>
                </a:moveTo>
                <a:cubicBezTo>
                  <a:pt x="1768" y="427"/>
                  <a:pt x="1767" y="428"/>
                  <a:pt x="1767" y="427"/>
                </a:cubicBezTo>
                <a:cubicBezTo>
                  <a:pt x="1766" y="426"/>
                  <a:pt x="1764" y="425"/>
                  <a:pt x="1764" y="423"/>
                </a:cubicBezTo>
                <a:cubicBezTo>
                  <a:pt x="1763" y="422"/>
                  <a:pt x="1764" y="422"/>
                  <a:pt x="1764" y="422"/>
                </a:cubicBezTo>
                <a:cubicBezTo>
                  <a:pt x="1764" y="421"/>
                  <a:pt x="1764" y="421"/>
                  <a:pt x="1765" y="422"/>
                </a:cubicBezTo>
                <a:cubicBezTo>
                  <a:pt x="1765" y="422"/>
                  <a:pt x="1766" y="423"/>
                  <a:pt x="1766" y="424"/>
                </a:cubicBezTo>
                <a:cubicBezTo>
                  <a:pt x="1767" y="425"/>
                  <a:pt x="1767" y="426"/>
                  <a:pt x="1768" y="427"/>
                </a:cubicBezTo>
                <a:cubicBezTo>
                  <a:pt x="1768" y="427"/>
                  <a:pt x="1768" y="427"/>
                  <a:pt x="1768" y="427"/>
                </a:cubicBezTo>
                <a:close/>
                <a:moveTo>
                  <a:pt x="1768" y="419"/>
                </a:moveTo>
                <a:cubicBezTo>
                  <a:pt x="1767" y="419"/>
                  <a:pt x="1768" y="418"/>
                  <a:pt x="1768" y="418"/>
                </a:cubicBezTo>
                <a:cubicBezTo>
                  <a:pt x="1768" y="418"/>
                  <a:pt x="1769" y="419"/>
                  <a:pt x="1769" y="419"/>
                </a:cubicBezTo>
                <a:cubicBezTo>
                  <a:pt x="1768" y="419"/>
                  <a:pt x="1768" y="419"/>
                  <a:pt x="1768" y="419"/>
                </a:cubicBezTo>
                <a:close/>
                <a:moveTo>
                  <a:pt x="1775" y="481"/>
                </a:moveTo>
                <a:cubicBezTo>
                  <a:pt x="1775" y="481"/>
                  <a:pt x="1774" y="482"/>
                  <a:pt x="1774" y="482"/>
                </a:cubicBezTo>
                <a:cubicBezTo>
                  <a:pt x="1774" y="481"/>
                  <a:pt x="1774" y="481"/>
                  <a:pt x="1774" y="481"/>
                </a:cubicBezTo>
                <a:cubicBezTo>
                  <a:pt x="1774" y="480"/>
                  <a:pt x="1773" y="479"/>
                  <a:pt x="1773" y="479"/>
                </a:cubicBezTo>
                <a:cubicBezTo>
                  <a:pt x="1773" y="479"/>
                  <a:pt x="1774" y="478"/>
                  <a:pt x="1774" y="478"/>
                </a:cubicBezTo>
                <a:cubicBezTo>
                  <a:pt x="1774" y="478"/>
                  <a:pt x="1775" y="478"/>
                  <a:pt x="1775" y="479"/>
                </a:cubicBezTo>
                <a:cubicBezTo>
                  <a:pt x="1775" y="480"/>
                  <a:pt x="1775" y="480"/>
                  <a:pt x="1775" y="481"/>
                </a:cubicBezTo>
                <a:close/>
                <a:moveTo>
                  <a:pt x="1798" y="471"/>
                </a:moveTo>
                <a:cubicBezTo>
                  <a:pt x="1798" y="471"/>
                  <a:pt x="1798" y="471"/>
                  <a:pt x="1798" y="471"/>
                </a:cubicBezTo>
                <a:cubicBezTo>
                  <a:pt x="1799" y="469"/>
                  <a:pt x="1799" y="468"/>
                  <a:pt x="1800" y="467"/>
                </a:cubicBezTo>
                <a:cubicBezTo>
                  <a:pt x="1800" y="467"/>
                  <a:pt x="1800" y="467"/>
                  <a:pt x="1800" y="467"/>
                </a:cubicBezTo>
                <a:cubicBezTo>
                  <a:pt x="1799" y="467"/>
                  <a:pt x="1799" y="467"/>
                  <a:pt x="1800" y="466"/>
                </a:cubicBezTo>
                <a:cubicBezTo>
                  <a:pt x="1800" y="466"/>
                  <a:pt x="1800" y="467"/>
                  <a:pt x="1800" y="467"/>
                </a:cubicBezTo>
                <a:cubicBezTo>
                  <a:pt x="1800" y="467"/>
                  <a:pt x="1800" y="467"/>
                  <a:pt x="1800" y="467"/>
                </a:cubicBezTo>
                <a:cubicBezTo>
                  <a:pt x="1801" y="468"/>
                  <a:pt x="1802" y="468"/>
                  <a:pt x="1803" y="468"/>
                </a:cubicBezTo>
                <a:cubicBezTo>
                  <a:pt x="1804" y="467"/>
                  <a:pt x="1805" y="466"/>
                  <a:pt x="1805" y="466"/>
                </a:cubicBezTo>
                <a:cubicBezTo>
                  <a:pt x="1806" y="463"/>
                  <a:pt x="1807" y="460"/>
                  <a:pt x="1809" y="458"/>
                </a:cubicBezTo>
                <a:cubicBezTo>
                  <a:pt x="1809" y="457"/>
                  <a:pt x="1810" y="456"/>
                  <a:pt x="1810" y="455"/>
                </a:cubicBezTo>
                <a:cubicBezTo>
                  <a:pt x="1811" y="453"/>
                  <a:pt x="1811" y="451"/>
                  <a:pt x="1812" y="449"/>
                </a:cubicBezTo>
                <a:cubicBezTo>
                  <a:pt x="1816" y="441"/>
                  <a:pt x="1817" y="432"/>
                  <a:pt x="1816" y="424"/>
                </a:cubicBezTo>
                <a:cubicBezTo>
                  <a:pt x="1815" y="423"/>
                  <a:pt x="1816" y="422"/>
                  <a:pt x="1816" y="422"/>
                </a:cubicBezTo>
                <a:cubicBezTo>
                  <a:pt x="1816" y="422"/>
                  <a:pt x="1816" y="421"/>
                  <a:pt x="1816" y="421"/>
                </a:cubicBezTo>
                <a:cubicBezTo>
                  <a:pt x="1817" y="421"/>
                  <a:pt x="1818" y="421"/>
                  <a:pt x="1818" y="422"/>
                </a:cubicBezTo>
                <a:cubicBezTo>
                  <a:pt x="1819" y="425"/>
                  <a:pt x="1820" y="428"/>
                  <a:pt x="1820" y="432"/>
                </a:cubicBezTo>
                <a:cubicBezTo>
                  <a:pt x="1821" y="434"/>
                  <a:pt x="1821" y="436"/>
                  <a:pt x="1822" y="438"/>
                </a:cubicBezTo>
                <a:cubicBezTo>
                  <a:pt x="1823" y="440"/>
                  <a:pt x="1822" y="442"/>
                  <a:pt x="1821" y="443"/>
                </a:cubicBezTo>
                <a:cubicBezTo>
                  <a:pt x="1820" y="444"/>
                  <a:pt x="1819" y="445"/>
                  <a:pt x="1820" y="447"/>
                </a:cubicBezTo>
                <a:cubicBezTo>
                  <a:pt x="1821" y="448"/>
                  <a:pt x="1821" y="448"/>
                  <a:pt x="1820" y="450"/>
                </a:cubicBezTo>
                <a:cubicBezTo>
                  <a:pt x="1818" y="454"/>
                  <a:pt x="1815" y="458"/>
                  <a:pt x="1811" y="461"/>
                </a:cubicBezTo>
                <a:cubicBezTo>
                  <a:pt x="1809" y="462"/>
                  <a:pt x="1808" y="464"/>
                  <a:pt x="1808" y="466"/>
                </a:cubicBezTo>
                <a:cubicBezTo>
                  <a:pt x="1808" y="468"/>
                  <a:pt x="1807" y="469"/>
                  <a:pt x="1805" y="470"/>
                </a:cubicBezTo>
                <a:cubicBezTo>
                  <a:pt x="1803" y="471"/>
                  <a:pt x="1802" y="472"/>
                  <a:pt x="1799" y="472"/>
                </a:cubicBezTo>
                <a:cubicBezTo>
                  <a:pt x="1799" y="472"/>
                  <a:pt x="1798" y="472"/>
                  <a:pt x="1798" y="471"/>
                </a:cubicBezTo>
                <a:close/>
                <a:moveTo>
                  <a:pt x="1835" y="851"/>
                </a:moveTo>
                <a:cubicBezTo>
                  <a:pt x="1835" y="851"/>
                  <a:pt x="1835" y="851"/>
                  <a:pt x="1835" y="851"/>
                </a:cubicBezTo>
                <a:cubicBezTo>
                  <a:pt x="1835" y="851"/>
                  <a:pt x="1835" y="851"/>
                  <a:pt x="1835" y="851"/>
                </a:cubicBezTo>
                <a:close/>
                <a:moveTo>
                  <a:pt x="1255" y="628"/>
                </a:moveTo>
                <a:cubicBezTo>
                  <a:pt x="1255" y="628"/>
                  <a:pt x="1255" y="628"/>
                  <a:pt x="1255" y="628"/>
                </a:cubicBezTo>
                <a:cubicBezTo>
                  <a:pt x="1255" y="628"/>
                  <a:pt x="1255" y="628"/>
                  <a:pt x="1255" y="628"/>
                </a:cubicBezTo>
                <a:cubicBezTo>
                  <a:pt x="1255" y="628"/>
                  <a:pt x="1255" y="628"/>
                  <a:pt x="1255" y="628"/>
                </a:cubicBezTo>
                <a:cubicBezTo>
                  <a:pt x="1255" y="628"/>
                  <a:pt x="1255" y="628"/>
                  <a:pt x="1255" y="628"/>
                </a:cubicBezTo>
                <a:close/>
                <a:moveTo>
                  <a:pt x="759" y="919"/>
                </a:moveTo>
                <a:cubicBezTo>
                  <a:pt x="759" y="919"/>
                  <a:pt x="759" y="919"/>
                  <a:pt x="759" y="919"/>
                </a:cubicBezTo>
                <a:cubicBezTo>
                  <a:pt x="759" y="919"/>
                  <a:pt x="759" y="919"/>
                  <a:pt x="759" y="919"/>
                </a:cubicBezTo>
                <a:cubicBezTo>
                  <a:pt x="759" y="919"/>
                  <a:pt x="759" y="919"/>
                  <a:pt x="759" y="919"/>
                </a:cubicBezTo>
                <a:cubicBezTo>
                  <a:pt x="759" y="919"/>
                  <a:pt x="759" y="919"/>
                  <a:pt x="759" y="919"/>
                </a:cubicBezTo>
                <a:close/>
                <a:moveTo>
                  <a:pt x="570" y="246"/>
                </a:moveTo>
                <a:cubicBezTo>
                  <a:pt x="570" y="246"/>
                  <a:pt x="570" y="246"/>
                  <a:pt x="570" y="246"/>
                </a:cubicBezTo>
                <a:cubicBezTo>
                  <a:pt x="570" y="246"/>
                  <a:pt x="570" y="246"/>
                  <a:pt x="570" y="246"/>
                </a:cubicBezTo>
                <a:cubicBezTo>
                  <a:pt x="570" y="246"/>
                  <a:pt x="570" y="246"/>
                  <a:pt x="570" y="246"/>
                </a:cubicBezTo>
                <a:cubicBezTo>
                  <a:pt x="570" y="246"/>
                  <a:pt x="570" y="246"/>
                  <a:pt x="570" y="246"/>
                </a:cubicBezTo>
                <a:close/>
                <a:moveTo>
                  <a:pt x="599" y="313"/>
                </a:moveTo>
                <a:cubicBezTo>
                  <a:pt x="599" y="313"/>
                  <a:pt x="599" y="313"/>
                  <a:pt x="599" y="313"/>
                </a:cubicBezTo>
                <a:cubicBezTo>
                  <a:pt x="600" y="313"/>
                  <a:pt x="600" y="313"/>
                  <a:pt x="600" y="313"/>
                </a:cubicBezTo>
                <a:cubicBezTo>
                  <a:pt x="599" y="314"/>
                  <a:pt x="599" y="316"/>
                  <a:pt x="598" y="318"/>
                </a:cubicBezTo>
                <a:cubicBezTo>
                  <a:pt x="596" y="323"/>
                  <a:pt x="593" y="327"/>
                  <a:pt x="592" y="333"/>
                </a:cubicBezTo>
                <a:cubicBezTo>
                  <a:pt x="591" y="334"/>
                  <a:pt x="591" y="335"/>
                  <a:pt x="590" y="335"/>
                </a:cubicBezTo>
                <a:cubicBezTo>
                  <a:pt x="589" y="336"/>
                  <a:pt x="588" y="336"/>
                  <a:pt x="588" y="337"/>
                </a:cubicBezTo>
                <a:cubicBezTo>
                  <a:pt x="587" y="338"/>
                  <a:pt x="587" y="340"/>
                  <a:pt x="588" y="341"/>
                </a:cubicBezTo>
                <a:cubicBezTo>
                  <a:pt x="589" y="341"/>
                  <a:pt x="590" y="341"/>
                  <a:pt x="590" y="341"/>
                </a:cubicBezTo>
                <a:cubicBezTo>
                  <a:pt x="591" y="342"/>
                  <a:pt x="592" y="343"/>
                  <a:pt x="592" y="344"/>
                </a:cubicBezTo>
                <a:cubicBezTo>
                  <a:pt x="592" y="345"/>
                  <a:pt x="592" y="345"/>
                  <a:pt x="592" y="346"/>
                </a:cubicBezTo>
                <a:cubicBezTo>
                  <a:pt x="592" y="348"/>
                  <a:pt x="593" y="349"/>
                  <a:pt x="595" y="348"/>
                </a:cubicBezTo>
                <a:cubicBezTo>
                  <a:pt x="596" y="348"/>
                  <a:pt x="598" y="348"/>
                  <a:pt x="598" y="347"/>
                </a:cubicBezTo>
                <a:cubicBezTo>
                  <a:pt x="601" y="344"/>
                  <a:pt x="606" y="343"/>
                  <a:pt x="608" y="338"/>
                </a:cubicBezTo>
                <a:cubicBezTo>
                  <a:pt x="608" y="338"/>
                  <a:pt x="609" y="338"/>
                  <a:pt x="609" y="338"/>
                </a:cubicBezTo>
                <a:cubicBezTo>
                  <a:pt x="611" y="339"/>
                  <a:pt x="613" y="340"/>
                  <a:pt x="613" y="342"/>
                </a:cubicBezTo>
                <a:cubicBezTo>
                  <a:pt x="613" y="343"/>
                  <a:pt x="613" y="344"/>
                  <a:pt x="614" y="345"/>
                </a:cubicBezTo>
                <a:cubicBezTo>
                  <a:pt x="616" y="345"/>
                  <a:pt x="618" y="346"/>
                  <a:pt x="621" y="347"/>
                </a:cubicBezTo>
                <a:cubicBezTo>
                  <a:pt x="621" y="347"/>
                  <a:pt x="622" y="347"/>
                  <a:pt x="622" y="347"/>
                </a:cubicBezTo>
                <a:cubicBezTo>
                  <a:pt x="623" y="346"/>
                  <a:pt x="625" y="345"/>
                  <a:pt x="625" y="344"/>
                </a:cubicBezTo>
                <a:cubicBezTo>
                  <a:pt x="626" y="343"/>
                  <a:pt x="626" y="341"/>
                  <a:pt x="624" y="340"/>
                </a:cubicBezTo>
                <a:cubicBezTo>
                  <a:pt x="624" y="340"/>
                  <a:pt x="624" y="340"/>
                  <a:pt x="624" y="340"/>
                </a:cubicBezTo>
                <a:cubicBezTo>
                  <a:pt x="622" y="339"/>
                  <a:pt x="621" y="338"/>
                  <a:pt x="621" y="336"/>
                </a:cubicBezTo>
                <a:cubicBezTo>
                  <a:pt x="621" y="333"/>
                  <a:pt x="620" y="331"/>
                  <a:pt x="618" y="330"/>
                </a:cubicBezTo>
                <a:cubicBezTo>
                  <a:pt x="617" y="329"/>
                  <a:pt x="616" y="327"/>
                  <a:pt x="616" y="326"/>
                </a:cubicBezTo>
                <a:cubicBezTo>
                  <a:pt x="614" y="323"/>
                  <a:pt x="610" y="322"/>
                  <a:pt x="609" y="318"/>
                </a:cubicBezTo>
                <a:cubicBezTo>
                  <a:pt x="609" y="318"/>
                  <a:pt x="608" y="318"/>
                  <a:pt x="607" y="318"/>
                </a:cubicBezTo>
                <a:cubicBezTo>
                  <a:pt x="605" y="317"/>
                  <a:pt x="605" y="317"/>
                  <a:pt x="607" y="316"/>
                </a:cubicBezTo>
                <a:cubicBezTo>
                  <a:pt x="607" y="315"/>
                  <a:pt x="609" y="314"/>
                  <a:pt x="609" y="313"/>
                </a:cubicBezTo>
                <a:cubicBezTo>
                  <a:pt x="610" y="312"/>
                  <a:pt x="609" y="311"/>
                  <a:pt x="609" y="311"/>
                </a:cubicBezTo>
                <a:cubicBezTo>
                  <a:pt x="609" y="310"/>
                  <a:pt x="608" y="310"/>
                  <a:pt x="608" y="311"/>
                </a:cubicBezTo>
                <a:cubicBezTo>
                  <a:pt x="607" y="311"/>
                  <a:pt x="606" y="312"/>
                  <a:pt x="605" y="311"/>
                </a:cubicBezTo>
                <a:cubicBezTo>
                  <a:pt x="603" y="311"/>
                  <a:pt x="602" y="311"/>
                  <a:pt x="601" y="311"/>
                </a:cubicBezTo>
                <a:cubicBezTo>
                  <a:pt x="601" y="311"/>
                  <a:pt x="600" y="312"/>
                  <a:pt x="600" y="313"/>
                </a:cubicBezTo>
                <a:cubicBezTo>
                  <a:pt x="600" y="313"/>
                  <a:pt x="599" y="313"/>
                  <a:pt x="599" y="313"/>
                </a:cubicBezTo>
                <a:close/>
                <a:moveTo>
                  <a:pt x="647" y="1376"/>
                </a:moveTo>
                <a:cubicBezTo>
                  <a:pt x="647" y="1376"/>
                  <a:pt x="647" y="1376"/>
                  <a:pt x="647" y="1376"/>
                </a:cubicBezTo>
                <a:cubicBezTo>
                  <a:pt x="647" y="1376"/>
                  <a:pt x="647" y="1376"/>
                  <a:pt x="647" y="1376"/>
                </a:cubicBezTo>
                <a:cubicBezTo>
                  <a:pt x="647" y="1376"/>
                  <a:pt x="647" y="1376"/>
                  <a:pt x="647" y="1376"/>
                </a:cubicBezTo>
                <a:cubicBezTo>
                  <a:pt x="647" y="1376"/>
                  <a:pt x="647" y="1376"/>
                  <a:pt x="647" y="1376"/>
                </a:cubicBezTo>
                <a:close/>
                <a:moveTo>
                  <a:pt x="638" y="255"/>
                </a:moveTo>
                <a:cubicBezTo>
                  <a:pt x="638" y="255"/>
                  <a:pt x="638" y="255"/>
                  <a:pt x="638" y="255"/>
                </a:cubicBezTo>
                <a:cubicBezTo>
                  <a:pt x="638" y="255"/>
                  <a:pt x="638" y="255"/>
                  <a:pt x="638" y="255"/>
                </a:cubicBezTo>
                <a:cubicBezTo>
                  <a:pt x="638" y="255"/>
                  <a:pt x="638" y="255"/>
                  <a:pt x="638" y="255"/>
                </a:cubicBezTo>
                <a:cubicBezTo>
                  <a:pt x="638" y="255"/>
                  <a:pt x="638" y="255"/>
                  <a:pt x="638" y="255"/>
                </a:cubicBezTo>
                <a:close/>
                <a:moveTo>
                  <a:pt x="694" y="551"/>
                </a:moveTo>
                <a:cubicBezTo>
                  <a:pt x="694" y="551"/>
                  <a:pt x="694" y="551"/>
                  <a:pt x="694" y="551"/>
                </a:cubicBezTo>
                <a:cubicBezTo>
                  <a:pt x="694" y="551"/>
                  <a:pt x="694" y="551"/>
                  <a:pt x="694" y="551"/>
                </a:cubicBezTo>
                <a:cubicBezTo>
                  <a:pt x="694" y="551"/>
                  <a:pt x="694" y="551"/>
                  <a:pt x="694" y="551"/>
                </a:cubicBezTo>
                <a:cubicBezTo>
                  <a:pt x="694" y="551"/>
                  <a:pt x="694" y="551"/>
                  <a:pt x="694" y="551"/>
                </a:cubicBezTo>
                <a:close/>
                <a:moveTo>
                  <a:pt x="661" y="1387"/>
                </a:moveTo>
                <a:cubicBezTo>
                  <a:pt x="661" y="1387"/>
                  <a:pt x="661" y="1387"/>
                  <a:pt x="661" y="1387"/>
                </a:cubicBezTo>
                <a:cubicBezTo>
                  <a:pt x="661" y="1387"/>
                  <a:pt x="661" y="1387"/>
                  <a:pt x="661" y="1387"/>
                </a:cubicBezTo>
                <a:close/>
                <a:moveTo>
                  <a:pt x="186" y="316"/>
                </a:moveTo>
                <a:cubicBezTo>
                  <a:pt x="186" y="316"/>
                  <a:pt x="186" y="316"/>
                  <a:pt x="186" y="316"/>
                </a:cubicBezTo>
                <a:cubicBezTo>
                  <a:pt x="186" y="316"/>
                  <a:pt x="186" y="316"/>
                  <a:pt x="186" y="316"/>
                </a:cubicBezTo>
                <a:cubicBezTo>
                  <a:pt x="186" y="316"/>
                  <a:pt x="186" y="316"/>
                  <a:pt x="186" y="316"/>
                </a:cubicBezTo>
                <a:cubicBezTo>
                  <a:pt x="186" y="316"/>
                  <a:pt x="186" y="316"/>
                  <a:pt x="186" y="316"/>
                </a:cubicBezTo>
                <a:close/>
                <a:moveTo>
                  <a:pt x="862" y="959"/>
                </a:moveTo>
                <a:cubicBezTo>
                  <a:pt x="862" y="959"/>
                  <a:pt x="861" y="958"/>
                  <a:pt x="860" y="958"/>
                </a:cubicBezTo>
                <a:cubicBezTo>
                  <a:pt x="859" y="957"/>
                  <a:pt x="858" y="956"/>
                  <a:pt x="856" y="957"/>
                </a:cubicBezTo>
                <a:cubicBezTo>
                  <a:pt x="854" y="957"/>
                  <a:pt x="852" y="956"/>
                  <a:pt x="850" y="954"/>
                </a:cubicBezTo>
                <a:cubicBezTo>
                  <a:pt x="848" y="953"/>
                  <a:pt x="844" y="952"/>
                  <a:pt x="843" y="949"/>
                </a:cubicBezTo>
                <a:cubicBezTo>
                  <a:pt x="840" y="945"/>
                  <a:pt x="836" y="943"/>
                  <a:pt x="832" y="941"/>
                </a:cubicBezTo>
                <a:cubicBezTo>
                  <a:pt x="830" y="940"/>
                  <a:pt x="828" y="940"/>
                  <a:pt x="826" y="940"/>
                </a:cubicBezTo>
                <a:cubicBezTo>
                  <a:pt x="819" y="940"/>
                  <a:pt x="812" y="939"/>
                  <a:pt x="805" y="937"/>
                </a:cubicBezTo>
                <a:cubicBezTo>
                  <a:pt x="804" y="937"/>
                  <a:pt x="803" y="937"/>
                  <a:pt x="803" y="937"/>
                </a:cubicBezTo>
                <a:cubicBezTo>
                  <a:pt x="802" y="937"/>
                  <a:pt x="801" y="938"/>
                  <a:pt x="799" y="939"/>
                </a:cubicBezTo>
                <a:cubicBezTo>
                  <a:pt x="799" y="939"/>
                  <a:pt x="798" y="939"/>
                  <a:pt x="797" y="938"/>
                </a:cubicBezTo>
                <a:cubicBezTo>
                  <a:pt x="797" y="936"/>
                  <a:pt x="797" y="935"/>
                  <a:pt x="796" y="933"/>
                </a:cubicBezTo>
                <a:cubicBezTo>
                  <a:pt x="795" y="933"/>
                  <a:pt x="794" y="931"/>
                  <a:pt x="793" y="931"/>
                </a:cubicBezTo>
                <a:cubicBezTo>
                  <a:pt x="789" y="931"/>
                  <a:pt x="786" y="929"/>
                  <a:pt x="783" y="927"/>
                </a:cubicBezTo>
                <a:cubicBezTo>
                  <a:pt x="780" y="926"/>
                  <a:pt x="778" y="925"/>
                  <a:pt x="775" y="925"/>
                </a:cubicBezTo>
                <a:cubicBezTo>
                  <a:pt x="772" y="925"/>
                  <a:pt x="770" y="925"/>
                  <a:pt x="769" y="928"/>
                </a:cubicBezTo>
                <a:cubicBezTo>
                  <a:pt x="769" y="928"/>
                  <a:pt x="768" y="928"/>
                  <a:pt x="768" y="928"/>
                </a:cubicBezTo>
                <a:cubicBezTo>
                  <a:pt x="767" y="928"/>
                  <a:pt x="767" y="928"/>
                  <a:pt x="767" y="927"/>
                </a:cubicBezTo>
                <a:cubicBezTo>
                  <a:pt x="768" y="927"/>
                  <a:pt x="768" y="926"/>
                  <a:pt x="768" y="925"/>
                </a:cubicBezTo>
                <a:cubicBezTo>
                  <a:pt x="768" y="923"/>
                  <a:pt x="767" y="922"/>
                  <a:pt x="766" y="921"/>
                </a:cubicBezTo>
                <a:cubicBezTo>
                  <a:pt x="763" y="920"/>
                  <a:pt x="761" y="920"/>
                  <a:pt x="759" y="919"/>
                </a:cubicBezTo>
                <a:cubicBezTo>
                  <a:pt x="759" y="920"/>
                  <a:pt x="759" y="920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6" y="920"/>
                  <a:pt x="754" y="920"/>
                  <a:pt x="752" y="922"/>
                </a:cubicBezTo>
                <a:cubicBezTo>
                  <a:pt x="751" y="921"/>
                  <a:pt x="750" y="921"/>
                  <a:pt x="749" y="921"/>
                </a:cubicBezTo>
                <a:cubicBezTo>
                  <a:pt x="750" y="919"/>
                  <a:pt x="753" y="918"/>
                  <a:pt x="755" y="917"/>
                </a:cubicBezTo>
                <a:cubicBezTo>
                  <a:pt x="756" y="915"/>
                  <a:pt x="757" y="913"/>
                  <a:pt x="757" y="911"/>
                </a:cubicBezTo>
                <a:cubicBezTo>
                  <a:pt x="757" y="909"/>
                  <a:pt x="757" y="908"/>
                  <a:pt x="756" y="906"/>
                </a:cubicBezTo>
                <a:cubicBezTo>
                  <a:pt x="755" y="905"/>
                  <a:pt x="755" y="903"/>
                  <a:pt x="753" y="902"/>
                </a:cubicBezTo>
                <a:cubicBezTo>
                  <a:pt x="751" y="900"/>
                  <a:pt x="749" y="896"/>
                  <a:pt x="749" y="893"/>
                </a:cubicBezTo>
                <a:cubicBezTo>
                  <a:pt x="748" y="891"/>
                  <a:pt x="748" y="890"/>
                  <a:pt x="746" y="888"/>
                </a:cubicBezTo>
                <a:cubicBezTo>
                  <a:pt x="742" y="884"/>
                  <a:pt x="737" y="879"/>
                  <a:pt x="730" y="877"/>
                </a:cubicBezTo>
                <a:cubicBezTo>
                  <a:pt x="729" y="877"/>
                  <a:pt x="728" y="877"/>
                  <a:pt x="727" y="876"/>
                </a:cubicBezTo>
                <a:cubicBezTo>
                  <a:pt x="724" y="875"/>
                  <a:pt x="721" y="875"/>
                  <a:pt x="718" y="875"/>
                </a:cubicBezTo>
                <a:cubicBezTo>
                  <a:pt x="715" y="875"/>
                  <a:pt x="712" y="875"/>
                  <a:pt x="708" y="875"/>
                </a:cubicBezTo>
                <a:cubicBezTo>
                  <a:pt x="708" y="875"/>
                  <a:pt x="707" y="874"/>
                  <a:pt x="706" y="874"/>
                </a:cubicBezTo>
                <a:cubicBezTo>
                  <a:pt x="703" y="872"/>
                  <a:pt x="701" y="869"/>
                  <a:pt x="697" y="869"/>
                </a:cubicBezTo>
                <a:cubicBezTo>
                  <a:pt x="697" y="869"/>
                  <a:pt x="696" y="868"/>
                  <a:pt x="696" y="867"/>
                </a:cubicBezTo>
                <a:cubicBezTo>
                  <a:pt x="696" y="866"/>
                  <a:pt x="695" y="865"/>
                  <a:pt x="694" y="864"/>
                </a:cubicBezTo>
                <a:cubicBezTo>
                  <a:pt x="692" y="862"/>
                  <a:pt x="690" y="860"/>
                  <a:pt x="688" y="858"/>
                </a:cubicBezTo>
                <a:cubicBezTo>
                  <a:pt x="687" y="857"/>
                  <a:pt x="685" y="856"/>
                  <a:pt x="684" y="856"/>
                </a:cubicBezTo>
                <a:cubicBezTo>
                  <a:pt x="682" y="855"/>
                  <a:pt x="681" y="855"/>
                  <a:pt x="679" y="855"/>
                </a:cubicBezTo>
                <a:cubicBezTo>
                  <a:pt x="678" y="855"/>
                  <a:pt x="678" y="855"/>
                  <a:pt x="678" y="854"/>
                </a:cubicBezTo>
                <a:cubicBezTo>
                  <a:pt x="678" y="851"/>
                  <a:pt x="676" y="849"/>
                  <a:pt x="674" y="848"/>
                </a:cubicBezTo>
                <a:cubicBezTo>
                  <a:pt x="672" y="847"/>
                  <a:pt x="670" y="846"/>
                  <a:pt x="668" y="845"/>
                </a:cubicBezTo>
                <a:cubicBezTo>
                  <a:pt x="667" y="845"/>
                  <a:pt x="666" y="844"/>
                  <a:pt x="666" y="844"/>
                </a:cubicBezTo>
                <a:cubicBezTo>
                  <a:pt x="666" y="842"/>
                  <a:pt x="667" y="842"/>
                  <a:pt x="668" y="842"/>
                </a:cubicBezTo>
                <a:cubicBezTo>
                  <a:pt x="668" y="842"/>
                  <a:pt x="668" y="842"/>
                  <a:pt x="668" y="842"/>
                </a:cubicBezTo>
                <a:cubicBezTo>
                  <a:pt x="669" y="842"/>
                  <a:pt x="669" y="841"/>
                  <a:pt x="669" y="841"/>
                </a:cubicBezTo>
                <a:cubicBezTo>
                  <a:pt x="669" y="840"/>
                  <a:pt x="669" y="840"/>
                  <a:pt x="668" y="840"/>
                </a:cubicBezTo>
                <a:cubicBezTo>
                  <a:pt x="666" y="839"/>
                  <a:pt x="663" y="840"/>
                  <a:pt x="661" y="840"/>
                </a:cubicBezTo>
                <a:cubicBezTo>
                  <a:pt x="659" y="840"/>
                  <a:pt x="658" y="839"/>
                  <a:pt x="657" y="838"/>
                </a:cubicBezTo>
                <a:cubicBezTo>
                  <a:pt x="656" y="838"/>
                  <a:pt x="655" y="838"/>
                  <a:pt x="655" y="838"/>
                </a:cubicBezTo>
                <a:cubicBezTo>
                  <a:pt x="655" y="839"/>
                  <a:pt x="655" y="840"/>
                  <a:pt x="654" y="841"/>
                </a:cubicBezTo>
                <a:cubicBezTo>
                  <a:pt x="652" y="843"/>
                  <a:pt x="647" y="845"/>
                  <a:pt x="644" y="843"/>
                </a:cubicBezTo>
                <a:cubicBezTo>
                  <a:pt x="642" y="841"/>
                  <a:pt x="640" y="841"/>
                  <a:pt x="637" y="841"/>
                </a:cubicBezTo>
                <a:cubicBezTo>
                  <a:pt x="635" y="841"/>
                  <a:pt x="632" y="842"/>
                  <a:pt x="629" y="842"/>
                </a:cubicBezTo>
                <a:cubicBezTo>
                  <a:pt x="628" y="842"/>
                  <a:pt x="627" y="841"/>
                  <a:pt x="627" y="840"/>
                </a:cubicBezTo>
                <a:cubicBezTo>
                  <a:pt x="627" y="840"/>
                  <a:pt x="627" y="839"/>
                  <a:pt x="627" y="839"/>
                </a:cubicBezTo>
                <a:cubicBezTo>
                  <a:pt x="626" y="837"/>
                  <a:pt x="625" y="836"/>
                  <a:pt x="623" y="836"/>
                </a:cubicBezTo>
                <a:cubicBezTo>
                  <a:pt x="622" y="835"/>
                  <a:pt x="621" y="835"/>
                  <a:pt x="620" y="835"/>
                </a:cubicBezTo>
                <a:cubicBezTo>
                  <a:pt x="617" y="835"/>
                  <a:pt x="616" y="833"/>
                  <a:pt x="615" y="831"/>
                </a:cubicBezTo>
                <a:cubicBezTo>
                  <a:pt x="615" y="830"/>
                  <a:pt x="615" y="830"/>
                  <a:pt x="614" y="830"/>
                </a:cubicBezTo>
                <a:cubicBezTo>
                  <a:pt x="613" y="830"/>
                  <a:pt x="611" y="830"/>
                  <a:pt x="611" y="831"/>
                </a:cubicBezTo>
                <a:cubicBezTo>
                  <a:pt x="611" y="832"/>
                  <a:pt x="610" y="832"/>
                  <a:pt x="610" y="833"/>
                </a:cubicBezTo>
                <a:cubicBezTo>
                  <a:pt x="610" y="835"/>
                  <a:pt x="609" y="836"/>
                  <a:pt x="607" y="837"/>
                </a:cubicBezTo>
                <a:cubicBezTo>
                  <a:pt x="606" y="837"/>
                  <a:pt x="604" y="838"/>
                  <a:pt x="603" y="838"/>
                </a:cubicBezTo>
                <a:cubicBezTo>
                  <a:pt x="602" y="839"/>
                  <a:pt x="602" y="838"/>
                  <a:pt x="601" y="837"/>
                </a:cubicBezTo>
                <a:cubicBezTo>
                  <a:pt x="601" y="837"/>
                  <a:pt x="600" y="836"/>
                  <a:pt x="601" y="835"/>
                </a:cubicBezTo>
                <a:cubicBezTo>
                  <a:pt x="602" y="834"/>
                  <a:pt x="603" y="833"/>
                  <a:pt x="605" y="831"/>
                </a:cubicBezTo>
                <a:cubicBezTo>
                  <a:pt x="605" y="831"/>
                  <a:pt x="605" y="829"/>
                  <a:pt x="604" y="828"/>
                </a:cubicBezTo>
                <a:cubicBezTo>
                  <a:pt x="603" y="828"/>
                  <a:pt x="602" y="828"/>
                  <a:pt x="601" y="828"/>
                </a:cubicBezTo>
                <a:cubicBezTo>
                  <a:pt x="599" y="828"/>
                  <a:pt x="597" y="829"/>
                  <a:pt x="596" y="830"/>
                </a:cubicBezTo>
                <a:cubicBezTo>
                  <a:pt x="594" y="832"/>
                  <a:pt x="592" y="834"/>
                  <a:pt x="589" y="835"/>
                </a:cubicBezTo>
                <a:cubicBezTo>
                  <a:pt x="586" y="835"/>
                  <a:pt x="583" y="835"/>
                  <a:pt x="581" y="837"/>
                </a:cubicBezTo>
                <a:cubicBezTo>
                  <a:pt x="581" y="838"/>
                  <a:pt x="580" y="837"/>
                  <a:pt x="579" y="837"/>
                </a:cubicBezTo>
                <a:cubicBezTo>
                  <a:pt x="577" y="837"/>
                  <a:pt x="576" y="838"/>
                  <a:pt x="575" y="839"/>
                </a:cubicBezTo>
                <a:cubicBezTo>
                  <a:pt x="573" y="841"/>
                  <a:pt x="572" y="843"/>
                  <a:pt x="571" y="845"/>
                </a:cubicBezTo>
                <a:cubicBezTo>
                  <a:pt x="571" y="847"/>
                  <a:pt x="570" y="849"/>
                  <a:pt x="568" y="850"/>
                </a:cubicBezTo>
                <a:cubicBezTo>
                  <a:pt x="567" y="851"/>
                  <a:pt x="565" y="853"/>
                  <a:pt x="564" y="854"/>
                </a:cubicBezTo>
                <a:cubicBezTo>
                  <a:pt x="563" y="855"/>
                  <a:pt x="563" y="856"/>
                  <a:pt x="563" y="857"/>
                </a:cubicBezTo>
                <a:cubicBezTo>
                  <a:pt x="563" y="857"/>
                  <a:pt x="563" y="857"/>
                  <a:pt x="563" y="857"/>
                </a:cubicBezTo>
                <a:cubicBezTo>
                  <a:pt x="563" y="858"/>
                  <a:pt x="563" y="858"/>
                  <a:pt x="563" y="858"/>
                </a:cubicBezTo>
                <a:cubicBezTo>
                  <a:pt x="563" y="857"/>
                  <a:pt x="563" y="857"/>
                  <a:pt x="563" y="857"/>
                </a:cubicBezTo>
                <a:cubicBezTo>
                  <a:pt x="563" y="857"/>
                  <a:pt x="563" y="857"/>
                  <a:pt x="563" y="857"/>
                </a:cubicBezTo>
                <a:cubicBezTo>
                  <a:pt x="562" y="857"/>
                  <a:pt x="562" y="857"/>
                  <a:pt x="561" y="857"/>
                </a:cubicBezTo>
                <a:cubicBezTo>
                  <a:pt x="560" y="855"/>
                  <a:pt x="558" y="854"/>
                  <a:pt x="557" y="853"/>
                </a:cubicBezTo>
                <a:cubicBezTo>
                  <a:pt x="555" y="851"/>
                  <a:pt x="553" y="850"/>
                  <a:pt x="550" y="849"/>
                </a:cubicBezTo>
                <a:cubicBezTo>
                  <a:pt x="546" y="848"/>
                  <a:pt x="543" y="848"/>
                  <a:pt x="540" y="850"/>
                </a:cubicBezTo>
                <a:cubicBezTo>
                  <a:pt x="539" y="851"/>
                  <a:pt x="538" y="851"/>
                  <a:pt x="537" y="852"/>
                </a:cubicBezTo>
                <a:cubicBezTo>
                  <a:pt x="534" y="853"/>
                  <a:pt x="532" y="854"/>
                  <a:pt x="529" y="852"/>
                </a:cubicBezTo>
                <a:cubicBezTo>
                  <a:pt x="525" y="852"/>
                  <a:pt x="522" y="849"/>
                  <a:pt x="519" y="845"/>
                </a:cubicBezTo>
                <a:cubicBezTo>
                  <a:pt x="517" y="843"/>
                  <a:pt x="516" y="841"/>
                  <a:pt x="515" y="839"/>
                </a:cubicBezTo>
                <a:cubicBezTo>
                  <a:pt x="514" y="838"/>
                  <a:pt x="514" y="837"/>
                  <a:pt x="514" y="836"/>
                </a:cubicBezTo>
                <a:cubicBezTo>
                  <a:pt x="514" y="833"/>
                  <a:pt x="514" y="830"/>
                  <a:pt x="516" y="828"/>
                </a:cubicBezTo>
                <a:cubicBezTo>
                  <a:pt x="517" y="827"/>
                  <a:pt x="517" y="826"/>
                  <a:pt x="517" y="825"/>
                </a:cubicBezTo>
                <a:cubicBezTo>
                  <a:pt x="517" y="822"/>
                  <a:pt x="518" y="819"/>
                  <a:pt x="519" y="816"/>
                </a:cubicBezTo>
                <a:cubicBezTo>
                  <a:pt x="520" y="813"/>
                  <a:pt x="519" y="810"/>
                  <a:pt x="519" y="808"/>
                </a:cubicBezTo>
                <a:cubicBezTo>
                  <a:pt x="519" y="807"/>
                  <a:pt x="519" y="806"/>
                  <a:pt x="519" y="806"/>
                </a:cubicBezTo>
                <a:cubicBezTo>
                  <a:pt x="518" y="806"/>
                  <a:pt x="516" y="805"/>
                  <a:pt x="515" y="805"/>
                </a:cubicBezTo>
                <a:cubicBezTo>
                  <a:pt x="515" y="805"/>
                  <a:pt x="515" y="805"/>
                  <a:pt x="515" y="805"/>
                </a:cubicBezTo>
                <a:cubicBezTo>
                  <a:pt x="515" y="805"/>
                  <a:pt x="515" y="805"/>
                  <a:pt x="516" y="805"/>
                </a:cubicBezTo>
                <a:cubicBezTo>
                  <a:pt x="515" y="805"/>
                  <a:pt x="515" y="805"/>
                  <a:pt x="515" y="805"/>
                </a:cubicBezTo>
                <a:cubicBezTo>
                  <a:pt x="515" y="805"/>
                  <a:pt x="515" y="805"/>
                  <a:pt x="515" y="805"/>
                </a:cubicBezTo>
                <a:cubicBezTo>
                  <a:pt x="513" y="803"/>
                  <a:pt x="511" y="802"/>
                  <a:pt x="509" y="802"/>
                </a:cubicBezTo>
                <a:cubicBezTo>
                  <a:pt x="506" y="802"/>
                  <a:pt x="503" y="801"/>
                  <a:pt x="501" y="801"/>
                </a:cubicBezTo>
                <a:cubicBezTo>
                  <a:pt x="498" y="800"/>
                  <a:pt x="495" y="802"/>
                  <a:pt x="492" y="802"/>
                </a:cubicBezTo>
                <a:cubicBezTo>
                  <a:pt x="490" y="801"/>
                  <a:pt x="488" y="802"/>
                  <a:pt x="485" y="802"/>
                </a:cubicBezTo>
                <a:cubicBezTo>
                  <a:pt x="484" y="802"/>
                  <a:pt x="482" y="802"/>
                  <a:pt x="481" y="801"/>
                </a:cubicBezTo>
                <a:cubicBezTo>
                  <a:pt x="480" y="801"/>
                  <a:pt x="480" y="800"/>
                  <a:pt x="480" y="800"/>
                </a:cubicBezTo>
                <a:cubicBezTo>
                  <a:pt x="483" y="797"/>
                  <a:pt x="484" y="794"/>
                  <a:pt x="484" y="791"/>
                </a:cubicBezTo>
                <a:cubicBezTo>
                  <a:pt x="484" y="789"/>
                  <a:pt x="484" y="787"/>
                  <a:pt x="485" y="785"/>
                </a:cubicBezTo>
                <a:cubicBezTo>
                  <a:pt x="485" y="785"/>
                  <a:pt x="485" y="784"/>
                  <a:pt x="486" y="784"/>
                </a:cubicBezTo>
                <a:cubicBezTo>
                  <a:pt x="488" y="784"/>
                  <a:pt x="489" y="782"/>
                  <a:pt x="490" y="781"/>
                </a:cubicBezTo>
                <a:cubicBezTo>
                  <a:pt x="490" y="779"/>
                  <a:pt x="491" y="776"/>
                  <a:pt x="490" y="775"/>
                </a:cubicBezTo>
                <a:cubicBezTo>
                  <a:pt x="490" y="772"/>
                  <a:pt x="491" y="769"/>
                  <a:pt x="493" y="767"/>
                </a:cubicBezTo>
                <a:cubicBezTo>
                  <a:pt x="494" y="766"/>
                  <a:pt x="495" y="765"/>
                  <a:pt x="496" y="763"/>
                </a:cubicBezTo>
                <a:cubicBezTo>
                  <a:pt x="497" y="763"/>
                  <a:pt x="497" y="762"/>
                  <a:pt x="497" y="761"/>
                </a:cubicBezTo>
                <a:cubicBezTo>
                  <a:pt x="498" y="759"/>
                  <a:pt x="496" y="757"/>
                  <a:pt x="494" y="757"/>
                </a:cubicBezTo>
                <a:cubicBezTo>
                  <a:pt x="491" y="757"/>
                  <a:pt x="487" y="756"/>
                  <a:pt x="484" y="758"/>
                </a:cubicBezTo>
                <a:cubicBezTo>
                  <a:pt x="481" y="759"/>
                  <a:pt x="479" y="759"/>
                  <a:pt x="476" y="759"/>
                </a:cubicBezTo>
                <a:cubicBezTo>
                  <a:pt x="473" y="759"/>
                  <a:pt x="471" y="761"/>
                  <a:pt x="470" y="763"/>
                </a:cubicBezTo>
                <a:cubicBezTo>
                  <a:pt x="470" y="764"/>
                  <a:pt x="469" y="766"/>
                  <a:pt x="469" y="767"/>
                </a:cubicBezTo>
                <a:cubicBezTo>
                  <a:pt x="468" y="771"/>
                  <a:pt x="466" y="775"/>
                  <a:pt x="463" y="778"/>
                </a:cubicBezTo>
                <a:cubicBezTo>
                  <a:pt x="461" y="782"/>
                  <a:pt x="459" y="782"/>
                  <a:pt x="456" y="781"/>
                </a:cubicBezTo>
                <a:cubicBezTo>
                  <a:pt x="455" y="780"/>
                  <a:pt x="454" y="780"/>
                  <a:pt x="452" y="781"/>
                </a:cubicBezTo>
                <a:cubicBezTo>
                  <a:pt x="449" y="781"/>
                  <a:pt x="447" y="783"/>
                  <a:pt x="444" y="783"/>
                </a:cubicBezTo>
                <a:cubicBezTo>
                  <a:pt x="442" y="784"/>
                  <a:pt x="439" y="784"/>
                  <a:pt x="437" y="782"/>
                </a:cubicBezTo>
                <a:cubicBezTo>
                  <a:pt x="436" y="780"/>
                  <a:pt x="434" y="779"/>
                  <a:pt x="432" y="779"/>
                </a:cubicBezTo>
                <a:cubicBezTo>
                  <a:pt x="430" y="778"/>
                  <a:pt x="428" y="776"/>
                  <a:pt x="427" y="774"/>
                </a:cubicBezTo>
                <a:cubicBezTo>
                  <a:pt x="426" y="771"/>
                  <a:pt x="425" y="768"/>
                  <a:pt x="422" y="766"/>
                </a:cubicBezTo>
                <a:cubicBezTo>
                  <a:pt x="421" y="765"/>
                  <a:pt x="421" y="763"/>
                  <a:pt x="421" y="762"/>
                </a:cubicBezTo>
                <a:cubicBezTo>
                  <a:pt x="420" y="759"/>
                  <a:pt x="420" y="757"/>
                  <a:pt x="419" y="754"/>
                </a:cubicBezTo>
                <a:cubicBezTo>
                  <a:pt x="419" y="752"/>
                  <a:pt x="419" y="751"/>
                  <a:pt x="419" y="749"/>
                </a:cubicBezTo>
                <a:cubicBezTo>
                  <a:pt x="419" y="743"/>
                  <a:pt x="420" y="737"/>
                  <a:pt x="421" y="731"/>
                </a:cubicBezTo>
                <a:cubicBezTo>
                  <a:pt x="422" y="730"/>
                  <a:pt x="422" y="728"/>
                  <a:pt x="423" y="728"/>
                </a:cubicBezTo>
                <a:cubicBezTo>
                  <a:pt x="425" y="725"/>
                  <a:pt x="425" y="722"/>
                  <a:pt x="425" y="719"/>
                </a:cubicBezTo>
                <a:cubicBezTo>
                  <a:pt x="424" y="715"/>
                  <a:pt x="425" y="711"/>
                  <a:pt x="427" y="707"/>
                </a:cubicBezTo>
                <a:cubicBezTo>
                  <a:pt x="428" y="704"/>
                  <a:pt x="430" y="701"/>
                  <a:pt x="434" y="700"/>
                </a:cubicBezTo>
                <a:cubicBezTo>
                  <a:pt x="438" y="700"/>
                  <a:pt x="441" y="698"/>
                  <a:pt x="445" y="695"/>
                </a:cubicBezTo>
                <a:cubicBezTo>
                  <a:pt x="447" y="693"/>
                  <a:pt x="450" y="693"/>
                  <a:pt x="452" y="692"/>
                </a:cubicBezTo>
                <a:cubicBezTo>
                  <a:pt x="454" y="691"/>
                  <a:pt x="457" y="691"/>
                  <a:pt x="459" y="692"/>
                </a:cubicBezTo>
                <a:cubicBezTo>
                  <a:pt x="461" y="693"/>
                  <a:pt x="463" y="693"/>
                  <a:pt x="464" y="692"/>
                </a:cubicBezTo>
                <a:cubicBezTo>
                  <a:pt x="466" y="692"/>
                  <a:pt x="468" y="692"/>
                  <a:pt x="469" y="694"/>
                </a:cubicBezTo>
                <a:cubicBezTo>
                  <a:pt x="471" y="697"/>
                  <a:pt x="474" y="697"/>
                  <a:pt x="477" y="696"/>
                </a:cubicBezTo>
                <a:cubicBezTo>
                  <a:pt x="479" y="696"/>
                  <a:pt x="480" y="695"/>
                  <a:pt x="482" y="695"/>
                </a:cubicBezTo>
                <a:cubicBezTo>
                  <a:pt x="482" y="693"/>
                  <a:pt x="483" y="691"/>
                  <a:pt x="483" y="690"/>
                </a:cubicBezTo>
                <a:cubicBezTo>
                  <a:pt x="483" y="688"/>
                  <a:pt x="485" y="687"/>
                  <a:pt x="486" y="687"/>
                </a:cubicBezTo>
                <a:cubicBezTo>
                  <a:pt x="487" y="686"/>
                  <a:pt x="488" y="686"/>
                  <a:pt x="489" y="686"/>
                </a:cubicBezTo>
                <a:cubicBezTo>
                  <a:pt x="493" y="685"/>
                  <a:pt x="497" y="686"/>
                  <a:pt x="502" y="686"/>
                </a:cubicBezTo>
                <a:cubicBezTo>
                  <a:pt x="506" y="686"/>
                  <a:pt x="510" y="687"/>
                  <a:pt x="513" y="691"/>
                </a:cubicBezTo>
                <a:cubicBezTo>
                  <a:pt x="514" y="692"/>
                  <a:pt x="516" y="692"/>
                  <a:pt x="517" y="691"/>
                </a:cubicBezTo>
                <a:cubicBezTo>
                  <a:pt x="519" y="691"/>
                  <a:pt x="520" y="690"/>
                  <a:pt x="521" y="690"/>
                </a:cubicBezTo>
                <a:cubicBezTo>
                  <a:pt x="522" y="689"/>
                  <a:pt x="523" y="690"/>
                  <a:pt x="524" y="691"/>
                </a:cubicBezTo>
                <a:cubicBezTo>
                  <a:pt x="526" y="693"/>
                  <a:pt x="528" y="695"/>
                  <a:pt x="529" y="697"/>
                </a:cubicBezTo>
                <a:cubicBezTo>
                  <a:pt x="530" y="699"/>
                  <a:pt x="530" y="700"/>
                  <a:pt x="530" y="702"/>
                </a:cubicBezTo>
                <a:cubicBezTo>
                  <a:pt x="530" y="702"/>
                  <a:pt x="529" y="703"/>
                  <a:pt x="529" y="704"/>
                </a:cubicBezTo>
                <a:cubicBezTo>
                  <a:pt x="528" y="706"/>
                  <a:pt x="528" y="707"/>
                  <a:pt x="530" y="709"/>
                </a:cubicBezTo>
                <a:cubicBezTo>
                  <a:pt x="531" y="714"/>
                  <a:pt x="533" y="718"/>
                  <a:pt x="535" y="722"/>
                </a:cubicBezTo>
                <a:cubicBezTo>
                  <a:pt x="536" y="725"/>
                  <a:pt x="538" y="726"/>
                  <a:pt x="539" y="728"/>
                </a:cubicBezTo>
                <a:cubicBezTo>
                  <a:pt x="541" y="730"/>
                  <a:pt x="544" y="729"/>
                  <a:pt x="545" y="728"/>
                </a:cubicBezTo>
                <a:cubicBezTo>
                  <a:pt x="547" y="724"/>
                  <a:pt x="548" y="720"/>
                  <a:pt x="548" y="716"/>
                </a:cubicBezTo>
                <a:cubicBezTo>
                  <a:pt x="549" y="715"/>
                  <a:pt x="549" y="715"/>
                  <a:pt x="548" y="714"/>
                </a:cubicBezTo>
                <a:cubicBezTo>
                  <a:pt x="548" y="712"/>
                  <a:pt x="547" y="710"/>
                  <a:pt x="546" y="708"/>
                </a:cubicBezTo>
                <a:cubicBezTo>
                  <a:pt x="546" y="705"/>
                  <a:pt x="546" y="703"/>
                  <a:pt x="546" y="701"/>
                </a:cubicBezTo>
                <a:cubicBezTo>
                  <a:pt x="545" y="700"/>
                  <a:pt x="545" y="700"/>
                  <a:pt x="545" y="700"/>
                </a:cubicBezTo>
                <a:cubicBezTo>
                  <a:pt x="543" y="693"/>
                  <a:pt x="543" y="686"/>
                  <a:pt x="544" y="679"/>
                </a:cubicBezTo>
                <a:cubicBezTo>
                  <a:pt x="544" y="678"/>
                  <a:pt x="544" y="677"/>
                  <a:pt x="545" y="676"/>
                </a:cubicBezTo>
                <a:cubicBezTo>
                  <a:pt x="548" y="673"/>
                  <a:pt x="551" y="669"/>
                  <a:pt x="555" y="667"/>
                </a:cubicBezTo>
                <a:cubicBezTo>
                  <a:pt x="556" y="667"/>
                  <a:pt x="557" y="667"/>
                  <a:pt x="557" y="667"/>
                </a:cubicBezTo>
                <a:cubicBezTo>
                  <a:pt x="559" y="666"/>
                  <a:pt x="560" y="665"/>
                  <a:pt x="561" y="664"/>
                </a:cubicBezTo>
                <a:cubicBezTo>
                  <a:pt x="562" y="663"/>
                  <a:pt x="563" y="661"/>
                  <a:pt x="564" y="660"/>
                </a:cubicBezTo>
                <a:cubicBezTo>
                  <a:pt x="565" y="660"/>
                  <a:pt x="566" y="659"/>
                  <a:pt x="567" y="658"/>
                </a:cubicBezTo>
                <a:cubicBezTo>
                  <a:pt x="569" y="658"/>
                  <a:pt x="570" y="656"/>
                  <a:pt x="572" y="655"/>
                </a:cubicBezTo>
                <a:cubicBezTo>
                  <a:pt x="574" y="653"/>
                  <a:pt x="577" y="651"/>
                  <a:pt x="580" y="650"/>
                </a:cubicBezTo>
                <a:cubicBezTo>
                  <a:pt x="582" y="650"/>
                  <a:pt x="583" y="649"/>
                  <a:pt x="583" y="647"/>
                </a:cubicBezTo>
                <a:cubicBezTo>
                  <a:pt x="583" y="646"/>
                  <a:pt x="584" y="646"/>
                  <a:pt x="584" y="646"/>
                </a:cubicBezTo>
                <a:cubicBezTo>
                  <a:pt x="585" y="645"/>
                  <a:pt x="586" y="644"/>
                  <a:pt x="587" y="643"/>
                </a:cubicBezTo>
                <a:cubicBezTo>
                  <a:pt x="588" y="643"/>
                  <a:pt x="588" y="642"/>
                  <a:pt x="588" y="641"/>
                </a:cubicBezTo>
                <a:cubicBezTo>
                  <a:pt x="587" y="640"/>
                  <a:pt x="586" y="639"/>
                  <a:pt x="587" y="637"/>
                </a:cubicBezTo>
                <a:cubicBezTo>
                  <a:pt x="588" y="635"/>
                  <a:pt x="588" y="633"/>
                  <a:pt x="587" y="631"/>
                </a:cubicBezTo>
                <a:cubicBezTo>
                  <a:pt x="586" y="630"/>
                  <a:pt x="586" y="629"/>
                  <a:pt x="586" y="628"/>
                </a:cubicBezTo>
                <a:cubicBezTo>
                  <a:pt x="586" y="625"/>
                  <a:pt x="587" y="623"/>
                  <a:pt x="587" y="620"/>
                </a:cubicBezTo>
                <a:cubicBezTo>
                  <a:pt x="587" y="620"/>
                  <a:pt x="587" y="620"/>
                  <a:pt x="588" y="620"/>
                </a:cubicBezTo>
                <a:cubicBezTo>
                  <a:pt x="588" y="620"/>
                  <a:pt x="588" y="620"/>
                  <a:pt x="588" y="620"/>
                </a:cubicBezTo>
                <a:cubicBezTo>
                  <a:pt x="590" y="621"/>
                  <a:pt x="589" y="623"/>
                  <a:pt x="589" y="624"/>
                </a:cubicBezTo>
                <a:cubicBezTo>
                  <a:pt x="589" y="625"/>
                  <a:pt x="590" y="625"/>
                  <a:pt x="590" y="625"/>
                </a:cubicBezTo>
                <a:cubicBezTo>
                  <a:pt x="590" y="625"/>
                  <a:pt x="591" y="625"/>
                  <a:pt x="591" y="625"/>
                </a:cubicBezTo>
                <a:cubicBezTo>
                  <a:pt x="593" y="623"/>
                  <a:pt x="594" y="621"/>
                  <a:pt x="596" y="619"/>
                </a:cubicBezTo>
                <a:cubicBezTo>
                  <a:pt x="596" y="618"/>
                  <a:pt x="596" y="616"/>
                  <a:pt x="596" y="615"/>
                </a:cubicBezTo>
                <a:cubicBezTo>
                  <a:pt x="597" y="614"/>
                  <a:pt x="596" y="614"/>
                  <a:pt x="596" y="613"/>
                </a:cubicBezTo>
                <a:cubicBezTo>
                  <a:pt x="596" y="612"/>
                  <a:pt x="597" y="612"/>
                  <a:pt x="598" y="612"/>
                </a:cubicBezTo>
                <a:cubicBezTo>
                  <a:pt x="599" y="612"/>
                  <a:pt x="600" y="611"/>
                  <a:pt x="601" y="610"/>
                </a:cubicBezTo>
                <a:cubicBezTo>
                  <a:pt x="604" y="607"/>
                  <a:pt x="606" y="604"/>
                  <a:pt x="606" y="601"/>
                </a:cubicBezTo>
                <a:cubicBezTo>
                  <a:pt x="607" y="598"/>
                  <a:pt x="609" y="597"/>
                  <a:pt x="611" y="597"/>
                </a:cubicBezTo>
                <a:cubicBezTo>
                  <a:pt x="613" y="597"/>
                  <a:pt x="615" y="596"/>
                  <a:pt x="616" y="596"/>
                </a:cubicBezTo>
                <a:cubicBezTo>
                  <a:pt x="617" y="596"/>
                  <a:pt x="618" y="595"/>
                  <a:pt x="619" y="595"/>
                </a:cubicBezTo>
                <a:cubicBezTo>
                  <a:pt x="619" y="595"/>
                  <a:pt x="619" y="594"/>
                  <a:pt x="619" y="594"/>
                </a:cubicBezTo>
                <a:cubicBezTo>
                  <a:pt x="619" y="594"/>
                  <a:pt x="619" y="593"/>
                  <a:pt x="619" y="593"/>
                </a:cubicBezTo>
                <a:cubicBezTo>
                  <a:pt x="618" y="593"/>
                  <a:pt x="618" y="593"/>
                  <a:pt x="617" y="593"/>
                </a:cubicBezTo>
                <a:cubicBezTo>
                  <a:pt x="616" y="593"/>
                  <a:pt x="616" y="593"/>
                  <a:pt x="616" y="592"/>
                </a:cubicBezTo>
                <a:cubicBezTo>
                  <a:pt x="616" y="592"/>
                  <a:pt x="617" y="592"/>
                  <a:pt x="617" y="592"/>
                </a:cubicBezTo>
                <a:cubicBezTo>
                  <a:pt x="617" y="592"/>
                  <a:pt x="617" y="592"/>
                  <a:pt x="618" y="592"/>
                </a:cubicBezTo>
                <a:cubicBezTo>
                  <a:pt x="623" y="592"/>
                  <a:pt x="627" y="590"/>
                  <a:pt x="632" y="590"/>
                </a:cubicBezTo>
                <a:cubicBezTo>
                  <a:pt x="633" y="590"/>
                  <a:pt x="634" y="589"/>
                  <a:pt x="635" y="589"/>
                </a:cubicBezTo>
                <a:cubicBezTo>
                  <a:pt x="636" y="587"/>
                  <a:pt x="636" y="587"/>
                  <a:pt x="634" y="585"/>
                </a:cubicBezTo>
                <a:cubicBezTo>
                  <a:pt x="633" y="584"/>
                  <a:pt x="632" y="582"/>
                  <a:pt x="632" y="581"/>
                </a:cubicBezTo>
                <a:cubicBezTo>
                  <a:pt x="633" y="579"/>
                  <a:pt x="633" y="577"/>
                  <a:pt x="634" y="575"/>
                </a:cubicBezTo>
                <a:cubicBezTo>
                  <a:pt x="635" y="572"/>
                  <a:pt x="638" y="569"/>
                  <a:pt x="641" y="568"/>
                </a:cubicBezTo>
                <a:cubicBezTo>
                  <a:pt x="643" y="567"/>
                  <a:pt x="645" y="566"/>
                  <a:pt x="647" y="565"/>
                </a:cubicBezTo>
                <a:cubicBezTo>
                  <a:pt x="648" y="564"/>
                  <a:pt x="649" y="563"/>
                  <a:pt x="651" y="564"/>
                </a:cubicBezTo>
                <a:cubicBezTo>
                  <a:pt x="654" y="564"/>
                  <a:pt x="658" y="562"/>
                  <a:pt x="662" y="561"/>
                </a:cubicBezTo>
                <a:cubicBezTo>
                  <a:pt x="663" y="561"/>
                  <a:pt x="663" y="560"/>
                  <a:pt x="664" y="559"/>
                </a:cubicBezTo>
                <a:cubicBezTo>
                  <a:pt x="664" y="558"/>
                  <a:pt x="665" y="557"/>
                  <a:pt x="665" y="557"/>
                </a:cubicBezTo>
                <a:cubicBezTo>
                  <a:pt x="668" y="556"/>
                  <a:pt x="671" y="556"/>
                  <a:pt x="674" y="555"/>
                </a:cubicBezTo>
                <a:cubicBezTo>
                  <a:pt x="674" y="555"/>
                  <a:pt x="675" y="556"/>
                  <a:pt x="675" y="556"/>
                </a:cubicBezTo>
                <a:cubicBezTo>
                  <a:pt x="674" y="556"/>
                  <a:pt x="674" y="557"/>
                  <a:pt x="674" y="557"/>
                </a:cubicBezTo>
                <a:cubicBezTo>
                  <a:pt x="673" y="558"/>
                  <a:pt x="672" y="558"/>
                  <a:pt x="671" y="558"/>
                </a:cubicBezTo>
                <a:cubicBezTo>
                  <a:pt x="668" y="560"/>
                  <a:pt x="667" y="561"/>
                  <a:pt x="666" y="564"/>
                </a:cubicBezTo>
                <a:cubicBezTo>
                  <a:pt x="665" y="565"/>
                  <a:pt x="665" y="566"/>
                  <a:pt x="665" y="567"/>
                </a:cubicBezTo>
                <a:cubicBezTo>
                  <a:pt x="665" y="569"/>
                  <a:pt x="667" y="570"/>
                  <a:pt x="668" y="571"/>
                </a:cubicBezTo>
                <a:cubicBezTo>
                  <a:pt x="669" y="572"/>
                  <a:pt x="669" y="572"/>
                  <a:pt x="670" y="572"/>
                </a:cubicBezTo>
                <a:cubicBezTo>
                  <a:pt x="673" y="570"/>
                  <a:pt x="677" y="568"/>
                  <a:pt x="679" y="565"/>
                </a:cubicBezTo>
                <a:cubicBezTo>
                  <a:pt x="680" y="563"/>
                  <a:pt x="682" y="562"/>
                  <a:pt x="684" y="563"/>
                </a:cubicBezTo>
                <a:cubicBezTo>
                  <a:pt x="688" y="561"/>
                  <a:pt x="693" y="560"/>
                  <a:pt x="697" y="558"/>
                </a:cubicBezTo>
                <a:cubicBezTo>
                  <a:pt x="699" y="558"/>
                  <a:pt x="700" y="558"/>
                  <a:pt x="701" y="557"/>
                </a:cubicBezTo>
                <a:cubicBezTo>
                  <a:pt x="702" y="554"/>
                  <a:pt x="705" y="555"/>
                  <a:pt x="707" y="554"/>
                </a:cubicBezTo>
                <a:cubicBezTo>
                  <a:pt x="708" y="553"/>
                  <a:pt x="709" y="553"/>
                  <a:pt x="709" y="553"/>
                </a:cubicBezTo>
                <a:cubicBezTo>
                  <a:pt x="710" y="552"/>
                  <a:pt x="710" y="552"/>
                  <a:pt x="711" y="552"/>
                </a:cubicBezTo>
                <a:cubicBezTo>
                  <a:pt x="711" y="551"/>
                  <a:pt x="712" y="550"/>
                  <a:pt x="711" y="549"/>
                </a:cubicBezTo>
                <a:cubicBezTo>
                  <a:pt x="709" y="548"/>
                  <a:pt x="708" y="546"/>
                  <a:pt x="709" y="543"/>
                </a:cubicBezTo>
                <a:cubicBezTo>
                  <a:pt x="709" y="543"/>
                  <a:pt x="709" y="543"/>
                  <a:pt x="709" y="543"/>
                </a:cubicBezTo>
                <a:cubicBezTo>
                  <a:pt x="709" y="542"/>
                  <a:pt x="707" y="541"/>
                  <a:pt x="707" y="542"/>
                </a:cubicBezTo>
                <a:cubicBezTo>
                  <a:pt x="704" y="544"/>
                  <a:pt x="701" y="547"/>
                  <a:pt x="699" y="550"/>
                </a:cubicBezTo>
                <a:cubicBezTo>
                  <a:pt x="699" y="552"/>
                  <a:pt x="698" y="552"/>
                  <a:pt x="697" y="552"/>
                </a:cubicBezTo>
                <a:cubicBezTo>
                  <a:pt x="696" y="551"/>
                  <a:pt x="695" y="551"/>
                  <a:pt x="694" y="551"/>
                </a:cubicBezTo>
                <a:cubicBezTo>
                  <a:pt x="694" y="552"/>
                  <a:pt x="693" y="552"/>
                  <a:pt x="692" y="552"/>
                </a:cubicBezTo>
                <a:cubicBezTo>
                  <a:pt x="692" y="552"/>
                  <a:pt x="691" y="551"/>
                  <a:pt x="691" y="551"/>
                </a:cubicBezTo>
                <a:cubicBezTo>
                  <a:pt x="690" y="551"/>
                  <a:pt x="689" y="551"/>
                  <a:pt x="688" y="551"/>
                </a:cubicBezTo>
                <a:cubicBezTo>
                  <a:pt x="686" y="551"/>
                  <a:pt x="685" y="549"/>
                  <a:pt x="685" y="547"/>
                </a:cubicBezTo>
                <a:cubicBezTo>
                  <a:pt x="682" y="547"/>
                  <a:pt x="680" y="545"/>
                  <a:pt x="680" y="542"/>
                </a:cubicBezTo>
                <a:cubicBezTo>
                  <a:pt x="680" y="539"/>
                  <a:pt x="680" y="537"/>
                  <a:pt x="681" y="534"/>
                </a:cubicBezTo>
                <a:cubicBezTo>
                  <a:pt x="681" y="533"/>
                  <a:pt x="681" y="532"/>
                  <a:pt x="679" y="531"/>
                </a:cubicBezTo>
                <a:cubicBezTo>
                  <a:pt x="679" y="531"/>
                  <a:pt x="678" y="531"/>
                  <a:pt x="677" y="531"/>
                </a:cubicBezTo>
                <a:cubicBezTo>
                  <a:pt x="677" y="531"/>
                  <a:pt x="677" y="531"/>
                  <a:pt x="677" y="531"/>
                </a:cubicBezTo>
                <a:cubicBezTo>
                  <a:pt x="677" y="531"/>
                  <a:pt x="678" y="530"/>
                  <a:pt x="678" y="530"/>
                </a:cubicBezTo>
                <a:cubicBezTo>
                  <a:pt x="680" y="529"/>
                  <a:pt x="682" y="528"/>
                  <a:pt x="684" y="527"/>
                </a:cubicBezTo>
                <a:cubicBezTo>
                  <a:pt x="685" y="526"/>
                  <a:pt x="686" y="524"/>
                  <a:pt x="685" y="523"/>
                </a:cubicBezTo>
                <a:cubicBezTo>
                  <a:pt x="684" y="522"/>
                  <a:pt x="684" y="521"/>
                  <a:pt x="683" y="520"/>
                </a:cubicBezTo>
                <a:cubicBezTo>
                  <a:pt x="681" y="518"/>
                  <a:pt x="678" y="517"/>
                  <a:pt x="675" y="518"/>
                </a:cubicBezTo>
                <a:cubicBezTo>
                  <a:pt x="667" y="520"/>
                  <a:pt x="659" y="522"/>
                  <a:pt x="652" y="526"/>
                </a:cubicBezTo>
                <a:cubicBezTo>
                  <a:pt x="652" y="526"/>
                  <a:pt x="652" y="527"/>
                  <a:pt x="652" y="527"/>
                </a:cubicBezTo>
                <a:cubicBezTo>
                  <a:pt x="652" y="527"/>
                  <a:pt x="652" y="527"/>
                  <a:pt x="652" y="527"/>
                </a:cubicBezTo>
                <a:cubicBezTo>
                  <a:pt x="651" y="528"/>
                  <a:pt x="650" y="529"/>
                  <a:pt x="649" y="530"/>
                </a:cubicBezTo>
                <a:cubicBezTo>
                  <a:pt x="649" y="530"/>
                  <a:pt x="649" y="530"/>
                  <a:pt x="649" y="530"/>
                </a:cubicBezTo>
                <a:cubicBezTo>
                  <a:pt x="648" y="531"/>
                  <a:pt x="646" y="531"/>
                  <a:pt x="645" y="532"/>
                </a:cubicBezTo>
                <a:cubicBezTo>
                  <a:pt x="645" y="532"/>
                  <a:pt x="644" y="533"/>
                  <a:pt x="643" y="533"/>
                </a:cubicBezTo>
                <a:cubicBezTo>
                  <a:pt x="643" y="534"/>
                  <a:pt x="643" y="534"/>
                  <a:pt x="643" y="534"/>
                </a:cubicBezTo>
                <a:cubicBezTo>
                  <a:pt x="643" y="533"/>
                  <a:pt x="643" y="533"/>
                  <a:pt x="643" y="533"/>
                </a:cubicBezTo>
                <a:cubicBezTo>
                  <a:pt x="644" y="532"/>
                  <a:pt x="644" y="532"/>
                  <a:pt x="645" y="531"/>
                </a:cubicBezTo>
                <a:cubicBezTo>
                  <a:pt x="646" y="531"/>
                  <a:pt x="648" y="530"/>
                  <a:pt x="649" y="530"/>
                </a:cubicBezTo>
                <a:cubicBezTo>
                  <a:pt x="649" y="530"/>
                  <a:pt x="649" y="530"/>
                  <a:pt x="649" y="530"/>
                </a:cubicBezTo>
                <a:cubicBezTo>
                  <a:pt x="649" y="527"/>
                  <a:pt x="650" y="527"/>
                  <a:pt x="652" y="527"/>
                </a:cubicBezTo>
                <a:cubicBezTo>
                  <a:pt x="652" y="527"/>
                  <a:pt x="652" y="527"/>
                  <a:pt x="652" y="526"/>
                </a:cubicBezTo>
                <a:cubicBezTo>
                  <a:pt x="652" y="526"/>
                  <a:pt x="652" y="526"/>
                  <a:pt x="652" y="526"/>
                </a:cubicBezTo>
                <a:cubicBezTo>
                  <a:pt x="652" y="525"/>
                  <a:pt x="653" y="524"/>
                  <a:pt x="654" y="523"/>
                </a:cubicBezTo>
                <a:cubicBezTo>
                  <a:pt x="657" y="520"/>
                  <a:pt x="660" y="518"/>
                  <a:pt x="664" y="517"/>
                </a:cubicBezTo>
                <a:cubicBezTo>
                  <a:pt x="666" y="517"/>
                  <a:pt x="668" y="516"/>
                  <a:pt x="669" y="513"/>
                </a:cubicBezTo>
                <a:cubicBezTo>
                  <a:pt x="669" y="513"/>
                  <a:pt x="670" y="512"/>
                  <a:pt x="670" y="512"/>
                </a:cubicBezTo>
                <a:cubicBezTo>
                  <a:pt x="672" y="510"/>
                  <a:pt x="673" y="509"/>
                  <a:pt x="675" y="507"/>
                </a:cubicBezTo>
                <a:cubicBezTo>
                  <a:pt x="677" y="506"/>
                  <a:pt x="679" y="507"/>
                  <a:pt x="681" y="508"/>
                </a:cubicBezTo>
                <a:cubicBezTo>
                  <a:pt x="690" y="508"/>
                  <a:pt x="698" y="509"/>
                  <a:pt x="706" y="510"/>
                </a:cubicBezTo>
                <a:cubicBezTo>
                  <a:pt x="709" y="510"/>
                  <a:pt x="712" y="509"/>
                  <a:pt x="716" y="509"/>
                </a:cubicBezTo>
                <a:cubicBezTo>
                  <a:pt x="717" y="510"/>
                  <a:pt x="718" y="509"/>
                  <a:pt x="719" y="509"/>
                </a:cubicBezTo>
                <a:cubicBezTo>
                  <a:pt x="719" y="509"/>
                  <a:pt x="720" y="508"/>
                  <a:pt x="721" y="508"/>
                </a:cubicBezTo>
                <a:cubicBezTo>
                  <a:pt x="723" y="507"/>
                  <a:pt x="725" y="505"/>
                  <a:pt x="727" y="503"/>
                </a:cubicBezTo>
                <a:cubicBezTo>
                  <a:pt x="728" y="501"/>
                  <a:pt x="730" y="500"/>
                  <a:pt x="732" y="500"/>
                </a:cubicBezTo>
                <a:cubicBezTo>
                  <a:pt x="733" y="500"/>
                  <a:pt x="735" y="499"/>
                  <a:pt x="736" y="499"/>
                </a:cubicBezTo>
                <a:cubicBezTo>
                  <a:pt x="740" y="499"/>
                  <a:pt x="744" y="497"/>
                  <a:pt x="747" y="494"/>
                </a:cubicBezTo>
                <a:cubicBezTo>
                  <a:pt x="749" y="493"/>
                  <a:pt x="750" y="491"/>
                  <a:pt x="749" y="489"/>
                </a:cubicBezTo>
                <a:cubicBezTo>
                  <a:pt x="748" y="488"/>
                  <a:pt x="748" y="486"/>
                  <a:pt x="749" y="485"/>
                </a:cubicBezTo>
                <a:cubicBezTo>
                  <a:pt x="749" y="484"/>
                  <a:pt x="750" y="483"/>
                  <a:pt x="750" y="482"/>
                </a:cubicBezTo>
                <a:cubicBezTo>
                  <a:pt x="750" y="481"/>
                  <a:pt x="750" y="480"/>
                  <a:pt x="750" y="479"/>
                </a:cubicBezTo>
                <a:cubicBezTo>
                  <a:pt x="748" y="477"/>
                  <a:pt x="746" y="475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5"/>
                  <a:pt x="743" y="474"/>
                  <a:pt x="743" y="473"/>
                </a:cubicBezTo>
                <a:cubicBezTo>
                  <a:pt x="743" y="472"/>
                  <a:pt x="742" y="470"/>
                  <a:pt x="740" y="470"/>
                </a:cubicBezTo>
                <a:cubicBezTo>
                  <a:pt x="739" y="470"/>
                  <a:pt x="738" y="470"/>
                  <a:pt x="737" y="470"/>
                </a:cubicBezTo>
                <a:cubicBezTo>
                  <a:pt x="737" y="470"/>
                  <a:pt x="737" y="470"/>
                  <a:pt x="737" y="470"/>
                </a:cubicBezTo>
                <a:cubicBezTo>
                  <a:pt x="737" y="469"/>
                  <a:pt x="737" y="469"/>
                  <a:pt x="738" y="469"/>
                </a:cubicBezTo>
                <a:cubicBezTo>
                  <a:pt x="738" y="469"/>
                  <a:pt x="739" y="468"/>
                  <a:pt x="740" y="468"/>
                </a:cubicBezTo>
                <a:cubicBezTo>
                  <a:pt x="741" y="467"/>
                  <a:pt x="741" y="466"/>
                  <a:pt x="741" y="465"/>
                </a:cubicBezTo>
                <a:cubicBezTo>
                  <a:pt x="740" y="464"/>
                  <a:pt x="739" y="463"/>
                  <a:pt x="737" y="463"/>
                </a:cubicBezTo>
                <a:cubicBezTo>
                  <a:pt x="737" y="463"/>
                  <a:pt x="736" y="463"/>
                  <a:pt x="735" y="463"/>
                </a:cubicBezTo>
                <a:cubicBezTo>
                  <a:pt x="733" y="460"/>
                  <a:pt x="730" y="459"/>
                  <a:pt x="727" y="458"/>
                </a:cubicBezTo>
                <a:cubicBezTo>
                  <a:pt x="727" y="457"/>
                  <a:pt x="726" y="457"/>
                  <a:pt x="726" y="457"/>
                </a:cubicBezTo>
                <a:cubicBezTo>
                  <a:pt x="726" y="453"/>
                  <a:pt x="723" y="452"/>
                  <a:pt x="721" y="450"/>
                </a:cubicBezTo>
                <a:cubicBezTo>
                  <a:pt x="720" y="449"/>
                  <a:pt x="719" y="447"/>
                  <a:pt x="718" y="446"/>
                </a:cubicBezTo>
                <a:cubicBezTo>
                  <a:pt x="717" y="445"/>
                  <a:pt x="717" y="444"/>
                  <a:pt x="718" y="443"/>
                </a:cubicBezTo>
                <a:cubicBezTo>
                  <a:pt x="719" y="442"/>
                  <a:pt x="720" y="441"/>
                  <a:pt x="721" y="440"/>
                </a:cubicBezTo>
                <a:cubicBezTo>
                  <a:pt x="722" y="439"/>
                  <a:pt x="722" y="438"/>
                  <a:pt x="722" y="437"/>
                </a:cubicBezTo>
                <a:cubicBezTo>
                  <a:pt x="720" y="435"/>
                  <a:pt x="719" y="433"/>
                  <a:pt x="720" y="430"/>
                </a:cubicBezTo>
                <a:cubicBezTo>
                  <a:pt x="720" y="430"/>
                  <a:pt x="719" y="429"/>
                  <a:pt x="719" y="428"/>
                </a:cubicBezTo>
                <a:cubicBezTo>
                  <a:pt x="718" y="427"/>
                  <a:pt x="718" y="425"/>
                  <a:pt x="717" y="424"/>
                </a:cubicBezTo>
                <a:cubicBezTo>
                  <a:pt x="716" y="424"/>
                  <a:pt x="717" y="422"/>
                  <a:pt x="716" y="421"/>
                </a:cubicBezTo>
                <a:cubicBezTo>
                  <a:pt x="716" y="420"/>
                  <a:pt x="716" y="418"/>
                  <a:pt x="716" y="417"/>
                </a:cubicBezTo>
                <a:cubicBezTo>
                  <a:pt x="716" y="415"/>
                  <a:pt x="715" y="414"/>
                  <a:pt x="715" y="412"/>
                </a:cubicBezTo>
                <a:cubicBezTo>
                  <a:pt x="713" y="408"/>
                  <a:pt x="713" y="404"/>
                  <a:pt x="712" y="400"/>
                </a:cubicBezTo>
                <a:cubicBezTo>
                  <a:pt x="712" y="399"/>
                  <a:pt x="712" y="398"/>
                  <a:pt x="711" y="397"/>
                </a:cubicBezTo>
                <a:cubicBezTo>
                  <a:pt x="711" y="396"/>
                  <a:pt x="711" y="396"/>
                  <a:pt x="710" y="396"/>
                </a:cubicBezTo>
                <a:cubicBezTo>
                  <a:pt x="710" y="396"/>
                  <a:pt x="710" y="396"/>
                  <a:pt x="709" y="396"/>
                </a:cubicBezTo>
                <a:cubicBezTo>
                  <a:pt x="707" y="399"/>
                  <a:pt x="704" y="402"/>
                  <a:pt x="703" y="406"/>
                </a:cubicBezTo>
                <a:cubicBezTo>
                  <a:pt x="701" y="410"/>
                  <a:pt x="699" y="413"/>
                  <a:pt x="695" y="415"/>
                </a:cubicBezTo>
                <a:cubicBezTo>
                  <a:pt x="694" y="415"/>
                  <a:pt x="693" y="416"/>
                  <a:pt x="692" y="417"/>
                </a:cubicBezTo>
                <a:cubicBezTo>
                  <a:pt x="691" y="418"/>
                  <a:pt x="689" y="418"/>
                  <a:pt x="688" y="419"/>
                </a:cubicBezTo>
                <a:cubicBezTo>
                  <a:pt x="687" y="419"/>
                  <a:pt x="685" y="419"/>
                  <a:pt x="684" y="418"/>
                </a:cubicBezTo>
                <a:cubicBezTo>
                  <a:pt x="683" y="417"/>
                  <a:pt x="682" y="416"/>
                  <a:pt x="682" y="415"/>
                </a:cubicBezTo>
                <a:cubicBezTo>
                  <a:pt x="682" y="414"/>
                  <a:pt x="680" y="413"/>
                  <a:pt x="679" y="412"/>
                </a:cubicBezTo>
                <a:cubicBezTo>
                  <a:pt x="677" y="411"/>
                  <a:pt x="677" y="409"/>
                  <a:pt x="677" y="408"/>
                </a:cubicBezTo>
                <a:cubicBezTo>
                  <a:pt x="677" y="405"/>
                  <a:pt x="679" y="402"/>
                  <a:pt x="678" y="399"/>
                </a:cubicBezTo>
                <a:cubicBezTo>
                  <a:pt x="678" y="398"/>
                  <a:pt x="678" y="397"/>
                  <a:pt x="679" y="397"/>
                </a:cubicBezTo>
                <a:cubicBezTo>
                  <a:pt x="680" y="394"/>
                  <a:pt x="681" y="391"/>
                  <a:pt x="682" y="389"/>
                </a:cubicBezTo>
                <a:cubicBezTo>
                  <a:pt x="683" y="388"/>
                  <a:pt x="682" y="387"/>
                  <a:pt x="681" y="387"/>
                </a:cubicBezTo>
                <a:cubicBezTo>
                  <a:pt x="679" y="386"/>
                  <a:pt x="677" y="384"/>
                  <a:pt x="674" y="384"/>
                </a:cubicBezTo>
                <a:cubicBezTo>
                  <a:pt x="673" y="384"/>
                  <a:pt x="672" y="383"/>
                  <a:pt x="671" y="382"/>
                </a:cubicBezTo>
                <a:cubicBezTo>
                  <a:pt x="670" y="382"/>
                  <a:pt x="670" y="381"/>
                  <a:pt x="670" y="380"/>
                </a:cubicBezTo>
                <a:cubicBezTo>
                  <a:pt x="670" y="379"/>
                  <a:pt x="670" y="378"/>
                  <a:pt x="670" y="378"/>
                </a:cubicBezTo>
                <a:cubicBezTo>
                  <a:pt x="668" y="376"/>
                  <a:pt x="667" y="374"/>
                  <a:pt x="666" y="372"/>
                </a:cubicBezTo>
                <a:cubicBezTo>
                  <a:pt x="666" y="370"/>
                  <a:pt x="665" y="369"/>
                  <a:pt x="664" y="368"/>
                </a:cubicBezTo>
                <a:cubicBezTo>
                  <a:pt x="662" y="366"/>
                  <a:pt x="661" y="365"/>
                  <a:pt x="658" y="366"/>
                </a:cubicBezTo>
                <a:cubicBezTo>
                  <a:pt x="657" y="366"/>
                  <a:pt x="656" y="366"/>
                  <a:pt x="655" y="366"/>
                </a:cubicBezTo>
                <a:cubicBezTo>
                  <a:pt x="651" y="365"/>
                  <a:pt x="648" y="366"/>
                  <a:pt x="645" y="363"/>
                </a:cubicBezTo>
                <a:cubicBezTo>
                  <a:pt x="644" y="362"/>
                  <a:pt x="642" y="362"/>
                  <a:pt x="641" y="362"/>
                </a:cubicBezTo>
                <a:cubicBezTo>
                  <a:pt x="637" y="361"/>
                  <a:pt x="633" y="363"/>
                  <a:pt x="632" y="366"/>
                </a:cubicBezTo>
                <a:cubicBezTo>
                  <a:pt x="631" y="368"/>
                  <a:pt x="631" y="370"/>
                  <a:pt x="632" y="372"/>
                </a:cubicBezTo>
                <a:cubicBezTo>
                  <a:pt x="633" y="373"/>
                  <a:pt x="633" y="375"/>
                  <a:pt x="632" y="376"/>
                </a:cubicBezTo>
                <a:cubicBezTo>
                  <a:pt x="631" y="378"/>
                  <a:pt x="629" y="380"/>
                  <a:pt x="628" y="382"/>
                </a:cubicBezTo>
                <a:cubicBezTo>
                  <a:pt x="627" y="384"/>
                  <a:pt x="630" y="387"/>
                  <a:pt x="629" y="389"/>
                </a:cubicBezTo>
                <a:cubicBezTo>
                  <a:pt x="629" y="390"/>
                  <a:pt x="629" y="392"/>
                  <a:pt x="629" y="393"/>
                </a:cubicBezTo>
                <a:cubicBezTo>
                  <a:pt x="630" y="395"/>
                  <a:pt x="629" y="396"/>
                  <a:pt x="627" y="397"/>
                </a:cubicBezTo>
                <a:cubicBezTo>
                  <a:pt x="627" y="398"/>
                  <a:pt x="626" y="398"/>
                  <a:pt x="625" y="399"/>
                </a:cubicBezTo>
                <a:cubicBezTo>
                  <a:pt x="624" y="402"/>
                  <a:pt x="620" y="404"/>
                  <a:pt x="618" y="407"/>
                </a:cubicBezTo>
                <a:cubicBezTo>
                  <a:pt x="617" y="409"/>
                  <a:pt x="617" y="410"/>
                  <a:pt x="618" y="412"/>
                </a:cubicBezTo>
                <a:cubicBezTo>
                  <a:pt x="619" y="413"/>
                  <a:pt x="620" y="414"/>
                  <a:pt x="621" y="415"/>
                </a:cubicBezTo>
                <a:cubicBezTo>
                  <a:pt x="621" y="416"/>
                  <a:pt x="622" y="417"/>
                  <a:pt x="622" y="419"/>
                </a:cubicBezTo>
                <a:cubicBezTo>
                  <a:pt x="623" y="422"/>
                  <a:pt x="623" y="425"/>
                  <a:pt x="623" y="428"/>
                </a:cubicBezTo>
                <a:cubicBezTo>
                  <a:pt x="624" y="432"/>
                  <a:pt x="622" y="435"/>
                  <a:pt x="623" y="438"/>
                </a:cubicBezTo>
                <a:cubicBezTo>
                  <a:pt x="623" y="439"/>
                  <a:pt x="623" y="439"/>
                  <a:pt x="622" y="440"/>
                </a:cubicBezTo>
                <a:cubicBezTo>
                  <a:pt x="621" y="441"/>
                  <a:pt x="620" y="441"/>
                  <a:pt x="619" y="442"/>
                </a:cubicBezTo>
                <a:cubicBezTo>
                  <a:pt x="615" y="446"/>
                  <a:pt x="611" y="448"/>
                  <a:pt x="606" y="450"/>
                </a:cubicBezTo>
                <a:cubicBezTo>
                  <a:pt x="604" y="451"/>
                  <a:pt x="602" y="452"/>
                  <a:pt x="600" y="453"/>
                </a:cubicBezTo>
                <a:cubicBezTo>
                  <a:pt x="598" y="453"/>
                  <a:pt x="597" y="454"/>
                  <a:pt x="597" y="456"/>
                </a:cubicBezTo>
                <a:cubicBezTo>
                  <a:pt x="597" y="460"/>
                  <a:pt x="598" y="463"/>
                  <a:pt x="597" y="466"/>
                </a:cubicBezTo>
                <a:cubicBezTo>
                  <a:pt x="597" y="469"/>
                  <a:pt x="597" y="471"/>
                  <a:pt x="596" y="473"/>
                </a:cubicBezTo>
                <a:cubicBezTo>
                  <a:pt x="596" y="476"/>
                  <a:pt x="597" y="478"/>
                  <a:pt x="597" y="480"/>
                </a:cubicBezTo>
                <a:cubicBezTo>
                  <a:pt x="597" y="481"/>
                  <a:pt x="597" y="482"/>
                  <a:pt x="596" y="483"/>
                </a:cubicBezTo>
                <a:cubicBezTo>
                  <a:pt x="596" y="484"/>
                  <a:pt x="595" y="486"/>
                  <a:pt x="594" y="487"/>
                </a:cubicBezTo>
                <a:cubicBezTo>
                  <a:pt x="594" y="488"/>
                  <a:pt x="593" y="488"/>
                  <a:pt x="593" y="488"/>
                </a:cubicBezTo>
                <a:cubicBezTo>
                  <a:pt x="590" y="488"/>
                  <a:pt x="589" y="489"/>
                  <a:pt x="588" y="490"/>
                </a:cubicBezTo>
                <a:cubicBezTo>
                  <a:pt x="587" y="491"/>
                  <a:pt x="585" y="491"/>
                  <a:pt x="585" y="490"/>
                </a:cubicBezTo>
                <a:cubicBezTo>
                  <a:pt x="585" y="489"/>
                  <a:pt x="584" y="488"/>
                  <a:pt x="584" y="487"/>
                </a:cubicBezTo>
                <a:cubicBezTo>
                  <a:pt x="583" y="486"/>
                  <a:pt x="583" y="484"/>
                  <a:pt x="582" y="483"/>
                </a:cubicBezTo>
                <a:cubicBezTo>
                  <a:pt x="579" y="481"/>
                  <a:pt x="578" y="477"/>
                  <a:pt x="576" y="474"/>
                </a:cubicBezTo>
                <a:cubicBezTo>
                  <a:pt x="576" y="473"/>
                  <a:pt x="576" y="472"/>
                  <a:pt x="576" y="470"/>
                </a:cubicBezTo>
                <a:cubicBezTo>
                  <a:pt x="578" y="467"/>
                  <a:pt x="580" y="463"/>
                  <a:pt x="580" y="458"/>
                </a:cubicBezTo>
                <a:cubicBezTo>
                  <a:pt x="580" y="457"/>
                  <a:pt x="581" y="455"/>
                  <a:pt x="581" y="454"/>
                </a:cubicBezTo>
                <a:cubicBezTo>
                  <a:pt x="582" y="452"/>
                  <a:pt x="582" y="451"/>
                  <a:pt x="582" y="450"/>
                </a:cubicBezTo>
                <a:cubicBezTo>
                  <a:pt x="583" y="449"/>
                  <a:pt x="582" y="448"/>
                  <a:pt x="581" y="448"/>
                </a:cubicBezTo>
                <a:cubicBezTo>
                  <a:pt x="577" y="447"/>
                  <a:pt x="572" y="445"/>
                  <a:pt x="568" y="445"/>
                </a:cubicBezTo>
                <a:cubicBezTo>
                  <a:pt x="566" y="445"/>
                  <a:pt x="565" y="445"/>
                  <a:pt x="565" y="444"/>
                </a:cubicBezTo>
                <a:cubicBezTo>
                  <a:pt x="562" y="441"/>
                  <a:pt x="560" y="439"/>
                  <a:pt x="557" y="437"/>
                </a:cubicBezTo>
                <a:cubicBezTo>
                  <a:pt x="554" y="436"/>
                  <a:pt x="551" y="434"/>
                  <a:pt x="550" y="431"/>
                </a:cubicBezTo>
                <a:cubicBezTo>
                  <a:pt x="548" y="427"/>
                  <a:pt x="546" y="425"/>
                  <a:pt x="542" y="423"/>
                </a:cubicBezTo>
                <a:cubicBezTo>
                  <a:pt x="540" y="422"/>
                  <a:pt x="537" y="420"/>
                  <a:pt x="534" y="419"/>
                </a:cubicBezTo>
                <a:cubicBezTo>
                  <a:pt x="533" y="418"/>
                  <a:pt x="531" y="418"/>
                  <a:pt x="530" y="418"/>
                </a:cubicBezTo>
                <a:cubicBezTo>
                  <a:pt x="527" y="419"/>
                  <a:pt x="525" y="420"/>
                  <a:pt x="523" y="419"/>
                </a:cubicBezTo>
                <a:cubicBezTo>
                  <a:pt x="523" y="419"/>
                  <a:pt x="522" y="419"/>
                  <a:pt x="522" y="419"/>
                </a:cubicBezTo>
                <a:cubicBezTo>
                  <a:pt x="522" y="420"/>
                  <a:pt x="522" y="420"/>
                  <a:pt x="522" y="420"/>
                </a:cubicBezTo>
                <a:cubicBezTo>
                  <a:pt x="522" y="419"/>
                  <a:pt x="522" y="419"/>
                  <a:pt x="522" y="419"/>
                </a:cubicBezTo>
                <a:cubicBezTo>
                  <a:pt x="522" y="419"/>
                  <a:pt x="522" y="419"/>
                  <a:pt x="523" y="419"/>
                </a:cubicBezTo>
                <a:cubicBezTo>
                  <a:pt x="524" y="417"/>
                  <a:pt x="525" y="415"/>
                  <a:pt x="525" y="412"/>
                </a:cubicBezTo>
                <a:cubicBezTo>
                  <a:pt x="524" y="409"/>
                  <a:pt x="525" y="406"/>
                  <a:pt x="524" y="403"/>
                </a:cubicBezTo>
                <a:cubicBezTo>
                  <a:pt x="524" y="401"/>
                  <a:pt x="524" y="400"/>
                  <a:pt x="524" y="399"/>
                </a:cubicBezTo>
                <a:cubicBezTo>
                  <a:pt x="524" y="399"/>
                  <a:pt x="523" y="398"/>
                  <a:pt x="523" y="398"/>
                </a:cubicBezTo>
                <a:cubicBezTo>
                  <a:pt x="522" y="398"/>
                  <a:pt x="520" y="398"/>
                  <a:pt x="519" y="398"/>
                </a:cubicBezTo>
                <a:cubicBezTo>
                  <a:pt x="518" y="398"/>
                  <a:pt x="517" y="397"/>
                  <a:pt x="517" y="396"/>
                </a:cubicBezTo>
                <a:cubicBezTo>
                  <a:pt x="517" y="395"/>
                  <a:pt x="516" y="394"/>
                  <a:pt x="517" y="393"/>
                </a:cubicBezTo>
                <a:cubicBezTo>
                  <a:pt x="517" y="392"/>
                  <a:pt x="518" y="390"/>
                  <a:pt x="518" y="388"/>
                </a:cubicBezTo>
                <a:cubicBezTo>
                  <a:pt x="520" y="381"/>
                  <a:pt x="523" y="375"/>
                  <a:pt x="529" y="370"/>
                </a:cubicBezTo>
                <a:cubicBezTo>
                  <a:pt x="530" y="369"/>
                  <a:pt x="531" y="367"/>
                  <a:pt x="532" y="366"/>
                </a:cubicBezTo>
                <a:cubicBezTo>
                  <a:pt x="535" y="362"/>
                  <a:pt x="538" y="357"/>
                  <a:pt x="543" y="356"/>
                </a:cubicBezTo>
                <a:cubicBezTo>
                  <a:pt x="545" y="353"/>
                  <a:pt x="548" y="352"/>
                  <a:pt x="549" y="348"/>
                </a:cubicBezTo>
                <a:cubicBezTo>
                  <a:pt x="549" y="348"/>
                  <a:pt x="550" y="347"/>
                  <a:pt x="551" y="347"/>
                </a:cubicBezTo>
                <a:cubicBezTo>
                  <a:pt x="552" y="347"/>
                  <a:pt x="553" y="348"/>
                  <a:pt x="554" y="348"/>
                </a:cubicBezTo>
                <a:cubicBezTo>
                  <a:pt x="557" y="348"/>
                  <a:pt x="560" y="346"/>
                  <a:pt x="560" y="343"/>
                </a:cubicBezTo>
                <a:cubicBezTo>
                  <a:pt x="560" y="342"/>
                  <a:pt x="560" y="340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63" y="339"/>
                  <a:pt x="567" y="338"/>
                  <a:pt x="568" y="334"/>
                </a:cubicBezTo>
                <a:cubicBezTo>
                  <a:pt x="569" y="333"/>
                  <a:pt x="570" y="333"/>
                  <a:pt x="570" y="333"/>
                </a:cubicBezTo>
                <a:cubicBezTo>
                  <a:pt x="572" y="334"/>
                  <a:pt x="573" y="335"/>
                  <a:pt x="574" y="335"/>
                </a:cubicBezTo>
                <a:cubicBezTo>
                  <a:pt x="576" y="335"/>
                  <a:pt x="577" y="336"/>
                  <a:pt x="579" y="334"/>
                </a:cubicBezTo>
                <a:cubicBezTo>
                  <a:pt x="583" y="330"/>
                  <a:pt x="587" y="326"/>
                  <a:pt x="592" y="322"/>
                </a:cubicBezTo>
                <a:cubicBezTo>
                  <a:pt x="592" y="322"/>
                  <a:pt x="592" y="321"/>
                  <a:pt x="592" y="320"/>
                </a:cubicBezTo>
                <a:cubicBezTo>
                  <a:pt x="592" y="319"/>
                  <a:pt x="593" y="318"/>
                  <a:pt x="594" y="317"/>
                </a:cubicBezTo>
                <a:cubicBezTo>
                  <a:pt x="596" y="316"/>
                  <a:pt x="598" y="314"/>
                  <a:pt x="599" y="313"/>
                </a:cubicBezTo>
                <a:cubicBezTo>
                  <a:pt x="600" y="312"/>
                  <a:pt x="601" y="312"/>
                  <a:pt x="601" y="311"/>
                </a:cubicBezTo>
                <a:cubicBezTo>
                  <a:pt x="601" y="311"/>
                  <a:pt x="601" y="311"/>
                  <a:pt x="601" y="311"/>
                </a:cubicBezTo>
                <a:cubicBezTo>
                  <a:pt x="602" y="310"/>
                  <a:pt x="602" y="310"/>
                  <a:pt x="602" y="310"/>
                </a:cubicBezTo>
                <a:cubicBezTo>
                  <a:pt x="605" y="308"/>
                  <a:pt x="605" y="308"/>
                  <a:pt x="603" y="305"/>
                </a:cubicBezTo>
                <a:cubicBezTo>
                  <a:pt x="603" y="304"/>
                  <a:pt x="603" y="304"/>
                  <a:pt x="603" y="304"/>
                </a:cubicBezTo>
                <a:cubicBezTo>
                  <a:pt x="602" y="303"/>
                  <a:pt x="603" y="303"/>
                  <a:pt x="603" y="303"/>
                </a:cubicBezTo>
                <a:cubicBezTo>
                  <a:pt x="606" y="302"/>
                  <a:pt x="609" y="302"/>
                  <a:pt x="610" y="305"/>
                </a:cubicBezTo>
                <a:cubicBezTo>
                  <a:pt x="610" y="305"/>
                  <a:pt x="610" y="306"/>
                  <a:pt x="610" y="306"/>
                </a:cubicBezTo>
                <a:cubicBezTo>
                  <a:pt x="614" y="308"/>
                  <a:pt x="619" y="308"/>
                  <a:pt x="623" y="306"/>
                </a:cubicBezTo>
                <a:cubicBezTo>
                  <a:pt x="626" y="305"/>
                  <a:pt x="629" y="303"/>
                  <a:pt x="631" y="301"/>
                </a:cubicBezTo>
                <a:cubicBezTo>
                  <a:pt x="632" y="300"/>
                  <a:pt x="633" y="299"/>
                  <a:pt x="634" y="299"/>
                </a:cubicBezTo>
                <a:cubicBezTo>
                  <a:pt x="636" y="299"/>
                  <a:pt x="637" y="297"/>
                  <a:pt x="638" y="295"/>
                </a:cubicBezTo>
                <a:cubicBezTo>
                  <a:pt x="639" y="294"/>
                  <a:pt x="639" y="292"/>
                  <a:pt x="639" y="291"/>
                </a:cubicBezTo>
                <a:cubicBezTo>
                  <a:pt x="638" y="290"/>
                  <a:pt x="638" y="289"/>
                  <a:pt x="638" y="288"/>
                </a:cubicBezTo>
                <a:cubicBezTo>
                  <a:pt x="637" y="286"/>
                  <a:pt x="637" y="284"/>
                  <a:pt x="637" y="283"/>
                </a:cubicBezTo>
                <a:cubicBezTo>
                  <a:pt x="638" y="281"/>
                  <a:pt x="638" y="279"/>
                  <a:pt x="638" y="278"/>
                </a:cubicBezTo>
                <a:cubicBezTo>
                  <a:pt x="638" y="278"/>
                  <a:pt x="638" y="277"/>
                  <a:pt x="638" y="277"/>
                </a:cubicBezTo>
                <a:cubicBezTo>
                  <a:pt x="638" y="277"/>
                  <a:pt x="638" y="277"/>
                  <a:pt x="638" y="277"/>
                </a:cubicBezTo>
                <a:cubicBezTo>
                  <a:pt x="638" y="277"/>
                  <a:pt x="638" y="277"/>
                  <a:pt x="638" y="277"/>
                </a:cubicBezTo>
                <a:cubicBezTo>
                  <a:pt x="638" y="277"/>
                  <a:pt x="638" y="277"/>
                  <a:pt x="638" y="278"/>
                </a:cubicBezTo>
                <a:cubicBezTo>
                  <a:pt x="639" y="278"/>
                  <a:pt x="641" y="278"/>
                  <a:pt x="642" y="278"/>
                </a:cubicBezTo>
                <a:cubicBezTo>
                  <a:pt x="645" y="278"/>
                  <a:pt x="646" y="277"/>
                  <a:pt x="646" y="273"/>
                </a:cubicBezTo>
                <a:cubicBezTo>
                  <a:pt x="646" y="272"/>
                  <a:pt x="646" y="271"/>
                  <a:pt x="647" y="270"/>
                </a:cubicBezTo>
                <a:cubicBezTo>
                  <a:pt x="649" y="268"/>
                  <a:pt x="648" y="267"/>
                  <a:pt x="647" y="266"/>
                </a:cubicBezTo>
                <a:cubicBezTo>
                  <a:pt x="645" y="265"/>
                  <a:pt x="643" y="263"/>
                  <a:pt x="643" y="260"/>
                </a:cubicBezTo>
                <a:cubicBezTo>
                  <a:pt x="643" y="259"/>
                  <a:pt x="642" y="257"/>
                  <a:pt x="640" y="258"/>
                </a:cubicBezTo>
                <a:cubicBezTo>
                  <a:pt x="639" y="258"/>
                  <a:pt x="638" y="256"/>
                  <a:pt x="638" y="255"/>
                </a:cubicBezTo>
                <a:cubicBezTo>
                  <a:pt x="636" y="255"/>
                  <a:pt x="634" y="254"/>
                  <a:pt x="633" y="253"/>
                </a:cubicBezTo>
                <a:cubicBezTo>
                  <a:pt x="633" y="253"/>
                  <a:pt x="633" y="253"/>
                  <a:pt x="633" y="253"/>
                </a:cubicBezTo>
                <a:cubicBezTo>
                  <a:pt x="633" y="253"/>
                  <a:pt x="633" y="253"/>
                  <a:pt x="633" y="253"/>
                </a:cubicBezTo>
                <a:cubicBezTo>
                  <a:pt x="633" y="253"/>
                  <a:pt x="633" y="253"/>
                  <a:pt x="633" y="253"/>
                </a:cubicBezTo>
                <a:cubicBezTo>
                  <a:pt x="632" y="253"/>
                  <a:pt x="632" y="254"/>
                  <a:pt x="631" y="254"/>
                </a:cubicBezTo>
                <a:cubicBezTo>
                  <a:pt x="628" y="254"/>
                  <a:pt x="627" y="255"/>
                  <a:pt x="626" y="257"/>
                </a:cubicBezTo>
                <a:cubicBezTo>
                  <a:pt x="626" y="260"/>
                  <a:pt x="624" y="262"/>
                  <a:pt x="625" y="265"/>
                </a:cubicBezTo>
                <a:cubicBezTo>
                  <a:pt x="625" y="266"/>
                  <a:pt x="625" y="266"/>
                  <a:pt x="624" y="267"/>
                </a:cubicBezTo>
                <a:cubicBezTo>
                  <a:pt x="623" y="267"/>
                  <a:pt x="622" y="269"/>
                  <a:pt x="621" y="270"/>
                </a:cubicBezTo>
                <a:cubicBezTo>
                  <a:pt x="619" y="270"/>
                  <a:pt x="618" y="272"/>
                  <a:pt x="617" y="274"/>
                </a:cubicBezTo>
                <a:cubicBezTo>
                  <a:pt x="616" y="275"/>
                  <a:pt x="615" y="276"/>
                  <a:pt x="615" y="278"/>
                </a:cubicBezTo>
                <a:cubicBezTo>
                  <a:pt x="614" y="279"/>
                  <a:pt x="613" y="279"/>
                  <a:pt x="612" y="279"/>
                </a:cubicBezTo>
                <a:cubicBezTo>
                  <a:pt x="612" y="279"/>
                  <a:pt x="612" y="279"/>
                  <a:pt x="612" y="279"/>
                </a:cubicBezTo>
                <a:cubicBezTo>
                  <a:pt x="612" y="279"/>
                  <a:pt x="612" y="280"/>
                  <a:pt x="611" y="280"/>
                </a:cubicBezTo>
                <a:cubicBezTo>
                  <a:pt x="612" y="280"/>
                  <a:pt x="612" y="279"/>
                  <a:pt x="612" y="279"/>
                </a:cubicBezTo>
                <a:cubicBezTo>
                  <a:pt x="612" y="279"/>
                  <a:pt x="612" y="279"/>
                  <a:pt x="612" y="279"/>
                </a:cubicBezTo>
                <a:cubicBezTo>
                  <a:pt x="611" y="278"/>
                  <a:pt x="611" y="277"/>
                  <a:pt x="610" y="277"/>
                </a:cubicBezTo>
                <a:cubicBezTo>
                  <a:pt x="609" y="277"/>
                  <a:pt x="608" y="278"/>
                  <a:pt x="607" y="280"/>
                </a:cubicBezTo>
                <a:cubicBezTo>
                  <a:pt x="607" y="281"/>
                  <a:pt x="607" y="282"/>
                  <a:pt x="608" y="283"/>
                </a:cubicBezTo>
                <a:cubicBezTo>
                  <a:pt x="608" y="285"/>
                  <a:pt x="608" y="286"/>
                  <a:pt x="607" y="287"/>
                </a:cubicBezTo>
                <a:cubicBezTo>
                  <a:pt x="606" y="287"/>
                  <a:pt x="605" y="288"/>
                  <a:pt x="604" y="288"/>
                </a:cubicBezTo>
                <a:cubicBezTo>
                  <a:pt x="603" y="287"/>
                  <a:pt x="602" y="287"/>
                  <a:pt x="602" y="286"/>
                </a:cubicBezTo>
                <a:cubicBezTo>
                  <a:pt x="601" y="284"/>
                  <a:pt x="601" y="283"/>
                  <a:pt x="601" y="281"/>
                </a:cubicBezTo>
                <a:cubicBezTo>
                  <a:pt x="600" y="278"/>
                  <a:pt x="601" y="275"/>
                  <a:pt x="604" y="272"/>
                </a:cubicBezTo>
                <a:cubicBezTo>
                  <a:pt x="605" y="272"/>
                  <a:pt x="605" y="270"/>
                  <a:pt x="605" y="269"/>
                </a:cubicBezTo>
                <a:cubicBezTo>
                  <a:pt x="606" y="265"/>
                  <a:pt x="604" y="262"/>
                  <a:pt x="603" y="258"/>
                </a:cubicBezTo>
                <a:cubicBezTo>
                  <a:pt x="602" y="258"/>
                  <a:pt x="601" y="258"/>
                  <a:pt x="600" y="259"/>
                </a:cubicBezTo>
                <a:cubicBezTo>
                  <a:pt x="599" y="261"/>
                  <a:pt x="597" y="262"/>
                  <a:pt x="596" y="265"/>
                </a:cubicBezTo>
                <a:cubicBezTo>
                  <a:pt x="595" y="266"/>
                  <a:pt x="594" y="267"/>
                  <a:pt x="593" y="268"/>
                </a:cubicBezTo>
                <a:cubicBezTo>
                  <a:pt x="593" y="269"/>
                  <a:pt x="593" y="269"/>
                  <a:pt x="592" y="269"/>
                </a:cubicBezTo>
                <a:cubicBezTo>
                  <a:pt x="592" y="269"/>
                  <a:pt x="591" y="268"/>
                  <a:pt x="592" y="268"/>
                </a:cubicBezTo>
                <a:cubicBezTo>
                  <a:pt x="593" y="265"/>
                  <a:pt x="593" y="262"/>
                  <a:pt x="593" y="259"/>
                </a:cubicBezTo>
                <a:cubicBezTo>
                  <a:pt x="593" y="258"/>
                  <a:pt x="594" y="257"/>
                  <a:pt x="595" y="257"/>
                </a:cubicBezTo>
                <a:cubicBezTo>
                  <a:pt x="597" y="256"/>
                  <a:pt x="597" y="255"/>
                  <a:pt x="596" y="254"/>
                </a:cubicBezTo>
                <a:cubicBezTo>
                  <a:pt x="594" y="253"/>
                  <a:pt x="593" y="251"/>
                  <a:pt x="591" y="251"/>
                </a:cubicBezTo>
                <a:cubicBezTo>
                  <a:pt x="590" y="251"/>
                  <a:pt x="588" y="250"/>
                  <a:pt x="587" y="249"/>
                </a:cubicBezTo>
                <a:cubicBezTo>
                  <a:pt x="587" y="249"/>
                  <a:pt x="586" y="248"/>
                  <a:pt x="587" y="248"/>
                </a:cubicBezTo>
                <a:cubicBezTo>
                  <a:pt x="588" y="246"/>
                  <a:pt x="590" y="244"/>
                  <a:pt x="592" y="243"/>
                </a:cubicBezTo>
                <a:cubicBezTo>
                  <a:pt x="592" y="242"/>
                  <a:pt x="593" y="242"/>
                  <a:pt x="593" y="242"/>
                </a:cubicBezTo>
                <a:cubicBezTo>
                  <a:pt x="595" y="241"/>
                  <a:pt x="596" y="241"/>
                  <a:pt x="595" y="239"/>
                </a:cubicBezTo>
                <a:cubicBezTo>
                  <a:pt x="594" y="234"/>
                  <a:pt x="593" y="229"/>
                  <a:pt x="596" y="223"/>
                </a:cubicBezTo>
                <a:cubicBezTo>
                  <a:pt x="596" y="222"/>
                  <a:pt x="596" y="221"/>
                  <a:pt x="596" y="221"/>
                </a:cubicBezTo>
                <a:cubicBezTo>
                  <a:pt x="594" y="217"/>
                  <a:pt x="595" y="214"/>
                  <a:pt x="593" y="210"/>
                </a:cubicBezTo>
                <a:cubicBezTo>
                  <a:pt x="593" y="209"/>
                  <a:pt x="593" y="208"/>
                  <a:pt x="594" y="208"/>
                </a:cubicBezTo>
                <a:cubicBezTo>
                  <a:pt x="597" y="206"/>
                  <a:pt x="599" y="204"/>
                  <a:pt x="601" y="203"/>
                </a:cubicBezTo>
                <a:cubicBezTo>
                  <a:pt x="602" y="202"/>
                  <a:pt x="603" y="200"/>
                  <a:pt x="603" y="198"/>
                </a:cubicBezTo>
                <a:cubicBezTo>
                  <a:pt x="603" y="198"/>
                  <a:pt x="603" y="197"/>
                  <a:pt x="604" y="197"/>
                </a:cubicBezTo>
                <a:cubicBezTo>
                  <a:pt x="604" y="196"/>
                  <a:pt x="605" y="196"/>
                  <a:pt x="605" y="196"/>
                </a:cubicBezTo>
                <a:cubicBezTo>
                  <a:pt x="607" y="196"/>
                  <a:pt x="608" y="197"/>
                  <a:pt x="609" y="198"/>
                </a:cubicBezTo>
                <a:cubicBezTo>
                  <a:pt x="611" y="199"/>
                  <a:pt x="612" y="198"/>
                  <a:pt x="614" y="197"/>
                </a:cubicBezTo>
                <a:cubicBezTo>
                  <a:pt x="615" y="197"/>
                  <a:pt x="616" y="196"/>
                  <a:pt x="617" y="195"/>
                </a:cubicBezTo>
                <a:cubicBezTo>
                  <a:pt x="621" y="191"/>
                  <a:pt x="625" y="188"/>
                  <a:pt x="629" y="184"/>
                </a:cubicBezTo>
                <a:cubicBezTo>
                  <a:pt x="630" y="183"/>
                  <a:pt x="630" y="182"/>
                  <a:pt x="631" y="181"/>
                </a:cubicBezTo>
                <a:cubicBezTo>
                  <a:pt x="632" y="180"/>
                  <a:pt x="631" y="177"/>
                  <a:pt x="630" y="176"/>
                </a:cubicBezTo>
                <a:cubicBezTo>
                  <a:pt x="629" y="176"/>
                  <a:pt x="629" y="176"/>
                  <a:pt x="629" y="176"/>
                </a:cubicBezTo>
                <a:cubicBezTo>
                  <a:pt x="625" y="176"/>
                  <a:pt x="622" y="174"/>
                  <a:pt x="619" y="172"/>
                </a:cubicBezTo>
                <a:cubicBezTo>
                  <a:pt x="619" y="171"/>
                  <a:pt x="617" y="171"/>
                  <a:pt x="616" y="171"/>
                </a:cubicBezTo>
                <a:cubicBezTo>
                  <a:pt x="614" y="170"/>
                  <a:pt x="611" y="170"/>
                  <a:pt x="608" y="170"/>
                </a:cubicBezTo>
                <a:cubicBezTo>
                  <a:pt x="608" y="171"/>
                  <a:pt x="607" y="171"/>
                  <a:pt x="606" y="172"/>
                </a:cubicBezTo>
                <a:cubicBezTo>
                  <a:pt x="605" y="173"/>
                  <a:pt x="604" y="175"/>
                  <a:pt x="602" y="176"/>
                </a:cubicBezTo>
                <a:cubicBezTo>
                  <a:pt x="601" y="177"/>
                  <a:pt x="600" y="179"/>
                  <a:pt x="599" y="181"/>
                </a:cubicBezTo>
                <a:cubicBezTo>
                  <a:pt x="597" y="184"/>
                  <a:pt x="596" y="186"/>
                  <a:pt x="594" y="189"/>
                </a:cubicBezTo>
                <a:cubicBezTo>
                  <a:pt x="593" y="191"/>
                  <a:pt x="593" y="193"/>
                  <a:pt x="593" y="194"/>
                </a:cubicBezTo>
                <a:cubicBezTo>
                  <a:pt x="593" y="198"/>
                  <a:pt x="591" y="202"/>
                  <a:pt x="590" y="205"/>
                </a:cubicBezTo>
                <a:cubicBezTo>
                  <a:pt x="589" y="206"/>
                  <a:pt x="589" y="207"/>
                  <a:pt x="588" y="207"/>
                </a:cubicBezTo>
                <a:cubicBezTo>
                  <a:pt x="586" y="208"/>
                  <a:pt x="585" y="209"/>
                  <a:pt x="583" y="211"/>
                </a:cubicBezTo>
                <a:cubicBezTo>
                  <a:pt x="582" y="212"/>
                  <a:pt x="582" y="213"/>
                  <a:pt x="582" y="214"/>
                </a:cubicBezTo>
                <a:cubicBezTo>
                  <a:pt x="582" y="214"/>
                  <a:pt x="582" y="214"/>
                  <a:pt x="582" y="214"/>
                </a:cubicBezTo>
                <a:cubicBezTo>
                  <a:pt x="582" y="214"/>
                  <a:pt x="582" y="215"/>
                  <a:pt x="582" y="215"/>
                </a:cubicBezTo>
                <a:cubicBezTo>
                  <a:pt x="582" y="215"/>
                  <a:pt x="582" y="215"/>
                  <a:pt x="582" y="215"/>
                </a:cubicBezTo>
                <a:cubicBezTo>
                  <a:pt x="582" y="215"/>
                  <a:pt x="582" y="215"/>
                  <a:pt x="582" y="215"/>
                </a:cubicBezTo>
                <a:cubicBezTo>
                  <a:pt x="582" y="215"/>
                  <a:pt x="582" y="215"/>
                  <a:pt x="582" y="214"/>
                </a:cubicBezTo>
                <a:cubicBezTo>
                  <a:pt x="582" y="214"/>
                  <a:pt x="582" y="214"/>
                  <a:pt x="582" y="214"/>
                </a:cubicBezTo>
                <a:cubicBezTo>
                  <a:pt x="581" y="215"/>
                  <a:pt x="579" y="215"/>
                  <a:pt x="578" y="216"/>
                </a:cubicBezTo>
                <a:cubicBezTo>
                  <a:pt x="574" y="218"/>
                  <a:pt x="572" y="222"/>
                  <a:pt x="571" y="226"/>
                </a:cubicBezTo>
                <a:cubicBezTo>
                  <a:pt x="571" y="228"/>
                  <a:pt x="571" y="229"/>
                  <a:pt x="569" y="231"/>
                </a:cubicBezTo>
                <a:cubicBezTo>
                  <a:pt x="569" y="231"/>
                  <a:pt x="569" y="231"/>
                  <a:pt x="568" y="232"/>
                </a:cubicBezTo>
                <a:cubicBezTo>
                  <a:pt x="567" y="233"/>
                  <a:pt x="566" y="235"/>
                  <a:pt x="566" y="237"/>
                </a:cubicBezTo>
                <a:cubicBezTo>
                  <a:pt x="567" y="239"/>
                  <a:pt x="567" y="241"/>
                  <a:pt x="568" y="243"/>
                </a:cubicBezTo>
                <a:cubicBezTo>
                  <a:pt x="569" y="244"/>
                  <a:pt x="569" y="245"/>
                  <a:pt x="570" y="246"/>
                </a:cubicBezTo>
                <a:cubicBezTo>
                  <a:pt x="571" y="246"/>
                  <a:pt x="571" y="246"/>
                  <a:pt x="572" y="247"/>
                </a:cubicBezTo>
                <a:cubicBezTo>
                  <a:pt x="574" y="248"/>
                  <a:pt x="575" y="249"/>
                  <a:pt x="577" y="250"/>
                </a:cubicBezTo>
                <a:cubicBezTo>
                  <a:pt x="577" y="250"/>
                  <a:pt x="577" y="250"/>
                  <a:pt x="577" y="251"/>
                </a:cubicBezTo>
                <a:cubicBezTo>
                  <a:pt x="577" y="251"/>
                  <a:pt x="577" y="251"/>
                  <a:pt x="576" y="251"/>
                </a:cubicBezTo>
                <a:cubicBezTo>
                  <a:pt x="576" y="252"/>
                  <a:pt x="575" y="252"/>
                  <a:pt x="574" y="252"/>
                </a:cubicBezTo>
                <a:cubicBezTo>
                  <a:pt x="573" y="254"/>
                  <a:pt x="572" y="255"/>
                  <a:pt x="570" y="257"/>
                </a:cubicBezTo>
                <a:cubicBezTo>
                  <a:pt x="570" y="258"/>
                  <a:pt x="570" y="259"/>
                  <a:pt x="571" y="260"/>
                </a:cubicBezTo>
                <a:cubicBezTo>
                  <a:pt x="572" y="260"/>
                  <a:pt x="572" y="260"/>
                  <a:pt x="573" y="260"/>
                </a:cubicBezTo>
                <a:cubicBezTo>
                  <a:pt x="573" y="260"/>
                  <a:pt x="573" y="260"/>
                  <a:pt x="573" y="260"/>
                </a:cubicBezTo>
                <a:cubicBezTo>
                  <a:pt x="574" y="260"/>
                  <a:pt x="574" y="260"/>
                  <a:pt x="574" y="260"/>
                </a:cubicBezTo>
                <a:cubicBezTo>
                  <a:pt x="573" y="260"/>
                  <a:pt x="573" y="260"/>
                  <a:pt x="573" y="260"/>
                </a:cubicBezTo>
                <a:cubicBezTo>
                  <a:pt x="573" y="260"/>
                  <a:pt x="573" y="260"/>
                  <a:pt x="573" y="260"/>
                </a:cubicBezTo>
                <a:cubicBezTo>
                  <a:pt x="573" y="261"/>
                  <a:pt x="573" y="262"/>
                  <a:pt x="572" y="263"/>
                </a:cubicBezTo>
                <a:cubicBezTo>
                  <a:pt x="571" y="265"/>
                  <a:pt x="569" y="266"/>
                  <a:pt x="568" y="267"/>
                </a:cubicBezTo>
                <a:cubicBezTo>
                  <a:pt x="566" y="269"/>
                  <a:pt x="564" y="270"/>
                  <a:pt x="562" y="270"/>
                </a:cubicBezTo>
                <a:cubicBezTo>
                  <a:pt x="558" y="270"/>
                  <a:pt x="557" y="272"/>
                  <a:pt x="556" y="275"/>
                </a:cubicBezTo>
                <a:cubicBezTo>
                  <a:pt x="556" y="277"/>
                  <a:pt x="556" y="279"/>
                  <a:pt x="555" y="281"/>
                </a:cubicBezTo>
                <a:cubicBezTo>
                  <a:pt x="555" y="281"/>
                  <a:pt x="555" y="282"/>
                  <a:pt x="555" y="282"/>
                </a:cubicBezTo>
                <a:cubicBezTo>
                  <a:pt x="554" y="282"/>
                  <a:pt x="554" y="282"/>
                  <a:pt x="554" y="282"/>
                </a:cubicBezTo>
                <a:cubicBezTo>
                  <a:pt x="553" y="281"/>
                  <a:pt x="553" y="280"/>
                  <a:pt x="552" y="279"/>
                </a:cubicBezTo>
                <a:cubicBezTo>
                  <a:pt x="551" y="277"/>
                  <a:pt x="551" y="276"/>
                  <a:pt x="552" y="275"/>
                </a:cubicBezTo>
                <a:cubicBezTo>
                  <a:pt x="554" y="273"/>
                  <a:pt x="555" y="271"/>
                  <a:pt x="557" y="269"/>
                </a:cubicBezTo>
                <a:cubicBezTo>
                  <a:pt x="557" y="268"/>
                  <a:pt x="557" y="266"/>
                  <a:pt x="556" y="266"/>
                </a:cubicBezTo>
                <a:cubicBezTo>
                  <a:pt x="553" y="266"/>
                  <a:pt x="552" y="264"/>
                  <a:pt x="552" y="262"/>
                </a:cubicBezTo>
                <a:cubicBezTo>
                  <a:pt x="552" y="261"/>
                  <a:pt x="552" y="261"/>
                  <a:pt x="551" y="261"/>
                </a:cubicBezTo>
                <a:cubicBezTo>
                  <a:pt x="552" y="261"/>
                  <a:pt x="552" y="261"/>
                  <a:pt x="552" y="262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3" y="262"/>
                  <a:pt x="554" y="262"/>
                  <a:pt x="555" y="263"/>
                </a:cubicBezTo>
                <a:cubicBezTo>
                  <a:pt x="557" y="263"/>
                  <a:pt x="558" y="263"/>
                  <a:pt x="559" y="263"/>
                </a:cubicBezTo>
                <a:cubicBezTo>
                  <a:pt x="561" y="262"/>
                  <a:pt x="562" y="261"/>
                  <a:pt x="564" y="260"/>
                </a:cubicBezTo>
                <a:cubicBezTo>
                  <a:pt x="565" y="260"/>
                  <a:pt x="565" y="259"/>
                  <a:pt x="565" y="259"/>
                </a:cubicBezTo>
                <a:cubicBezTo>
                  <a:pt x="565" y="257"/>
                  <a:pt x="565" y="255"/>
                  <a:pt x="565" y="253"/>
                </a:cubicBezTo>
                <a:cubicBezTo>
                  <a:pt x="565" y="251"/>
                  <a:pt x="565" y="251"/>
                  <a:pt x="567" y="250"/>
                </a:cubicBezTo>
                <a:cubicBezTo>
                  <a:pt x="569" y="250"/>
                  <a:pt x="569" y="248"/>
                  <a:pt x="570" y="246"/>
                </a:cubicBezTo>
                <a:cubicBezTo>
                  <a:pt x="569" y="246"/>
                  <a:pt x="569" y="246"/>
                  <a:pt x="568" y="246"/>
                </a:cubicBezTo>
                <a:cubicBezTo>
                  <a:pt x="564" y="246"/>
                  <a:pt x="561" y="245"/>
                  <a:pt x="560" y="241"/>
                </a:cubicBezTo>
                <a:cubicBezTo>
                  <a:pt x="560" y="241"/>
                  <a:pt x="559" y="240"/>
                  <a:pt x="559" y="240"/>
                </a:cubicBezTo>
                <a:cubicBezTo>
                  <a:pt x="559" y="239"/>
                  <a:pt x="557" y="239"/>
                  <a:pt x="557" y="239"/>
                </a:cubicBezTo>
                <a:cubicBezTo>
                  <a:pt x="556" y="240"/>
                  <a:pt x="555" y="241"/>
                  <a:pt x="554" y="242"/>
                </a:cubicBezTo>
                <a:cubicBezTo>
                  <a:pt x="551" y="245"/>
                  <a:pt x="549" y="248"/>
                  <a:pt x="545" y="248"/>
                </a:cubicBezTo>
                <a:cubicBezTo>
                  <a:pt x="544" y="249"/>
                  <a:pt x="544" y="249"/>
                  <a:pt x="543" y="249"/>
                </a:cubicBezTo>
                <a:cubicBezTo>
                  <a:pt x="543" y="250"/>
                  <a:pt x="543" y="250"/>
                  <a:pt x="543" y="250"/>
                </a:cubicBezTo>
                <a:cubicBezTo>
                  <a:pt x="542" y="250"/>
                  <a:pt x="542" y="252"/>
                  <a:pt x="543" y="252"/>
                </a:cubicBezTo>
                <a:cubicBezTo>
                  <a:pt x="546" y="255"/>
                  <a:pt x="549" y="256"/>
                  <a:pt x="551" y="260"/>
                </a:cubicBezTo>
                <a:cubicBezTo>
                  <a:pt x="550" y="260"/>
                  <a:pt x="550" y="260"/>
                  <a:pt x="550" y="260"/>
                </a:cubicBezTo>
                <a:cubicBezTo>
                  <a:pt x="550" y="260"/>
                  <a:pt x="550" y="260"/>
                  <a:pt x="550" y="260"/>
                </a:cubicBezTo>
                <a:cubicBezTo>
                  <a:pt x="549" y="260"/>
                  <a:pt x="548" y="261"/>
                  <a:pt x="546" y="261"/>
                </a:cubicBezTo>
                <a:cubicBezTo>
                  <a:pt x="545" y="261"/>
                  <a:pt x="544" y="261"/>
                  <a:pt x="543" y="263"/>
                </a:cubicBezTo>
                <a:cubicBezTo>
                  <a:pt x="542" y="264"/>
                  <a:pt x="541" y="264"/>
                  <a:pt x="541" y="265"/>
                </a:cubicBezTo>
                <a:cubicBezTo>
                  <a:pt x="540" y="266"/>
                  <a:pt x="539" y="266"/>
                  <a:pt x="539" y="267"/>
                </a:cubicBezTo>
                <a:cubicBezTo>
                  <a:pt x="539" y="268"/>
                  <a:pt x="539" y="269"/>
                  <a:pt x="538" y="270"/>
                </a:cubicBezTo>
                <a:cubicBezTo>
                  <a:pt x="537" y="270"/>
                  <a:pt x="536" y="270"/>
                  <a:pt x="535" y="270"/>
                </a:cubicBezTo>
                <a:cubicBezTo>
                  <a:pt x="534" y="269"/>
                  <a:pt x="533" y="269"/>
                  <a:pt x="532" y="268"/>
                </a:cubicBezTo>
                <a:cubicBezTo>
                  <a:pt x="530" y="267"/>
                  <a:pt x="528" y="267"/>
                  <a:pt x="526" y="268"/>
                </a:cubicBezTo>
                <a:cubicBezTo>
                  <a:pt x="525" y="268"/>
                  <a:pt x="524" y="268"/>
                  <a:pt x="523" y="269"/>
                </a:cubicBezTo>
                <a:cubicBezTo>
                  <a:pt x="522" y="269"/>
                  <a:pt x="521" y="269"/>
                  <a:pt x="520" y="268"/>
                </a:cubicBezTo>
                <a:cubicBezTo>
                  <a:pt x="518" y="267"/>
                  <a:pt x="516" y="266"/>
                  <a:pt x="516" y="264"/>
                </a:cubicBezTo>
                <a:cubicBezTo>
                  <a:pt x="514" y="262"/>
                  <a:pt x="512" y="260"/>
                  <a:pt x="510" y="260"/>
                </a:cubicBezTo>
                <a:cubicBezTo>
                  <a:pt x="508" y="259"/>
                  <a:pt x="507" y="259"/>
                  <a:pt x="507" y="257"/>
                </a:cubicBezTo>
                <a:cubicBezTo>
                  <a:pt x="506" y="255"/>
                  <a:pt x="505" y="252"/>
                  <a:pt x="505" y="249"/>
                </a:cubicBezTo>
                <a:cubicBezTo>
                  <a:pt x="505" y="248"/>
                  <a:pt x="505" y="247"/>
                  <a:pt x="505" y="246"/>
                </a:cubicBezTo>
                <a:cubicBezTo>
                  <a:pt x="505" y="244"/>
                  <a:pt x="503" y="242"/>
                  <a:pt x="501" y="243"/>
                </a:cubicBezTo>
                <a:cubicBezTo>
                  <a:pt x="497" y="243"/>
                  <a:pt x="493" y="244"/>
                  <a:pt x="489" y="244"/>
                </a:cubicBezTo>
                <a:cubicBezTo>
                  <a:pt x="487" y="244"/>
                  <a:pt x="486" y="246"/>
                  <a:pt x="485" y="248"/>
                </a:cubicBezTo>
                <a:cubicBezTo>
                  <a:pt x="485" y="249"/>
                  <a:pt x="485" y="250"/>
                  <a:pt x="486" y="251"/>
                </a:cubicBezTo>
                <a:cubicBezTo>
                  <a:pt x="487" y="252"/>
                  <a:pt x="488" y="252"/>
                  <a:pt x="489" y="252"/>
                </a:cubicBezTo>
                <a:cubicBezTo>
                  <a:pt x="489" y="251"/>
                  <a:pt x="490" y="251"/>
                  <a:pt x="490" y="251"/>
                </a:cubicBezTo>
                <a:cubicBezTo>
                  <a:pt x="492" y="250"/>
                  <a:pt x="494" y="250"/>
                  <a:pt x="495" y="250"/>
                </a:cubicBezTo>
                <a:cubicBezTo>
                  <a:pt x="497" y="250"/>
                  <a:pt x="499" y="249"/>
                  <a:pt x="500" y="248"/>
                </a:cubicBezTo>
                <a:cubicBezTo>
                  <a:pt x="501" y="248"/>
                  <a:pt x="501" y="249"/>
                  <a:pt x="501" y="249"/>
                </a:cubicBezTo>
                <a:cubicBezTo>
                  <a:pt x="502" y="249"/>
                  <a:pt x="501" y="250"/>
                  <a:pt x="501" y="250"/>
                </a:cubicBezTo>
                <a:cubicBezTo>
                  <a:pt x="499" y="251"/>
                  <a:pt x="498" y="251"/>
                  <a:pt x="496" y="252"/>
                </a:cubicBezTo>
                <a:cubicBezTo>
                  <a:pt x="494" y="253"/>
                  <a:pt x="492" y="254"/>
                  <a:pt x="490" y="255"/>
                </a:cubicBezTo>
                <a:cubicBezTo>
                  <a:pt x="489" y="255"/>
                  <a:pt x="488" y="255"/>
                  <a:pt x="487" y="256"/>
                </a:cubicBezTo>
                <a:cubicBezTo>
                  <a:pt x="485" y="256"/>
                  <a:pt x="484" y="257"/>
                  <a:pt x="483" y="259"/>
                </a:cubicBezTo>
                <a:cubicBezTo>
                  <a:pt x="482" y="262"/>
                  <a:pt x="482" y="265"/>
                  <a:pt x="481" y="268"/>
                </a:cubicBezTo>
                <a:cubicBezTo>
                  <a:pt x="481" y="269"/>
                  <a:pt x="481" y="269"/>
                  <a:pt x="480" y="270"/>
                </a:cubicBezTo>
                <a:cubicBezTo>
                  <a:pt x="479" y="271"/>
                  <a:pt x="478" y="271"/>
                  <a:pt x="478" y="271"/>
                </a:cubicBezTo>
                <a:cubicBezTo>
                  <a:pt x="477" y="271"/>
                  <a:pt x="477" y="270"/>
                  <a:pt x="478" y="269"/>
                </a:cubicBezTo>
                <a:cubicBezTo>
                  <a:pt x="479" y="267"/>
                  <a:pt x="479" y="266"/>
                  <a:pt x="478" y="265"/>
                </a:cubicBezTo>
                <a:cubicBezTo>
                  <a:pt x="477" y="263"/>
                  <a:pt x="476" y="261"/>
                  <a:pt x="475" y="259"/>
                </a:cubicBezTo>
                <a:cubicBezTo>
                  <a:pt x="475" y="258"/>
                  <a:pt x="474" y="256"/>
                  <a:pt x="473" y="254"/>
                </a:cubicBezTo>
                <a:cubicBezTo>
                  <a:pt x="473" y="254"/>
                  <a:pt x="471" y="253"/>
                  <a:pt x="470" y="253"/>
                </a:cubicBezTo>
                <a:cubicBezTo>
                  <a:pt x="469" y="253"/>
                  <a:pt x="468" y="254"/>
                  <a:pt x="467" y="254"/>
                </a:cubicBezTo>
                <a:cubicBezTo>
                  <a:pt x="458" y="256"/>
                  <a:pt x="450" y="254"/>
                  <a:pt x="443" y="248"/>
                </a:cubicBezTo>
                <a:cubicBezTo>
                  <a:pt x="442" y="248"/>
                  <a:pt x="442" y="247"/>
                  <a:pt x="443" y="246"/>
                </a:cubicBezTo>
                <a:cubicBezTo>
                  <a:pt x="444" y="244"/>
                  <a:pt x="445" y="243"/>
                  <a:pt x="447" y="243"/>
                </a:cubicBezTo>
                <a:cubicBezTo>
                  <a:pt x="448" y="243"/>
                  <a:pt x="449" y="243"/>
                  <a:pt x="450" y="243"/>
                </a:cubicBezTo>
                <a:cubicBezTo>
                  <a:pt x="453" y="243"/>
                  <a:pt x="455" y="241"/>
                  <a:pt x="454" y="238"/>
                </a:cubicBezTo>
                <a:cubicBezTo>
                  <a:pt x="454" y="236"/>
                  <a:pt x="453" y="234"/>
                  <a:pt x="452" y="233"/>
                </a:cubicBezTo>
                <a:cubicBezTo>
                  <a:pt x="451" y="231"/>
                  <a:pt x="449" y="229"/>
                  <a:pt x="447" y="229"/>
                </a:cubicBezTo>
                <a:cubicBezTo>
                  <a:pt x="443" y="230"/>
                  <a:pt x="441" y="229"/>
                  <a:pt x="439" y="227"/>
                </a:cubicBezTo>
                <a:cubicBezTo>
                  <a:pt x="435" y="224"/>
                  <a:pt x="432" y="222"/>
                  <a:pt x="429" y="219"/>
                </a:cubicBezTo>
                <a:cubicBezTo>
                  <a:pt x="427" y="218"/>
                  <a:pt x="425" y="216"/>
                  <a:pt x="425" y="213"/>
                </a:cubicBezTo>
                <a:cubicBezTo>
                  <a:pt x="424" y="209"/>
                  <a:pt x="422" y="208"/>
                  <a:pt x="418" y="206"/>
                </a:cubicBezTo>
                <a:cubicBezTo>
                  <a:pt x="416" y="205"/>
                  <a:pt x="413" y="205"/>
                  <a:pt x="411" y="208"/>
                </a:cubicBezTo>
                <a:cubicBezTo>
                  <a:pt x="411" y="209"/>
                  <a:pt x="410" y="210"/>
                  <a:pt x="409" y="210"/>
                </a:cubicBezTo>
                <a:cubicBezTo>
                  <a:pt x="408" y="210"/>
                  <a:pt x="407" y="210"/>
                  <a:pt x="406" y="211"/>
                </a:cubicBezTo>
                <a:cubicBezTo>
                  <a:pt x="405" y="211"/>
                  <a:pt x="404" y="209"/>
                  <a:pt x="405" y="209"/>
                </a:cubicBezTo>
                <a:cubicBezTo>
                  <a:pt x="407" y="206"/>
                  <a:pt x="408" y="203"/>
                  <a:pt x="408" y="199"/>
                </a:cubicBezTo>
                <a:cubicBezTo>
                  <a:pt x="408" y="199"/>
                  <a:pt x="408" y="199"/>
                  <a:pt x="408" y="199"/>
                </a:cubicBezTo>
                <a:cubicBezTo>
                  <a:pt x="408" y="198"/>
                  <a:pt x="407" y="198"/>
                  <a:pt x="407" y="198"/>
                </a:cubicBezTo>
                <a:cubicBezTo>
                  <a:pt x="406" y="199"/>
                  <a:pt x="406" y="199"/>
                  <a:pt x="405" y="200"/>
                </a:cubicBezTo>
                <a:cubicBezTo>
                  <a:pt x="402" y="202"/>
                  <a:pt x="400" y="204"/>
                  <a:pt x="398" y="206"/>
                </a:cubicBezTo>
                <a:cubicBezTo>
                  <a:pt x="397" y="206"/>
                  <a:pt x="396" y="206"/>
                  <a:pt x="396" y="206"/>
                </a:cubicBezTo>
                <a:cubicBezTo>
                  <a:pt x="396" y="206"/>
                  <a:pt x="395" y="205"/>
                  <a:pt x="395" y="205"/>
                </a:cubicBezTo>
                <a:cubicBezTo>
                  <a:pt x="395" y="202"/>
                  <a:pt x="395" y="200"/>
                  <a:pt x="395" y="198"/>
                </a:cubicBezTo>
                <a:cubicBezTo>
                  <a:pt x="396" y="194"/>
                  <a:pt x="397" y="190"/>
                  <a:pt x="396" y="186"/>
                </a:cubicBezTo>
                <a:cubicBezTo>
                  <a:pt x="396" y="185"/>
                  <a:pt x="396" y="184"/>
                  <a:pt x="396" y="183"/>
                </a:cubicBezTo>
                <a:cubicBezTo>
                  <a:pt x="395" y="183"/>
                  <a:pt x="394" y="183"/>
                  <a:pt x="394" y="183"/>
                </a:cubicBezTo>
                <a:cubicBezTo>
                  <a:pt x="393" y="184"/>
                  <a:pt x="392" y="185"/>
                  <a:pt x="392" y="187"/>
                </a:cubicBezTo>
                <a:cubicBezTo>
                  <a:pt x="392" y="188"/>
                  <a:pt x="392" y="190"/>
                  <a:pt x="390" y="190"/>
                </a:cubicBezTo>
                <a:cubicBezTo>
                  <a:pt x="388" y="191"/>
                  <a:pt x="387" y="192"/>
                  <a:pt x="385" y="193"/>
                </a:cubicBezTo>
                <a:cubicBezTo>
                  <a:pt x="384" y="194"/>
                  <a:pt x="383" y="194"/>
                  <a:pt x="382" y="193"/>
                </a:cubicBezTo>
                <a:cubicBezTo>
                  <a:pt x="381" y="192"/>
                  <a:pt x="381" y="192"/>
                  <a:pt x="381" y="192"/>
                </a:cubicBezTo>
                <a:cubicBezTo>
                  <a:pt x="381" y="192"/>
                  <a:pt x="381" y="192"/>
                  <a:pt x="381" y="192"/>
                </a:cubicBezTo>
                <a:cubicBezTo>
                  <a:pt x="380" y="192"/>
                  <a:pt x="380" y="192"/>
                  <a:pt x="380" y="192"/>
                </a:cubicBezTo>
                <a:cubicBezTo>
                  <a:pt x="379" y="192"/>
                  <a:pt x="379" y="193"/>
                  <a:pt x="378" y="193"/>
                </a:cubicBezTo>
                <a:cubicBezTo>
                  <a:pt x="378" y="193"/>
                  <a:pt x="378" y="193"/>
                  <a:pt x="378" y="193"/>
                </a:cubicBezTo>
                <a:cubicBezTo>
                  <a:pt x="377" y="192"/>
                  <a:pt x="377" y="192"/>
                  <a:pt x="378" y="192"/>
                </a:cubicBezTo>
                <a:cubicBezTo>
                  <a:pt x="379" y="192"/>
                  <a:pt x="379" y="192"/>
                  <a:pt x="380" y="192"/>
                </a:cubicBezTo>
                <a:cubicBezTo>
                  <a:pt x="380" y="192"/>
                  <a:pt x="380" y="192"/>
                  <a:pt x="380" y="192"/>
                </a:cubicBezTo>
                <a:cubicBezTo>
                  <a:pt x="380" y="192"/>
                  <a:pt x="381" y="192"/>
                  <a:pt x="381" y="192"/>
                </a:cubicBezTo>
                <a:cubicBezTo>
                  <a:pt x="381" y="191"/>
                  <a:pt x="381" y="190"/>
                  <a:pt x="381" y="189"/>
                </a:cubicBezTo>
                <a:cubicBezTo>
                  <a:pt x="382" y="188"/>
                  <a:pt x="381" y="187"/>
                  <a:pt x="380" y="187"/>
                </a:cubicBezTo>
                <a:cubicBezTo>
                  <a:pt x="378" y="187"/>
                  <a:pt x="376" y="186"/>
                  <a:pt x="374" y="187"/>
                </a:cubicBezTo>
                <a:cubicBezTo>
                  <a:pt x="370" y="189"/>
                  <a:pt x="366" y="190"/>
                  <a:pt x="361" y="190"/>
                </a:cubicBezTo>
                <a:cubicBezTo>
                  <a:pt x="360" y="190"/>
                  <a:pt x="358" y="191"/>
                  <a:pt x="357" y="192"/>
                </a:cubicBezTo>
                <a:cubicBezTo>
                  <a:pt x="354" y="194"/>
                  <a:pt x="352" y="193"/>
                  <a:pt x="349" y="193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49" y="194"/>
                  <a:pt x="349" y="194"/>
                  <a:pt x="349" y="194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50" y="192"/>
                  <a:pt x="350" y="191"/>
                  <a:pt x="350" y="190"/>
                </a:cubicBezTo>
                <a:cubicBezTo>
                  <a:pt x="349" y="189"/>
                  <a:pt x="348" y="188"/>
                  <a:pt x="347" y="189"/>
                </a:cubicBezTo>
                <a:cubicBezTo>
                  <a:pt x="346" y="190"/>
                  <a:pt x="345" y="190"/>
                  <a:pt x="343" y="191"/>
                </a:cubicBezTo>
                <a:cubicBezTo>
                  <a:pt x="342" y="191"/>
                  <a:pt x="340" y="191"/>
                  <a:pt x="338" y="192"/>
                </a:cubicBezTo>
                <a:cubicBezTo>
                  <a:pt x="335" y="193"/>
                  <a:pt x="334" y="194"/>
                  <a:pt x="333" y="197"/>
                </a:cubicBezTo>
                <a:cubicBezTo>
                  <a:pt x="333" y="198"/>
                  <a:pt x="332" y="198"/>
                  <a:pt x="332" y="198"/>
                </a:cubicBezTo>
                <a:cubicBezTo>
                  <a:pt x="330" y="197"/>
                  <a:pt x="329" y="196"/>
                  <a:pt x="328" y="196"/>
                </a:cubicBezTo>
                <a:cubicBezTo>
                  <a:pt x="326" y="194"/>
                  <a:pt x="325" y="193"/>
                  <a:pt x="324" y="191"/>
                </a:cubicBezTo>
                <a:cubicBezTo>
                  <a:pt x="324" y="189"/>
                  <a:pt x="323" y="187"/>
                  <a:pt x="323" y="185"/>
                </a:cubicBezTo>
                <a:cubicBezTo>
                  <a:pt x="322" y="184"/>
                  <a:pt x="321" y="182"/>
                  <a:pt x="321" y="181"/>
                </a:cubicBezTo>
                <a:cubicBezTo>
                  <a:pt x="319" y="179"/>
                  <a:pt x="316" y="178"/>
                  <a:pt x="314" y="176"/>
                </a:cubicBezTo>
                <a:cubicBezTo>
                  <a:pt x="310" y="174"/>
                  <a:pt x="307" y="171"/>
                  <a:pt x="305" y="167"/>
                </a:cubicBezTo>
                <a:cubicBezTo>
                  <a:pt x="305" y="166"/>
                  <a:pt x="305" y="166"/>
                  <a:pt x="304" y="165"/>
                </a:cubicBezTo>
                <a:cubicBezTo>
                  <a:pt x="303" y="164"/>
                  <a:pt x="303" y="164"/>
                  <a:pt x="301" y="164"/>
                </a:cubicBezTo>
                <a:cubicBezTo>
                  <a:pt x="300" y="163"/>
                  <a:pt x="299" y="163"/>
                  <a:pt x="298" y="163"/>
                </a:cubicBezTo>
                <a:cubicBezTo>
                  <a:pt x="295" y="163"/>
                  <a:pt x="293" y="162"/>
                  <a:pt x="291" y="161"/>
                </a:cubicBezTo>
                <a:cubicBezTo>
                  <a:pt x="289" y="159"/>
                  <a:pt x="286" y="156"/>
                  <a:pt x="283" y="155"/>
                </a:cubicBezTo>
                <a:cubicBezTo>
                  <a:pt x="281" y="155"/>
                  <a:pt x="280" y="153"/>
                  <a:pt x="279" y="152"/>
                </a:cubicBezTo>
                <a:cubicBezTo>
                  <a:pt x="277" y="151"/>
                  <a:pt x="276" y="149"/>
                  <a:pt x="275" y="147"/>
                </a:cubicBezTo>
                <a:cubicBezTo>
                  <a:pt x="274" y="145"/>
                  <a:pt x="272" y="144"/>
                  <a:pt x="270" y="145"/>
                </a:cubicBezTo>
                <a:cubicBezTo>
                  <a:pt x="269" y="145"/>
                  <a:pt x="267" y="145"/>
                  <a:pt x="266" y="146"/>
                </a:cubicBezTo>
                <a:cubicBezTo>
                  <a:pt x="265" y="146"/>
                  <a:pt x="264" y="145"/>
                  <a:pt x="264" y="145"/>
                </a:cubicBezTo>
                <a:cubicBezTo>
                  <a:pt x="262" y="142"/>
                  <a:pt x="262" y="140"/>
                  <a:pt x="261" y="137"/>
                </a:cubicBezTo>
                <a:cubicBezTo>
                  <a:pt x="261" y="137"/>
                  <a:pt x="261" y="136"/>
                  <a:pt x="262" y="136"/>
                </a:cubicBezTo>
                <a:cubicBezTo>
                  <a:pt x="262" y="135"/>
                  <a:pt x="262" y="134"/>
                  <a:pt x="262" y="133"/>
                </a:cubicBezTo>
                <a:cubicBezTo>
                  <a:pt x="262" y="133"/>
                  <a:pt x="261" y="132"/>
                  <a:pt x="260" y="132"/>
                </a:cubicBezTo>
                <a:cubicBezTo>
                  <a:pt x="259" y="131"/>
                  <a:pt x="258" y="130"/>
                  <a:pt x="256" y="130"/>
                </a:cubicBezTo>
                <a:cubicBezTo>
                  <a:pt x="256" y="130"/>
                  <a:pt x="255" y="130"/>
                  <a:pt x="254" y="130"/>
                </a:cubicBezTo>
                <a:cubicBezTo>
                  <a:pt x="253" y="129"/>
                  <a:pt x="252" y="129"/>
                  <a:pt x="252" y="127"/>
                </a:cubicBezTo>
                <a:cubicBezTo>
                  <a:pt x="253" y="126"/>
                  <a:pt x="253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0" y="124"/>
                  <a:pt x="249" y="124"/>
                  <a:pt x="248" y="125"/>
                </a:cubicBezTo>
                <a:cubicBezTo>
                  <a:pt x="248" y="125"/>
                  <a:pt x="247" y="125"/>
                  <a:pt x="247" y="125"/>
                </a:cubicBezTo>
                <a:cubicBezTo>
                  <a:pt x="247" y="125"/>
                  <a:pt x="247" y="125"/>
                  <a:pt x="247" y="125"/>
                </a:cubicBezTo>
                <a:cubicBezTo>
                  <a:pt x="247" y="126"/>
                  <a:pt x="247" y="126"/>
                  <a:pt x="247" y="127"/>
                </a:cubicBezTo>
                <a:cubicBezTo>
                  <a:pt x="246" y="128"/>
                  <a:pt x="245" y="128"/>
                  <a:pt x="244" y="127"/>
                </a:cubicBezTo>
                <a:cubicBezTo>
                  <a:pt x="243" y="127"/>
                  <a:pt x="243" y="127"/>
                  <a:pt x="243" y="126"/>
                </a:cubicBezTo>
                <a:cubicBezTo>
                  <a:pt x="243" y="126"/>
                  <a:pt x="243" y="126"/>
                  <a:pt x="244" y="126"/>
                </a:cubicBezTo>
                <a:cubicBezTo>
                  <a:pt x="245" y="125"/>
                  <a:pt x="246" y="125"/>
                  <a:pt x="247" y="125"/>
                </a:cubicBezTo>
                <a:cubicBezTo>
                  <a:pt x="247" y="125"/>
                  <a:pt x="247" y="125"/>
                  <a:pt x="247" y="125"/>
                </a:cubicBezTo>
                <a:cubicBezTo>
                  <a:pt x="247" y="125"/>
                  <a:pt x="248" y="125"/>
                  <a:pt x="248" y="125"/>
                </a:cubicBezTo>
                <a:cubicBezTo>
                  <a:pt x="249" y="124"/>
                  <a:pt x="250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0" y="121"/>
                  <a:pt x="249" y="119"/>
                  <a:pt x="248" y="118"/>
                </a:cubicBezTo>
                <a:cubicBezTo>
                  <a:pt x="247" y="117"/>
                  <a:pt x="246" y="117"/>
                  <a:pt x="245" y="117"/>
                </a:cubicBezTo>
                <a:cubicBezTo>
                  <a:pt x="243" y="118"/>
                  <a:pt x="241" y="118"/>
                  <a:pt x="239" y="120"/>
                </a:cubicBezTo>
                <a:cubicBezTo>
                  <a:pt x="236" y="122"/>
                  <a:pt x="234" y="122"/>
                  <a:pt x="231" y="121"/>
                </a:cubicBezTo>
                <a:cubicBezTo>
                  <a:pt x="229" y="120"/>
                  <a:pt x="227" y="120"/>
                  <a:pt x="226" y="119"/>
                </a:cubicBezTo>
                <a:cubicBezTo>
                  <a:pt x="223" y="119"/>
                  <a:pt x="221" y="120"/>
                  <a:pt x="219" y="122"/>
                </a:cubicBezTo>
                <a:cubicBezTo>
                  <a:pt x="218" y="122"/>
                  <a:pt x="218" y="123"/>
                  <a:pt x="217" y="124"/>
                </a:cubicBezTo>
                <a:cubicBezTo>
                  <a:pt x="217" y="125"/>
                  <a:pt x="216" y="125"/>
                  <a:pt x="215" y="126"/>
                </a:cubicBezTo>
                <a:cubicBezTo>
                  <a:pt x="213" y="126"/>
                  <a:pt x="211" y="127"/>
                  <a:pt x="208" y="126"/>
                </a:cubicBezTo>
                <a:cubicBezTo>
                  <a:pt x="205" y="125"/>
                  <a:pt x="202" y="126"/>
                  <a:pt x="199" y="128"/>
                </a:cubicBezTo>
                <a:cubicBezTo>
                  <a:pt x="194" y="131"/>
                  <a:pt x="189" y="134"/>
                  <a:pt x="184" y="139"/>
                </a:cubicBezTo>
                <a:cubicBezTo>
                  <a:pt x="184" y="139"/>
                  <a:pt x="183" y="140"/>
                  <a:pt x="182" y="140"/>
                </a:cubicBezTo>
                <a:cubicBezTo>
                  <a:pt x="177" y="143"/>
                  <a:pt x="171" y="146"/>
                  <a:pt x="164" y="143"/>
                </a:cubicBezTo>
                <a:cubicBezTo>
                  <a:pt x="164" y="143"/>
                  <a:pt x="164" y="142"/>
                  <a:pt x="163" y="142"/>
                </a:cubicBezTo>
                <a:cubicBezTo>
                  <a:pt x="161" y="141"/>
                  <a:pt x="159" y="142"/>
                  <a:pt x="157" y="144"/>
                </a:cubicBezTo>
                <a:cubicBezTo>
                  <a:pt x="156" y="146"/>
                  <a:pt x="155" y="147"/>
                  <a:pt x="153" y="149"/>
                </a:cubicBezTo>
                <a:cubicBezTo>
                  <a:pt x="151" y="151"/>
                  <a:pt x="150" y="153"/>
                  <a:pt x="152" y="156"/>
                </a:cubicBezTo>
                <a:cubicBezTo>
                  <a:pt x="152" y="158"/>
                  <a:pt x="153" y="160"/>
                  <a:pt x="153" y="162"/>
                </a:cubicBezTo>
                <a:cubicBezTo>
                  <a:pt x="155" y="167"/>
                  <a:pt x="156" y="172"/>
                  <a:pt x="153" y="178"/>
                </a:cubicBezTo>
                <a:cubicBezTo>
                  <a:pt x="152" y="179"/>
                  <a:pt x="153" y="181"/>
                  <a:pt x="154" y="181"/>
                </a:cubicBezTo>
                <a:cubicBezTo>
                  <a:pt x="156" y="182"/>
                  <a:pt x="157" y="183"/>
                  <a:pt x="159" y="184"/>
                </a:cubicBezTo>
                <a:cubicBezTo>
                  <a:pt x="159" y="184"/>
                  <a:pt x="159" y="185"/>
                  <a:pt x="159" y="185"/>
                </a:cubicBezTo>
                <a:cubicBezTo>
                  <a:pt x="159" y="186"/>
                  <a:pt x="159" y="186"/>
                  <a:pt x="158" y="186"/>
                </a:cubicBezTo>
                <a:cubicBezTo>
                  <a:pt x="157" y="186"/>
                  <a:pt x="156" y="186"/>
                  <a:pt x="156" y="187"/>
                </a:cubicBezTo>
                <a:cubicBezTo>
                  <a:pt x="156" y="189"/>
                  <a:pt x="156" y="192"/>
                  <a:pt x="156" y="194"/>
                </a:cubicBezTo>
                <a:cubicBezTo>
                  <a:pt x="156" y="194"/>
                  <a:pt x="157" y="195"/>
                  <a:pt x="157" y="195"/>
                </a:cubicBezTo>
                <a:cubicBezTo>
                  <a:pt x="158" y="195"/>
                  <a:pt x="159" y="195"/>
                  <a:pt x="159" y="195"/>
                </a:cubicBezTo>
                <a:cubicBezTo>
                  <a:pt x="159" y="195"/>
                  <a:pt x="159" y="195"/>
                  <a:pt x="159" y="195"/>
                </a:cubicBezTo>
                <a:cubicBezTo>
                  <a:pt x="159" y="195"/>
                  <a:pt x="160" y="195"/>
                  <a:pt x="160" y="195"/>
                </a:cubicBezTo>
                <a:cubicBezTo>
                  <a:pt x="160" y="195"/>
                  <a:pt x="160" y="194"/>
                  <a:pt x="160" y="194"/>
                </a:cubicBezTo>
                <a:cubicBezTo>
                  <a:pt x="160" y="194"/>
                  <a:pt x="160" y="194"/>
                  <a:pt x="160" y="194"/>
                </a:cubicBezTo>
                <a:cubicBezTo>
                  <a:pt x="159" y="193"/>
                  <a:pt x="159" y="193"/>
                  <a:pt x="159" y="193"/>
                </a:cubicBezTo>
                <a:cubicBezTo>
                  <a:pt x="160" y="193"/>
                  <a:pt x="160" y="193"/>
                  <a:pt x="160" y="193"/>
                </a:cubicBezTo>
                <a:cubicBezTo>
                  <a:pt x="160" y="194"/>
                  <a:pt x="160" y="194"/>
                  <a:pt x="160" y="194"/>
                </a:cubicBezTo>
                <a:cubicBezTo>
                  <a:pt x="162" y="193"/>
                  <a:pt x="165" y="193"/>
                  <a:pt x="167" y="194"/>
                </a:cubicBezTo>
                <a:cubicBezTo>
                  <a:pt x="168" y="195"/>
                  <a:pt x="168" y="196"/>
                  <a:pt x="168" y="196"/>
                </a:cubicBezTo>
                <a:cubicBezTo>
                  <a:pt x="167" y="197"/>
                  <a:pt x="167" y="197"/>
                  <a:pt x="167" y="197"/>
                </a:cubicBezTo>
                <a:cubicBezTo>
                  <a:pt x="164" y="197"/>
                  <a:pt x="162" y="196"/>
                  <a:pt x="160" y="195"/>
                </a:cubicBezTo>
                <a:cubicBezTo>
                  <a:pt x="160" y="195"/>
                  <a:pt x="160" y="195"/>
                  <a:pt x="160" y="195"/>
                </a:cubicBezTo>
                <a:cubicBezTo>
                  <a:pt x="159" y="195"/>
                  <a:pt x="159" y="195"/>
                  <a:pt x="159" y="195"/>
                </a:cubicBezTo>
                <a:cubicBezTo>
                  <a:pt x="159" y="196"/>
                  <a:pt x="159" y="198"/>
                  <a:pt x="158" y="198"/>
                </a:cubicBezTo>
                <a:cubicBezTo>
                  <a:pt x="156" y="198"/>
                  <a:pt x="154" y="198"/>
                  <a:pt x="153" y="200"/>
                </a:cubicBezTo>
                <a:cubicBezTo>
                  <a:pt x="151" y="201"/>
                  <a:pt x="150" y="201"/>
                  <a:pt x="148" y="200"/>
                </a:cubicBezTo>
                <a:cubicBezTo>
                  <a:pt x="146" y="199"/>
                  <a:pt x="144" y="198"/>
                  <a:pt x="143" y="197"/>
                </a:cubicBezTo>
                <a:cubicBezTo>
                  <a:pt x="141" y="196"/>
                  <a:pt x="141" y="195"/>
                  <a:pt x="142" y="194"/>
                </a:cubicBezTo>
                <a:cubicBezTo>
                  <a:pt x="142" y="193"/>
                  <a:pt x="143" y="192"/>
                  <a:pt x="144" y="191"/>
                </a:cubicBezTo>
                <a:cubicBezTo>
                  <a:pt x="145" y="189"/>
                  <a:pt x="143" y="187"/>
                  <a:pt x="141" y="187"/>
                </a:cubicBezTo>
                <a:cubicBezTo>
                  <a:pt x="139" y="187"/>
                  <a:pt x="136" y="187"/>
                  <a:pt x="134" y="187"/>
                </a:cubicBezTo>
                <a:cubicBezTo>
                  <a:pt x="133" y="187"/>
                  <a:pt x="131" y="188"/>
                  <a:pt x="130" y="189"/>
                </a:cubicBezTo>
                <a:cubicBezTo>
                  <a:pt x="129" y="190"/>
                  <a:pt x="128" y="190"/>
                  <a:pt x="126" y="190"/>
                </a:cubicBezTo>
                <a:cubicBezTo>
                  <a:pt x="124" y="190"/>
                  <a:pt x="123" y="191"/>
                  <a:pt x="122" y="191"/>
                </a:cubicBezTo>
                <a:cubicBezTo>
                  <a:pt x="117" y="191"/>
                  <a:pt x="114" y="194"/>
                  <a:pt x="110" y="196"/>
                </a:cubicBezTo>
                <a:cubicBezTo>
                  <a:pt x="109" y="196"/>
                  <a:pt x="109" y="198"/>
                  <a:pt x="109" y="199"/>
                </a:cubicBezTo>
                <a:cubicBezTo>
                  <a:pt x="111" y="201"/>
                  <a:pt x="112" y="203"/>
                  <a:pt x="113" y="205"/>
                </a:cubicBezTo>
                <a:cubicBezTo>
                  <a:pt x="114" y="206"/>
                  <a:pt x="114" y="206"/>
                  <a:pt x="112" y="207"/>
                </a:cubicBezTo>
                <a:cubicBezTo>
                  <a:pt x="112" y="207"/>
                  <a:pt x="111" y="207"/>
                  <a:pt x="111" y="207"/>
                </a:cubicBezTo>
                <a:cubicBezTo>
                  <a:pt x="110" y="210"/>
                  <a:pt x="109" y="213"/>
                  <a:pt x="108" y="216"/>
                </a:cubicBezTo>
                <a:cubicBezTo>
                  <a:pt x="108" y="217"/>
                  <a:pt x="108" y="218"/>
                  <a:pt x="108" y="219"/>
                </a:cubicBezTo>
                <a:cubicBezTo>
                  <a:pt x="110" y="222"/>
                  <a:pt x="113" y="224"/>
                  <a:pt x="117" y="224"/>
                </a:cubicBezTo>
                <a:cubicBezTo>
                  <a:pt x="120" y="223"/>
                  <a:pt x="123" y="223"/>
                  <a:pt x="126" y="226"/>
                </a:cubicBezTo>
                <a:cubicBezTo>
                  <a:pt x="127" y="227"/>
                  <a:pt x="129" y="227"/>
                  <a:pt x="131" y="226"/>
                </a:cubicBezTo>
                <a:cubicBezTo>
                  <a:pt x="134" y="225"/>
                  <a:pt x="137" y="223"/>
                  <a:pt x="140" y="222"/>
                </a:cubicBezTo>
                <a:cubicBezTo>
                  <a:pt x="140" y="222"/>
                  <a:pt x="141" y="222"/>
                  <a:pt x="142" y="223"/>
                </a:cubicBezTo>
                <a:cubicBezTo>
                  <a:pt x="142" y="223"/>
                  <a:pt x="143" y="223"/>
                  <a:pt x="143" y="223"/>
                </a:cubicBezTo>
                <a:cubicBezTo>
                  <a:pt x="143" y="223"/>
                  <a:pt x="143" y="224"/>
                  <a:pt x="143" y="224"/>
                </a:cubicBezTo>
                <a:cubicBezTo>
                  <a:pt x="142" y="224"/>
                  <a:pt x="142" y="225"/>
                  <a:pt x="141" y="225"/>
                </a:cubicBezTo>
                <a:cubicBezTo>
                  <a:pt x="140" y="225"/>
                  <a:pt x="138" y="226"/>
                  <a:pt x="139" y="228"/>
                </a:cubicBezTo>
                <a:cubicBezTo>
                  <a:pt x="139" y="229"/>
                  <a:pt x="139" y="230"/>
                  <a:pt x="139" y="230"/>
                </a:cubicBezTo>
                <a:cubicBezTo>
                  <a:pt x="138" y="233"/>
                  <a:pt x="137" y="235"/>
                  <a:pt x="136" y="238"/>
                </a:cubicBezTo>
                <a:cubicBezTo>
                  <a:pt x="136" y="240"/>
                  <a:pt x="131" y="243"/>
                  <a:pt x="128" y="243"/>
                </a:cubicBezTo>
                <a:cubicBezTo>
                  <a:pt x="128" y="243"/>
                  <a:pt x="127" y="243"/>
                  <a:pt x="127" y="243"/>
                </a:cubicBezTo>
                <a:cubicBezTo>
                  <a:pt x="126" y="242"/>
                  <a:pt x="125" y="242"/>
                  <a:pt x="124" y="241"/>
                </a:cubicBezTo>
                <a:cubicBezTo>
                  <a:pt x="123" y="240"/>
                  <a:pt x="123" y="239"/>
                  <a:pt x="122" y="239"/>
                </a:cubicBezTo>
                <a:cubicBezTo>
                  <a:pt x="121" y="239"/>
                  <a:pt x="121" y="240"/>
                  <a:pt x="121" y="241"/>
                </a:cubicBezTo>
                <a:cubicBezTo>
                  <a:pt x="120" y="244"/>
                  <a:pt x="117" y="246"/>
                  <a:pt x="114" y="247"/>
                </a:cubicBezTo>
                <a:cubicBezTo>
                  <a:pt x="113" y="247"/>
                  <a:pt x="113" y="246"/>
                  <a:pt x="112" y="246"/>
                </a:cubicBezTo>
                <a:cubicBezTo>
                  <a:pt x="112" y="246"/>
                  <a:pt x="112" y="245"/>
                  <a:pt x="111" y="245"/>
                </a:cubicBezTo>
                <a:cubicBezTo>
                  <a:pt x="110" y="242"/>
                  <a:pt x="108" y="242"/>
                  <a:pt x="106" y="243"/>
                </a:cubicBezTo>
                <a:cubicBezTo>
                  <a:pt x="103" y="245"/>
                  <a:pt x="99" y="247"/>
                  <a:pt x="98" y="251"/>
                </a:cubicBezTo>
                <a:cubicBezTo>
                  <a:pt x="98" y="251"/>
                  <a:pt x="98" y="252"/>
                  <a:pt x="97" y="252"/>
                </a:cubicBezTo>
                <a:cubicBezTo>
                  <a:pt x="92" y="255"/>
                  <a:pt x="89" y="260"/>
                  <a:pt x="84" y="263"/>
                </a:cubicBezTo>
                <a:cubicBezTo>
                  <a:pt x="81" y="265"/>
                  <a:pt x="80" y="269"/>
                  <a:pt x="81" y="272"/>
                </a:cubicBezTo>
                <a:cubicBezTo>
                  <a:pt x="81" y="274"/>
                  <a:pt x="81" y="275"/>
                  <a:pt x="82" y="277"/>
                </a:cubicBezTo>
                <a:cubicBezTo>
                  <a:pt x="82" y="278"/>
                  <a:pt x="82" y="279"/>
                  <a:pt x="81" y="281"/>
                </a:cubicBezTo>
                <a:cubicBezTo>
                  <a:pt x="78" y="283"/>
                  <a:pt x="78" y="286"/>
                  <a:pt x="79" y="289"/>
                </a:cubicBezTo>
                <a:cubicBezTo>
                  <a:pt x="80" y="291"/>
                  <a:pt x="80" y="293"/>
                  <a:pt x="81" y="295"/>
                </a:cubicBezTo>
                <a:cubicBezTo>
                  <a:pt x="81" y="297"/>
                  <a:pt x="82" y="297"/>
                  <a:pt x="83" y="298"/>
                </a:cubicBezTo>
                <a:cubicBezTo>
                  <a:pt x="84" y="298"/>
                  <a:pt x="85" y="298"/>
                  <a:pt x="87" y="298"/>
                </a:cubicBezTo>
                <a:cubicBezTo>
                  <a:pt x="89" y="298"/>
                  <a:pt x="91" y="297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6"/>
                  <a:pt x="94" y="295"/>
                  <a:pt x="94" y="295"/>
                </a:cubicBezTo>
                <a:cubicBezTo>
                  <a:pt x="94" y="295"/>
                  <a:pt x="94" y="294"/>
                  <a:pt x="94" y="294"/>
                </a:cubicBezTo>
                <a:cubicBezTo>
                  <a:pt x="94" y="294"/>
                  <a:pt x="94" y="294"/>
                  <a:pt x="94" y="295"/>
                </a:cubicBezTo>
                <a:cubicBezTo>
                  <a:pt x="94" y="295"/>
                  <a:pt x="94" y="296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9"/>
                  <a:pt x="93" y="300"/>
                  <a:pt x="93" y="301"/>
                </a:cubicBezTo>
                <a:cubicBezTo>
                  <a:pt x="93" y="304"/>
                  <a:pt x="91" y="305"/>
                  <a:pt x="90" y="307"/>
                </a:cubicBezTo>
                <a:cubicBezTo>
                  <a:pt x="89" y="308"/>
                  <a:pt x="89" y="309"/>
                  <a:pt x="89" y="311"/>
                </a:cubicBezTo>
                <a:cubicBezTo>
                  <a:pt x="90" y="312"/>
                  <a:pt x="90" y="313"/>
                  <a:pt x="89" y="314"/>
                </a:cubicBezTo>
                <a:cubicBezTo>
                  <a:pt x="89" y="315"/>
                  <a:pt x="88" y="315"/>
                  <a:pt x="88" y="316"/>
                </a:cubicBezTo>
                <a:cubicBezTo>
                  <a:pt x="87" y="317"/>
                  <a:pt x="87" y="318"/>
                  <a:pt x="88" y="318"/>
                </a:cubicBezTo>
                <a:cubicBezTo>
                  <a:pt x="91" y="319"/>
                  <a:pt x="93" y="320"/>
                  <a:pt x="95" y="316"/>
                </a:cubicBezTo>
                <a:cubicBezTo>
                  <a:pt x="95" y="316"/>
                  <a:pt x="96" y="316"/>
                  <a:pt x="96" y="316"/>
                </a:cubicBezTo>
                <a:cubicBezTo>
                  <a:pt x="98" y="318"/>
                  <a:pt x="101" y="320"/>
                  <a:pt x="102" y="323"/>
                </a:cubicBezTo>
                <a:cubicBezTo>
                  <a:pt x="102" y="324"/>
                  <a:pt x="103" y="324"/>
                  <a:pt x="104" y="323"/>
                </a:cubicBezTo>
                <a:cubicBezTo>
                  <a:pt x="104" y="323"/>
                  <a:pt x="104" y="323"/>
                  <a:pt x="104" y="323"/>
                </a:cubicBezTo>
                <a:cubicBezTo>
                  <a:pt x="106" y="321"/>
                  <a:pt x="106" y="321"/>
                  <a:pt x="108" y="322"/>
                </a:cubicBezTo>
                <a:cubicBezTo>
                  <a:pt x="109" y="322"/>
                  <a:pt x="110" y="323"/>
                  <a:pt x="111" y="322"/>
                </a:cubicBezTo>
                <a:cubicBezTo>
                  <a:pt x="112" y="322"/>
                  <a:pt x="112" y="322"/>
                  <a:pt x="113" y="322"/>
                </a:cubicBezTo>
                <a:cubicBezTo>
                  <a:pt x="114" y="322"/>
                  <a:pt x="114" y="322"/>
                  <a:pt x="114" y="322"/>
                </a:cubicBezTo>
                <a:cubicBezTo>
                  <a:pt x="115" y="323"/>
                  <a:pt x="115" y="323"/>
                  <a:pt x="114" y="324"/>
                </a:cubicBezTo>
                <a:cubicBezTo>
                  <a:pt x="112" y="325"/>
                  <a:pt x="110" y="328"/>
                  <a:pt x="109" y="330"/>
                </a:cubicBezTo>
                <a:cubicBezTo>
                  <a:pt x="106" y="336"/>
                  <a:pt x="102" y="342"/>
                  <a:pt x="95" y="345"/>
                </a:cubicBezTo>
                <a:cubicBezTo>
                  <a:pt x="93" y="346"/>
                  <a:pt x="92" y="347"/>
                  <a:pt x="89" y="348"/>
                </a:cubicBezTo>
                <a:cubicBezTo>
                  <a:pt x="86" y="350"/>
                  <a:pt x="83" y="352"/>
                  <a:pt x="79" y="354"/>
                </a:cubicBezTo>
                <a:cubicBezTo>
                  <a:pt x="77" y="355"/>
                  <a:pt x="75" y="356"/>
                  <a:pt x="74" y="358"/>
                </a:cubicBezTo>
                <a:cubicBezTo>
                  <a:pt x="73" y="359"/>
                  <a:pt x="72" y="359"/>
                  <a:pt x="71" y="359"/>
                </a:cubicBezTo>
                <a:cubicBezTo>
                  <a:pt x="68" y="358"/>
                  <a:pt x="66" y="359"/>
                  <a:pt x="64" y="360"/>
                </a:cubicBezTo>
                <a:cubicBezTo>
                  <a:pt x="62" y="361"/>
                  <a:pt x="60" y="363"/>
                  <a:pt x="58" y="364"/>
                </a:cubicBezTo>
                <a:cubicBezTo>
                  <a:pt x="55" y="367"/>
                  <a:pt x="52" y="368"/>
                  <a:pt x="48" y="369"/>
                </a:cubicBezTo>
                <a:cubicBezTo>
                  <a:pt x="46" y="369"/>
                  <a:pt x="45" y="369"/>
                  <a:pt x="43" y="369"/>
                </a:cubicBezTo>
                <a:cubicBezTo>
                  <a:pt x="40" y="369"/>
                  <a:pt x="39" y="371"/>
                  <a:pt x="37" y="373"/>
                </a:cubicBezTo>
                <a:cubicBezTo>
                  <a:pt x="37" y="374"/>
                  <a:pt x="37" y="375"/>
                  <a:pt x="37" y="375"/>
                </a:cubicBezTo>
                <a:cubicBezTo>
                  <a:pt x="38" y="375"/>
                  <a:pt x="38" y="376"/>
                  <a:pt x="39" y="376"/>
                </a:cubicBezTo>
                <a:cubicBezTo>
                  <a:pt x="40" y="376"/>
                  <a:pt x="40" y="376"/>
                  <a:pt x="41" y="375"/>
                </a:cubicBezTo>
                <a:cubicBezTo>
                  <a:pt x="43" y="375"/>
                  <a:pt x="45" y="375"/>
                  <a:pt x="46" y="375"/>
                </a:cubicBezTo>
                <a:cubicBezTo>
                  <a:pt x="48" y="375"/>
                  <a:pt x="49" y="374"/>
                  <a:pt x="50" y="374"/>
                </a:cubicBezTo>
                <a:cubicBezTo>
                  <a:pt x="52" y="371"/>
                  <a:pt x="54" y="371"/>
                  <a:pt x="57" y="371"/>
                </a:cubicBezTo>
                <a:cubicBezTo>
                  <a:pt x="60" y="371"/>
                  <a:pt x="63" y="369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6" y="367"/>
                  <a:pt x="66" y="368"/>
                  <a:pt x="67" y="369"/>
                </a:cubicBezTo>
                <a:cubicBezTo>
                  <a:pt x="68" y="370"/>
                  <a:pt x="68" y="370"/>
                  <a:pt x="68" y="368"/>
                </a:cubicBezTo>
                <a:cubicBezTo>
                  <a:pt x="69" y="368"/>
                  <a:pt x="69" y="367"/>
                  <a:pt x="69" y="367"/>
                </a:cubicBezTo>
                <a:cubicBezTo>
                  <a:pt x="72" y="366"/>
                  <a:pt x="74" y="365"/>
                  <a:pt x="77" y="365"/>
                </a:cubicBezTo>
                <a:cubicBezTo>
                  <a:pt x="78" y="365"/>
                  <a:pt x="79" y="366"/>
                  <a:pt x="80" y="365"/>
                </a:cubicBezTo>
                <a:cubicBezTo>
                  <a:pt x="81" y="364"/>
                  <a:pt x="83" y="363"/>
                  <a:pt x="85" y="363"/>
                </a:cubicBezTo>
                <a:cubicBezTo>
                  <a:pt x="87" y="361"/>
                  <a:pt x="90" y="361"/>
                  <a:pt x="91" y="358"/>
                </a:cubicBezTo>
                <a:cubicBezTo>
                  <a:pt x="93" y="357"/>
                  <a:pt x="95" y="355"/>
                  <a:pt x="97" y="354"/>
                </a:cubicBezTo>
                <a:cubicBezTo>
                  <a:pt x="98" y="354"/>
                  <a:pt x="99" y="354"/>
                  <a:pt x="100" y="355"/>
                </a:cubicBezTo>
                <a:cubicBezTo>
                  <a:pt x="100" y="354"/>
                  <a:pt x="101" y="353"/>
                  <a:pt x="101" y="353"/>
                </a:cubicBezTo>
                <a:cubicBezTo>
                  <a:pt x="103" y="352"/>
                  <a:pt x="105" y="351"/>
                  <a:pt x="107" y="350"/>
                </a:cubicBezTo>
                <a:cubicBezTo>
                  <a:pt x="109" y="349"/>
                  <a:pt x="110" y="348"/>
                  <a:pt x="111" y="346"/>
                </a:cubicBezTo>
                <a:cubicBezTo>
                  <a:pt x="111" y="345"/>
                  <a:pt x="112" y="345"/>
                  <a:pt x="113" y="344"/>
                </a:cubicBezTo>
                <a:cubicBezTo>
                  <a:pt x="117" y="342"/>
                  <a:pt x="121" y="339"/>
                  <a:pt x="125" y="338"/>
                </a:cubicBezTo>
                <a:cubicBezTo>
                  <a:pt x="129" y="337"/>
                  <a:pt x="131" y="336"/>
                  <a:pt x="133" y="333"/>
                </a:cubicBezTo>
                <a:cubicBezTo>
                  <a:pt x="134" y="332"/>
                  <a:pt x="135" y="331"/>
                  <a:pt x="136" y="331"/>
                </a:cubicBezTo>
                <a:cubicBezTo>
                  <a:pt x="137" y="330"/>
                  <a:pt x="138" y="329"/>
                  <a:pt x="139" y="329"/>
                </a:cubicBezTo>
                <a:cubicBezTo>
                  <a:pt x="141" y="328"/>
                  <a:pt x="142" y="326"/>
                  <a:pt x="141" y="324"/>
                </a:cubicBezTo>
                <a:cubicBezTo>
                  <a:pt x="140" y="324"/>
                  <a:pt x="140" y="323"/>
                  <a:pt x="140" y="322"/>
                </a:cubicBezTo>
                <a:cubicBezTo>
                  <a:pt x="139" y="321"/>
                  <a:pt x="139" y="320"/>
                  <a:pt x="140" y="319"/>
                </a:cubicBezTo>
                <a:cubicBezTo>
                  <a:pt x="142" y="317"/>
                  <a:pt x="144" y="316"/>
                  <a:pt x="146" y="317"/>
                </a:cubicBezTo>
                <a:cubicBezTo>
                  <a:pt x="148" y="317"/>
                  <a:pt x="149" y="317"/>
                  <a:pt x="150" y="316"/>
                </a:cubicBezTo>
                <a:cubicBezTo>
                  <a:pt x="152" y="314"/>
                  <a:pt x="154" y="313"/>
                  <a:pt x="155" y="311"/>
                </a:cubicBezTo>
                <a:cubicBezTo>
                  <a:pt x="155" y="309"/>
                  <a:pt x="156" y="308"/>
                  <a:pt x="158" y="308"/>
                </a:cubicBezTo>
                <a:cubicBezTo>
                  <a:pt x="159" y="308"/>
                  <a:pt x="160" y="308"/>
                  <a:pt x="161" y="307"/>
                </a:cubicBezTo>
                <a:cubicBezTo>
                  <a:pt x="164" y="301"/>
                  <a:pt x="169" y="300"/>
                  <a:pt x="174" y="297"/>
                </a:cubicBezTo>
                <a:cubicBezTo>
                  <a:pt x="176" y="296"/>
                  <a:pt x="178" y="298"/>
                  <a:pt x="178" y="300"/>
                </a:cubicBezTo>
                <a:cubicBezTo>
                  <a:pt x="178" y="301"/>
                  <a:pt x="178" y="302"/>
                  <a:pt x="178" y="302"/>
                </a:cubicBezTo>
                <a:cubicBezTo>
                  <a:pt x="178" y="303"/>
                  <a:pt x="177" y="303"/>
                  <a:pt x="176" y="303"/>
                </a:cubicBezTo>
                <a:cubicBezTo>
                  <a:pt x="173" y="301"/>
                  <a:pt x="170" y="302"/>
                  <a:pt x="167" y="304"/>
                </a:cubicBezTo>
                <a:cubicBezTo>
                  <a:pt x="166" y="304"/>
                  <a:pt x="165" y="305"/>
                  <a:pt x="165" y="306"/>
                </a:cubicBezTo>
                <a:cubicBezTo>
                  <a:pt x="163" y="310"/>
                  <a:pt x="160" y="313"/>
                  <a:pt x="157" y="316"/>
                </a:cubicBezTo>
                <a:cubicBezTo>
                  <a:pt x="156" y="317"/>
                  <a:pt x="156" y="319"/>
                  <a:pt x="157" y="320"/>
                </a:cubicBezTo>
                <a:cubicBezTo>
                  <a:pt x="158" y="320"/>
                  <a:pt x="158" y="321"/>
                  <a:pt x="157" y="321"/>
                </a:cubicBezTo>
                <a:cubicBezTo>
                  <a:pt x="156" y="322"/>
                  <a:pt x="154" y="323"/>
                  <a:pt x="152" y="324"/>
                </a:cubicBezTo>
                <a:cubicBezTo>
                  <a:pt x="152" y="324"/>
                  <a:pt x="151" y="325"/>
                  <a:pt x="152" y="326"/>
                </a:cubicBezTo>
                <a:cubicBezTo>
                  <a:pt x="152" y="327"/>
                  <a:pt x="153" y="327"/>
                  <a:pt x="154" y="327"/>
                </a:cubicBezTo>
                <a:cubicBezTo>
                  <a:pt x="155" y="327"/>
                  <a:pt x="157" y="327"/>
                  <a:pt x="158" y="326"/>
                </a:cubicBezTo>
                <a:cubicBezTo>
                  <a:pt x="161" y="325"/>
                  <a:pt x="163" y="324"/>
                  <a:pt x="166" y="323"/>
                </a:cubicBezTo>
                <a:cubicBezTo>
                  <a:pt x="167" y="323"/>
                  <a:pt x="168" y="322"/>
                  <a:pt x="169" y="322"/>
                </a:cubicBezTo>
                <a:cubicBezTo>
                  <a:pt x="172" y="321"/>
                  <a:pt x="174" y="319"/>
                  <a:pt x="178" y="320"/>
                </a:cubicBezTo>
                <a:cubicBezTo>
                  <a:pt x="178" y="320"/>
                  <a:pt x="179" y="319"/>
                  <a:pt x="180" y="319"/>
                </a:cubicBezTo>
                <a:cubicBezTo>
                  <a:pt x="181" y="318"/>
                  <a:pt x="182" y="317"/>
                  <a:pt x="183" y="316"/>
                </a:cubicBezTo>
                <a:cubicBezTo>
                  <a:pt x="184" y="315"/>
                  <a:pt x="185" y="315"/>
                  <a:pt x="186" y="316"/>
                </a:cubicBezTo>
                <a:cubicBezTo>
                  <a:pt x="186" y="316"/>
                  <a:pt x="187" y="316"/>
                  <a:pt x="188" y="316"/>
                </a:cubicBezTo>
                <a:cubicBezTo>
                  <a:pt x="188" y="315"/>
                  <a:pt x="189" y="314"/>
                  <a:pt x="187" y="313"/>
                </a:cubicBezTo>
                <a:cubicBezTo>
                  <a:pt x="186" y="312"/>
                  <a:pt x="186" y="311"/>
                  <a:pt x="185" y="310"/>
                </a:cubicBezTo>
                <a:cubicBezTo>
                  <a:pt x="184" y="308"/>
                  <a:pt x="185" y="306"/>
                  <a:pt x="186" y="305"/>
                </a:cubicBezTo>
                <a:cubicBezTo>
                  <a:pt x="187" y="305"/>
                  <a:pt x="188" y="304"/>
                  <a:pt x="189" y="305"/>
                </a:cubicBezTo>
                <a:cubicBezTo>
                  <a:pt x="189" y="307"/>
                  <a:pt x="190" y="308"/>
                  <a:pt x="192" y="308"/>
                </a:cubicBezTo>
                <a:cubicBezTo>
                  <a:pt x="194" y="308"/>
                  <a:pt x="195" y="308"/>
                  <a:pt x="196" y="308"/>
                </a:cubicBezTo>
                <a:cubicBezTo>
                  <a:pt x="196" y="308"/>
                  <a:pt x="196" y="308"/>
                  <a:pt x="196" y="307"/>
                </a:cubicBezTo>
                <a:cubicBezTo>
                  <a:pt x="197" y="307"/>
                  <a:pt x="197" y="307"/>
                  <a:pt x="197" y="307"/>
                </a:cubicBezTo>
                <a:cubicBezTo>
                  <a:pt x="196" y="308"/>
                  <a:pt x="196" y="308"/>
                  <a:pt x="196" y="308"/>
                </a:cubicBezTo>
                <a:cubicBezTo>
                  <a:pt x="196" y="308"/>
                  <a:pt x="196" y="308"/>
                  <a:pt x="196" y="308"/>
                </a:cubicBezTo>
                <a:cubicBezTo>
                  <a:pt x="196" y="308"/>
                  <a:pt x="196" y="309"/>
                  <a:pt x="196" y="310"/>
                </a:cubicBezTo>
                <a:cubicBezTo>
                  <a:pt x="197" y="313"/>
                  <a:pt x="198" y="316"/>
                  <a:pt x="202" y="317"/>
                </a:cubicBezTo>
                <a:cubicBezTo>
                  <a:pt x="204" y="318"/>
                  <a:pt x="205" y="320"/>
                  <a:pt x="206" y="321"/>
                </a:cubicBezTo>
                <a:cubicBezTo>
                  <a:pt x="207" y="322"/>
                  <a:pt x="207" y="323"/>
                  <a:pt x="207" y="324"/>
                </a:cubicBezTo>
                <a:cubicBezTo>
                  <a:pt x="208" y="325"/>
                  <a:pt x="209" y="326"/>
                  <a:pt x="210" y="326"/>
                </a:cubicBezTo>
                <a:cubicBezTo>
                  <a:pt x="211" y="326"/>
                  <a:pt x="212" y="326"/>
                  <a:pt x="213" y="326"/>
                </a:cubicBezTo>
                <a:cubicBezTo>
                  <a:pt x="216" y="326"/>
                  <a:pt x="218" y="327"/>
                  <a:pt x="220" y="329"/>
                </a:cubicBezTo>
                <a:cubicBezTo>
                  <a:pt x="221" y="330"/>
                  <a:pt x="222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1"/>
                  <a:pt x="224" y="332"/>
                  <a:pt x="224" y="332"/>
                </a:cubicBezTo>
                <a:cubicBezTo>
                  <a:pt x="226" y="334"/>
                  <a:pt x="228" y="336"/>
                  <a:pt x="231" y="335"/>
                </a:cubicBezTo>
                <a:cubicBezTo>
                  <a:pt x="231" y="335"/>
                  <a:pt x="232" y="335"/>
                  <a:pt x="232" y="335"/>
                </a:cubicBezTo>
                <a:cubicBezTo>
                  <a:pt x="233" y="335"/>
                  <a:pt x="233" y="336"/>
                  <a:pt x="232" y="336"/>
                </a:cubicBezTo>
                <a:cubicBezTo>
                  <a:pt x="231" y="338"/>
                  <a:pt x="231" y="340"/>
                  <a:pt x="233" y="342"/>
                </a:cubicBezTo>
                <a:cubicBezTo>
                  <a:pt x="233" y="342"/>
                  <a:pt x="234" y="344"/>
                  <a:pt x="235" y="344"/>
                </a:cubicBezTo>
                <a:cubicBezTo>
                  <a:pt x="236" y="345"/>
                  <a:pt x="237" y="345"/>
                  <a:pt x="237" y="347"/>
                </a:cubicBezTo>
                <a:cubicBezTo>
                  <a:pt x="237" y="348"/>
                  <a:pt x="237" y="350"/>
                  <a:pt x="238" y="351"/>
                </a:cubicBezTo>
                <a:cubicBezTo>
                  <a:pt x="238" y="353"/>
                  <a:pt x="239" y="356"/>
                  <a:pt x="241" y="358"/>
                </a:cubicBezTo>
                <a:cubicBezTo>
                  <a:pt x="242" y="359"/>
                  <a:pt x="243" y="359"/>
                  <a:pt x="245" y="359"/>
                </a:cubicBezTo>
                <a:cubicBezTo>
                  <a:pt x="246" y="359"/>
                  <a:pt x="247" y="358"/>
                  <a:pt x="247" y="357"/>
                </a:cubicBezTo>
                <a:cubicBezTo>
                  <a:pt x="247" y="356"/>
                  <a:pt x="246" y="355"/>
                  <a:pt x="246" y="354"/>
                </a:cubicBezTo>
                <a:cubicBezTo>
                  <a:pt x="246" y="354"/>
                  <a:pt x="246" y="354"/>
                  <a:pt x="246" y="353"/>
                </a:cubicBezTo>
                <a:cubicBezTo>
                  <a:pt x="247" y="353"/>
                  <a:pt x="247" y="353"/>
                  <a:pt x="247" y="354"/>
                </a:cubicBezTo>
                <a:cubicBezTo>
                  <a:pt x="248" y="355"/>
                  <a:pt x="248" y="356"/>
                  <a:pt x="248" y="357"/>
                </a:cubicBezTo>
                <a:cubicBezTo>
                  <a:pt x="249" y="359"/>
                  <a:pt x="250" y="360"/>
                  <a:pt x="251" y="361"/>
                </a:cubicBezTo>
                <a:cubicBezTo>
                  <a:pt x="251" y="362"/>
                  <a:pt x="251" y="362"/>
                  <a:pt x="251" y="362"/>
                </a:cubicBezTo>
                <a:cubicBezTo>
                  <a:pt x="251" y="363"/>
                  <a:pt x="250" y="363"/>
                  <a:pt x="250" y="362"/>
                </a:cubicBezTo>
                <a:cubicBezTo>
                  <a:pt x="249" y="362"/>
                  <a:pt x="249" y="362"/>
                  <a:pt x="248" y="362"/>
                </a:cubicBezTo>
                <a:cubicBezTo>
                  <a:pt x="246" y="361"/>
                  <a:pt x="244" y="362"/>
                  <a:pt x="244" y="364"/>
                </a:cubicBezTo>
                <a:cubicBezTo>
                  <a:pt x="243" y="365"/>
                  <a:pt x="242" y="367"/>
                  <a:pt x="243" y="369"/>
                </a:cubicBezTo>
                <a:cubicBezTo>
                  <a:pt x="243" y="370"/>
                  <a:pt x="243" y="372"/>
                  <a:pt x="244" y="374"/>
                </a:cubicBezTo>
                <a:cubicBezTo>
                  <a:pt x="243" y="374"/>
                  <a:pt x="243" y="374"/>
                  <a:pt x="243" y="374"/>
                </a:cubicBezTo>
                <a:cubicBezTo>
                  <a:pt x="243" y="374"/>
                  <a:pt x="243" y="374"/>
                  <a:pt x="243" y="374"/>
                </a:cubicBezTo>
                <a:cubicBezTo>
                  <a:pt x="244" y="374"/>
                  <a:pt x="244" y="374"/>
                  <a:pt x="244" y="374"/>
                </a:cubicBezTo>
                <a:cubicBezTo>
                  <a:pt x="245" y="375"/>
                  <a:pt x="245" y="377"/>
                  <a:pt x="245" y="378"/>
                </a:cubicBezTo>
                <a:cubicBezTo>
                  <a:pt x="244" y="381"/>
                  <a:pt x="243" y="384"/>
                  <a:pt x="244" y="387"/>
                </a:cubicBezTo>
                <a:cubicBezTo>
                  <a:pt x="244" y="387"/>
                  <a:pt x="244" y="388"/>
                  <a:pt x="244" y="388"/>
                </a:cubicBezTo>
                <a:cubicBezTo>
                  <a:pt x="245" y="388"/>
                  <a:pt x="246" y="388"/>
                  <a:pt x="246" y="387"/>
                </a:cubicBezTo>
                <a:cubicBezTo>
                  <a:pt x="247" y="385"/>
                  <a:pt x="248" y="383"/>
                  <a:pt x="249" y="382"/>
                </a:cubicBezTo>
                <a:cubicBezTo>
                  <a:pt x="249" y="381"/>
                  <a:pt x="249" y="381"/>
                  <a:pt x="249" y="381"/>
                </a:cubicBezTo>
                <a:cubicBezTo>
                  <a:pt x="249" y="381"/>
                  <a:pt x="249" y="381"/>
                  <a:pt x="249" y="381"/>
                </a:cubicBezTo>
                <a:cubicBezTo>
                  <a:pt x="250" y="380"/>
                  <a:pt x="251" y="379"/>
                  <a:pt x="252" y="379"/>
                </a:cubicBezTo>
                <a:cubicBezTo>
                  <a:pt x="252" y="379"/>
                  <a:pt x="253" y="379"/>
                  <a:pt x="253" y="379"/>
                </a:cubicBezTo>
                <a:cubicBezTo>
                  <a:pt x="253" y="379"/>
                  <a:pt x="253" y="379"/>
                  <a:pt x="253" y="379"/>
                </a:cubicBezTo>
                <a:cubicBezTo>
                  <a:pt x="253" y="379"/>
                  <a:pt x="253" y="379"/>
                  <a:pt x="253" y="379"/>
                </a:cubicBezTo>
                <a:cubicBezTo>
                  <a:pt x="255" y="375"/>
                  <a:pt x="258" y="372"/>
                  <a:pt x="259" y="368"/>
                </a:cubicBezTo>
                <a:cubicBezTo>
                  <a:pt x="259" y="368"/>
                  <a:pt x="260" y="368"/>
                  <a:pt x="260" y="368"/>
                </a:cubicBezTo>
                <a:cubicBezTo>
                  <a:pt x="261" y="368"/>
                  <a:pt x="261" y="369"/>
                  <a:pt x="261" y="369"/>
                </a:cubicBezTo>
                <a:cubicBezTo>
                  <a:pt x="261" y="370"/>
                  <a:pt x="261" y="371"/>
                  <a:pt x="261" y="371"/>
                </a:cubicBezTo>
                <a:cubicBezTo>
                  <a:pt x="260" y="373"/>
                  <a:pt x="259" y="375"/>
                  <a:pt x="259" y="377"/>
                </a:cubicBezTo>
                <a:cubicBezTo>
                  <a:pt x="258" y="378"/>
                  <a:pt x="259" y="379"/>
                  <a:pt x="259" y="381"/>
                </a:cubicBezTo>
                <a:cubicBezTo>
                  <a:pt x="260" y="381"/>
                  <a:pt x="260" y="381"/>
                  <a:pt x="260" y="381"/>
                </a:cubicBezTo>
                <a:cubicBezTo>
                  <a:pt x="260" y="381"/>
                  <a:pt x="260" y="381"/>
                  <a:pt x="260" y="381"/>
                </a:cubicBezTo>
                <a:cubicBezTo>
                  <a:pt x="260" y="382"/>
                  <a:pt x="261" y="383"/>
                  <a:pt x="261" y="384"/>
                </a:cubicBezTo>
                <a:cubicBezTo>
                  <a:pt x="261" y="384"/>
                  <a:pt x="261" y="384"/>
                  <a:pt x="261" y="384"/>
                </a:cubicBezTo>
                <a:cubicBezTo>
                  <a:pt x="261" y="385"/>
                  <a:pt x="261" y="385"/>
                  <a:pt x="261" y="385"/>
                </a:cubicBezTo>
                <a:cubicBezTo>
                  <a:pt x="261" y="384"/>
                  <a:pt x="261" y="384"/>
                  <a:pt x="261" y="384"/>
                </a:cubicBezTo>
                <a:cubicBezTo>
                  <a:pt x="261" y="384"/>
                  <a:pt x="261" y="384"/>
                  <a:pt x="261" y="384"/>
                </a:cubicBezTo>
                <a:cubicBezTo>
                  <a:pt x="260" y="383"/>
                  <a:pt x="260" y="382"/>
                  <a:pt x="260" y="381"/>
                </a:cubicBezTo>
                <a:cubicBezTo>
                  <a:pt x="260" y="381"/>
                  <a:pt x="260" y="381"/>
                  <a:pt x="260" y="381"/>
                </a:cubicBezTo>
                <a:cubicBezTo>
                  <a:pt x="260" y="381"/>
                  <a:pt x="260" y="381"/>
                  <a:pt x="259" y="381"/>
                </a:cubicBezTo>
                <a:cubicBezTo>
                  <a:pt x="258" y="380"/>
                  <a:pt x="257" y="380"/>
                  <a:pt x="257" y="380"/>
                </a:cubicBezTo>
                <a:cubicBezTo>
                  <a:pt x="255" y="379"/>
                  <a:pt x="254" y="379"/>
                  <a:pt x="253" y="379"/>
                </a:cubicBezTo>
                <a:cubicBezTo>
                  <a:pt x="253" y="379"/>
                  <a:pt x="253" y="379"/>
                  <a:pt x="253" y="379"/>
                </a:cubicBezTo>
                <a:cubicBezTo>
                  <a:pt x="253" y="379"/>
                  <a:pt x="253" y="379"/>
                  <a:pt x="252" y="379"/>
                </a:cubicBezTo>
                <a:cubicBezTo>
                  <a:pt x="252" y="381"/>
                  <a:pt x="250" y="381"/>
                  <a:pt x="249" y="381"/>
                </a:cubicBezTo>
                <a:cubicBezTo>
                  <a:pt x="249" y="381"/>
                  <a:pt x="249" y="381"/>
                  <a:pt x="249" y="381"/>
                </a:cubicBezTo>
                <a:cubicBezTo>
                  <a:pt x="249" y="381"/>
                  <a:pt x="249" y="381"/>
                  <a:pt x="249" y="382"/>
                </a:cubicBezTo>
                <a:cubicBezTo>
                  <a:pt x="248" y="384"/>
                  <a:pt x="249" y="387"/>
                  <a:pt x="248" y="389"/>
                </a:cubicBezTo>
                <a:cubicBezTo>
                  <a:pt x="247" y="390"/>
                  <a:pt x="248" y="391"/>
                  <a:pt x="249" y="392"/>
                </a:cubicBezTo>
                <a:cubicBezTo>
                  <a:pt x="250" y="392"/>
                  <a:pt x="250" y="392"/>
                  <a:pt x="251" y="392"/>
                </a:cubicBezTo>
                <a:cubicBezTo>
                  <a:pt x="251" y="392"/>
                  <a:pt x="251" y="392"/>
                  <a:pt x="251" y="392"/>
                </a:cubicBezTo>
                <a:cubicBezTo>
                  <a:pt x="251" y="391"/>
                  <a:pt x="251" y="391"/>
                  <a:pt x="251" y="391"/>
                </a:cubicBezTo>
                <a:cubicBezTo>
                  <a:pt x="251" y="391"/>
                  <a:pt x="251" y="390"/>
                  <a:pt x="252" y="390"/>
                </a:cubicBezTo>
                <a:cubicBezTo>
                  <a:pt x="252" y="390"/>
                  <a:pt x="252" y="390"/>
                  <a:pt x="252" y="390"/>
                </a:cubicBezTo>
                <a:cubicBezTo>
                  <a:pt x="252" y="391"/>
                  <a:pt x="251" y="391"/>
                  <a:pt x="251" y="391"/>
                </a:cubicBezTo>
                <a:cubicBezTo>
                  <a:pt x="251" y="391"/>
                  <a:pt x="251" y="392"/>
                  <a:pt x="251" y="392"/>
                </a:cubicBezTo>
                <a:cubicBezTo>
                  <a:pt x="251" y="392"/>
                  <a:pt x="251" y="392"/>
                  <a:pt x="251" y="392"/>
                </a:cubicBezTo>
                <a:cubicBezTo>
                  <a:pt x="250" y="393"/>
                  <a:pt x="250" y="394"/>
                  <a:pt x="250" y="394"/>
                </a:cubicBezTo>
                <a:cubicBezTo>
                  <a:pt x="251" y="395"/>
                  <a:pt x="252" y="396"/>
                  <a:pt x="251" y="398"/>
                </a:cubicBezTo>
                <a:cubicBezTo>
                  <a:pt x="251" y="399"/>
                  <a:pt x="251" y="400"/>
                  <a:pt x="250" y="401"/>
                </a:cubicBezTo>
                <a:cubicBezTo>
                  <a:pt x="250" y="402"/>
                  <a:pt x="250" y="403"/>
                  <a:pt x="250" y="404"/>
                </a:cubicBezTo>
                <a:cubicBezTo>
                  <a:pt x="252" y="406"/>
                  <a:pt x="252" y="408"/>
                  <a:pt x="253" y="410"/>
                </a:cubicBezTo>
                <a:cubicBezTo>
                  <a:pt x="253" y="411"/>
                  <a:pt x="254" y="411"/>
                  <a:pt x="254" y="411"/>
                </a:cubicBezTo>
                <a:cubicBezTo>
                  <a:pt x="254" y="411"/>
                  <a:pt x="255" y="411"/>
                  <a:pt x="255" y="410"/>
                </a:cubicBezTo>
                <a:cubicBezTo>
                  <a:pt x="256" y="408"/>
                  <a:pt x="258" y="405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7" y="402"/>
                  <a:pt x="257" y="401"/>
                  <a:pt x="257" y="401"/>
                </a:cubicBezTo>
                <a:cubicBezTo>
                  <a:pt x="257" y="401"/>
                  <a:pt x="258" y="401"/>
                  <a:pt x="258" y="401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9" y="402"/>
                  <a:pt x="259" y="402"/>
                </a:cubicBezTo>
                <a:cubicBezTo>
                  <a:pt x="259" y="402"/>
                  <a:pt x="259" y="402"/>
                  <a:pt x="259" y="402"/>
                </a:cubicBezTo>
                <a:cubicBezTo>
                  <a:pt x="259" y="402"/>
                  <a:pt x="260" y="402"/>
                  <a:pt x="260" y="402"/>
                </a:cubicBezTo>
                <a:cubicBezTo>
                  <a:pt x="260" y="402"/>
                  <a:pt x="260" y="402"/>
                  <a:pt x="260" y="402"/>
                </a:cubicBezTo>
                <a:cubicBezTo>
                  <a:pt x="260" y="402"/>
                  <a:pt x="260" y="402"/>
                  <a:pt x="259" y="402"/>
                </a:cubicBezTo>
                <a:cubicBezTo>
                  <a:pt x="260" y="403"/>
                  <a:pt x="261" y="404"/>
                  <a:pt x="261" y="405"/>
                </a:cubicBezTo>
                <a:cubicBezTo>
                  <a:pt x="261" y="405"/>
                  <a:pt x="261" y="405"/>
                  <a:pt x="262" y="405"/>
                </a:cubicBezTo>
                <a:cubicBezTo>
                  <a:pt x="262" y="405"/>
                  <a:pt x="262" y="406"/>
                  <a:pt x="262" y="406"/>
                </a:cubicBezTo>
                <a:cubicBezTo>
                  <a:pt x="262" y="406"/>
                  <a:pt x="262" y="406"/>
                  <a:pt x="262" y="407"/>
                </a:cubicBezTo>
                <a:cubicBezTo>
                  <a:pt x="262" y="408"/>
                  <a:pt x="262" y="408"/>
                  <a:pt x="262" y="407"/>
                </a:cubicBezTo>
                <a:cubicBezTo>
                  <a:pt x="262" y="407"/>
                  <a:pt x="262" y="406"/>
                  <a:pt x="262" y="406"/>
                </a:cubicBezTo>
                <a:cubicBezTo>
                  <a:pt x="262" y="406"/>
                  <a:pt x="262" y="406"/>
                  <a:pt x="262" y="406"/>
                </a:cubicBezTo>
                <a:cubicBezTo>
                  <a:pt x="262" y="406"/>
                  <a:pt x="261" y="405"/>
                  <a:pt x="261" y="405"/>
                </a:cubicBezTo>
                <a:cubicBezTo>
                  <a:pt x="261" y="405"/>
                  <a:pt x="261" y="405"/>
                  <a:pt x="261" y="405"/>
                </a:cubicBezTo>
                <a:cubicBezTo>
                  <a:pt x="260" y="406"/>
                  <a:pt x="260" y="407"/>
                  <a:pt x="260" y="409"/>
                </a:cubicBezTo>
                <a:cubicBezTo>
                  <a:pt x="260" y="410"/>
                  <a:pt x="261" y="411"/>
                  <a:pt x="262" y="411"/>
                </a:cubicBezTo>
                <a:cubicBezTo>
                  <a:pt x="263" y="412"/>
                  <a:pt x="264" y="412"/>
                  <a:pt x="264" y="412"/>
                </a:cubicBezTo>
                <a:cubicBezTo>
                  <a:pt x="266" y="412"/>
                  <a:pt x="266" y="413"/>
                  <a:pt x="265" y="414"/>
                </a:cubicBezTo>
                <a:cubicBezTo>
                  <a:pt x="264" y="415"/>
                  <a:pt x="262" y="417"/>
                  <a:pt x="262" y="420"/>
                </a:cubicBezTo>
                <a:cubicBezTo>
                  <a:pt x="262" y="421"/>
                  <a:pt x="261" y="421"/>
                  <a:pt x="260" y="421"/>
                </a:cubicBezTo>
                <a:cubicBezTo>
                  <a:pt x="259" y="422"/>
                  <a:pt x="259" y="422"/>
                  <a:pt x="260" y="423"/>
                </a:cubicBezTo>
                <a:cubicBezTo>
                  <a:pt x="262" y="425"/>
                  <a:pt x="262" y="426"/>
                  <a:pt x="259" y="427"/>
                </a:cubicBezTo>
                <a:cubicBezTo>
                  <a:pt x="259" y="428"/>
                  <a:pt x="258" y="428"/>
                  <a:pt x="258" y="428"/>
                </a:cubicBezTo>
                <a:cubicBezTo>
                  <a:pt x="259" y="430"/>
                  <a:pt x="260" y="432"/>
                  <a:pt x="262" y="431"/>
                </a:cubicBezTo>
                <a:cubicBezTo>
                  <a:pt x="264" y="431"/>
                  <a:pt x="266" y="430"/>
                  <a:pt x="268" y="430"/>
                </a:cubicBezTo>
                <a:cubicBezTo>
                  <a:pt x="268" y="430"/>
                  <a:pt x="269" y="430"/>
                  <a:pt x="269" y="430"/>
                </a:cubicBezTo>
                <a:cubicBezTo>
                  <a:pt x="269" y="431"/>
                  <a:pt x="269" y="431"/>
                  <a:pt x="268" y="432"/>
                </a:cubicBezTo>
                <a:cubicBezTo>
                  <a:pt x="268" y="432"/>
                  <a:pt x="267" y="433"/>
                  <a:pt x="266" y="434"/>
                </a:cubicBezTo>
                <a:cubicBezTo>
                  <a:pt x="264" y="435"/>
                  <a:pt x="264" y="437"/>
                  <a:pt x="264" y="439"/>
                </a:cubicBezTo>
                <a:cubicBezTo>
                  <a:pt x="264" y="440"/>
                  <a:pt x="264" y="440"/>
                  <a:pt x="265" y="441"/>
                </a:cubicBezTo>
                <a:cubicBezTo>
                  <a:pt x="265" y="441"/>
                  <a:pt x="265" y="441"/>
                  <a:pt x="265" y="441"/>
                </a:cubicBezTo>
                <a:cubicBezTo>
                  <a:pt x="265" y="441"/>
                  <a:pt x="265" y="440"/>
                  <a:pt x="265" y="440"/>
                </a:cubicBezTo>
                <a:cubicBezTo>
                  <a:pt x="265" y="440"/>
                  <a:pt x="265" y="440"/>
                  <a:pt x="265" y="440"/>
                </a:cubicBezTo>
                <a:cubicBezTo>
                  <a:pt x="265" y="440"/>
                  <a:pt x="265" y="440"/>
                  <a:pt x="265" y="440"/>
                </a:cubicBezTo>
                <a:cubicBezTo>
                  <a:pt x="266" y="440"/>
                  <a:pt x="265" y="440"/>
                  <a:pt x="265" y="440"/>
                </a:cubicBezTo>
                <a:cubicBezTo>
                  <a:pt x="265" y="440"/>
                  <a:pt x="265" y="441"/>
                  <a:pt x="265" y="441"/>
                </a:cubicBezTo>
                <a:cubicBezTo>
                  <a:pt x="266" y="442"/>
                  <a:pt x="268" y="444"/>
                  <a:pt x="269" y="445"/>
                </a:cubicBezTo>
                <a:cubicBezTo>
                  <a:pt x="270" y="446"/>
                  <a:pt x="270" y="447"/>
                  <a:pt x="270" y="448"/>
                </a:cubicBezTo>
                <a:cubicBezTo>
                  <a:pt x="269" y="449"/>
                  <a:pt x="269" y="450"/>
                  <a:pt x="268" y="451"/>
                </a:cubicBezTo>
                <a:cubicBezTo>
                  <a:pt x="268" y="451"/>
                  <a:pt x="268" y="451"/>
                  <a:pt x="268" y="451"/>
                </a:cubicBezTo>
                <a:cubicBezTo>
                  <a:pt x="268" y="451"/>
                  <a:pt x="268" y="451"/>
                  <a:pt x="268" y="451"/>
                </a:cubicBezTo>
                <a:cubicBezTo>
                  <a:pt x="268" y="451"/>
                  <a:pt x="268" y="451"/>
                  <a:pt x="268" y="451"/>
                </a:cubicBezTo>
                <a:cubicBezTo>
                  <a:pt x="268" y="452"/>
                  <a:pt x="268" y="453"/>
                  <a:pt x="268" y="454"/>
                </a:cubicBezTo>
                <a:cubicBezTo>
                  <a:pt x="269" y="455"/>
                  <a:pt x="269" y="456"/>
                  <a:pt x="268" y="458"/>
                </a:cubicBezTo>
                <a:cubicBezTo>
                  <a:pt x="268" y="458"/>
                  <a:pt x="267" y="458"/>
                  <a:pt x="267" y="458"/>
                </a:cubicBezTo>
                <a:cubicBezTo>
                  <a:pt x="270" y="464"/>
                  <a:pt x="270" y="464"/>
                  <a:pt x="270" y="464"/>
                </a:cubicBezTo>
                <a:cubicBezTo>
                  <a:pt x="271" y="464"/>
                  <a:pt x="273" y="465"/>
                  <a:pt x="274" y="467"/>
                </a:cubicBezTo>
                <a:cubicBezTo>
                  <a:pt x="275" y="468"/>
                  <a:pt x="276" y="469"/>
                  <a:pt x="278" y="470"/>
                </a:cubicBezTo>
                <a:cubicBezTo>
                  <a:pt x="279" y="470"/>
                  <a:pt x="281" y="471"/>
                  <a:pt x="282" y="472"/>
                </a:cubicBezTo>
                <a:cubicBezTo>
                  <a:pt x="283" y="472"/>
                  <a:pt x="283" y="473"/>
                  <a:pt x="283" y="474"/>
                </a:cubicBezTo>
                <a:cubicBezTo>
                  <a:pt x="282" y="475"/>
                  <a:pt x="282" y="477"/>
                  <a:pt x="283" y="479"/>
                </a:cubicBezTo>
                <a:cubicBezTo>
                  <a:pt x="283" y="480"/>
                  <a:pt x="283" y="480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2"/>
                  <a:pt x="284" y="483"/>
                </a:cubicBezTo>
                <a:cubicBezTo>
                  <a:pt x="285" y="483"/>
                  <a:pt x="286" y="483"/>
                  <a:pt x="286" y="483"/>
                </a:cubicBezTo>
                <a:cubicBezTo>
                  <a:pt x="288" y="483"/>
                  <a:pt x="289" y="484"/>
                  <a:pt x="289" y="485"/>
                </a:cubicBezTo>
                <a:cubicBezTo>
                  <a:pt x="290" y="487"/>
                  <a:pt x="290" y="489"/>
                  <a:pt x="291" y="491"/>
                </a:cubicBezTo>
                <a:cubicBezTo>
                  <a:pt x="292" y="492"/>
                  <a:pt x="291" y="494"/>
                  <a:pt x="291" y="496"/>
                </a:cubicBezTo>
                <a:cubicBezTo>
                  <a:pt x="290" y="496"/>
                  <a:pt x="290" y="497"/>
                  <a:pt x="290" y="497"/>
                </a:cubicBezTo>
                <a:cubicBezTo>
                  <a:pt x="289" y="497"/>
                  <a:pt x="288" y="498"/>
                  <a:pt x="287" y="498"/>
                </a:cubicBezTo>
                <a:cubicBezTo>
                  <a:pt x="285" y="497"/>
                  <a:pt x="282" y="497"/>
                  <a:pt x="280" y="495"/>
                </a:cubicBezTo>
                <a:cubicBezTo>
                  <a:pt x="281" y="495"/>
                  <a:pt x="281" y="495"/>
                  <a:pt x="281" y="495"/>
                </a:cubicBezTo>
                <a:cubicBezTo>
                  <a:pt x="281" y="495"/>
                  <a:pt x="281" y="495"/>
                  <a:pt x="280" y="495"/>
                </a:cubicBezTo>
                <a:cubicBezTo>
                  <a:pt x="281" y="495"/>
                  <a:pt x="282" y="495"/>
                  <a:pt x="283" y="495"/>
                </a:cubicBezTo>
                <a:cubicBezTo>
                  <a:pt x="285" y="495"/>
                  <a:pt x="286" y="494"/>
                  <a:pt x="286" y="493"/>
                </a:cubicBezTo>
                <a:cubicBezTo>
                  <a:pt x="286" y="489"/>
                  <a:pt x="285" y="486"/>
                  <a:pt x="284" y="483"/>
                </a:cubicBezTo>
                <a:cubicBezTo>
                  <a:pt x="283" y="482"/>
                  <a:pt x="281" y="482"/>
                  <a:pt x="281" y="480"/>
                </a:cubicBezTo>
                <a:cubicBezTo>
                  <a:pt x="281" y="479"/>
                  <a:pt x="280" y="477"/>
                  <a:pt x="280" y="476"/>
                </a:cubicBezTo>
                <a:cubicBezTo>
                  <a:pt x="279" y="473"/>
                  <a:pt x="277" y="471"/>
                  <a:pt x="274" y="470"/>
                </a:cubicBezTo>
                <a:cubicBezTo>
                  <a:pt x="272" y="469"/>
                  <a:pt x="270" y="468"/>
                  <a:pt x="268" y="466"/>
                </a:cubicBezTo>
                <a:cubicBezTo>
                  <a:pt x="267" y="466"/>
                  <a:pt x="266" y="465"/>
                  <a:pt x="265" y="464"/>
                </a:cubicBezTo>
                <a:cubicBezTo>
                  <a:pt x="264" y="463"/>
                  <a:pt x="263" y="463"/>
                  <a:pt x="262" y="463"/>
                </a:cubicBezTo>
                <a:cubicBezTo>
                  <a:pt x="261" y="463"/>
                  <a:pt x="260" y="464"/>
                  <a:pt x="260" y="465"/>
                </a:cubicBezTo>
                <a:cubicBezTo>
                  <a:pt x="261" y="466"/>
                  <a:pt x="261" y="468"/>
                  <a:pt x="261" y="470"/>
                </a:cubicBezTo>
                <a:cubicBezTo>
                  <a:pt x="261" y="471"/>
                  <a:pt x="261" y="472"/>
                  <a:pt x="262" y="472"/>
                </a:cubicBezTo>
                <a:cubicBezTo>
                  <a:pt x="263" y="474"/>
                  <a:pt x="265" y="475"/>
                  <a:pt x="266" y="477"/>
                </a:cubicBezTo>
                <a:cubicBezTo>
                  <a:pt x="269" y="482"/>
                  <a:pt x="274" y="486"/>
                  <a:pt x="277" y="491"/>
                </a:cubicBezTo>
                <a:cubicBezTo>
                  <a:pt x="277" y="492"/>
                  <a:pt x="278" y="493"/>
                  <a:pt x="279" y="493"/>
                </a:cubicBezTo>
                <a:cubicBezTo>
                  <a:pt x="279" y="493"/>
                  <a:pt x="279" y="493"/>
                  <a:pt x="279" y="493"/>
                </a:cubicBezTo>
                <a:cubicBezTo>
                  <a:pt x="279" y="493"/>
                  <a:pt x="279" y="493"/>
                  <a:pt x="279" y="493"/>
                </a:cubicBezTo>
                <a:cubicBezTo>
                  <a:pt x="277" y="494"/>
                  <a:pt x="275" y="496"/>
                  <a:pt x="275" y="498"/>
                </a:cubicBezTo>
                <a:cubicBezTo>
                  <a:pt x="275" y="502"/>
                  <a:pt x="275" y="506"/>
                  <a:pt x="275" y="510"/>
                </a:cubicBezTo>
                <a:cubicBezTo>
                  <a:pt x="275" y="515"/>
                  <a:pt x="274" y="519"/>
                  <a:pt x="273" y="523"/>
                </a:cubicBezTo>
                <a:cubicBezTo>
                  <a:pt x="271" y="528"/>
                  <a:pt x="269" y="532"/>
                  <a:pt x="268" y="537"/>
                </a:cubicBezTo>
                <a:cubicBezTo>
                  <a:pt x="267" y="542"/>
                  <a:pt x="265" y="546"/>
                  <a:pt x="262" y="550"/>
                </a:cubicBezTo>
                <a:cubicBezTo>
                  <a:pt x="260" y="554"/>
                  <a:pt x="259" y="558"/>
                  <a:pt x="259" y="562"/>
                </a:cubicBezTo>
                <a:cubicBezTo>
                  <a:pt x="259" y="563"/>
                  <a:pt x="259" y="564"/>
                  <a:pt x="259" y="564"/>
                </a:cubicBezTo>
                <a:cubicBezTo>
                  <a:pt x="260" y="569"/>
                  <a:pt x="259" y="574"/>
                  <a:pt x="256" y="578"/>
                </a:cubicBezTo>
                <a:cubicBezTo>
                  <a:pt x="255" y="579"/>
                  <a:pt x="255" y="581"/>
                  <a:pt x="256" y="582"/>
                </a:cubicBezTo>
                <a:cubicBezTo>
                  <a:pt x="257" y="585"/>
                  <a:pt x="258" y="588"/>
                  <a:pt x="257" y="591"/>
                </a:cubicBezTo>
                <a:cubicBezTo>
                  <a:pt x="256" y="593"/>
                  <a:pt x="257" y="594"/>
                  <a:pt x="257" y="596"/>
                </a:cubicBezTo>
                <a:cubicBezTo>
                  <a:pt x="257" y="596"/>
                  <a:pt x="257" y="597"/>
                  <a:pt x="257" y="598"/>
                </a:cubicBezTo>
                <a:cubicBezTo>
                  <a:pt x="258" y="601"/>
                  <a:pt x="259" y="603"/>
                  <a:pt x="260" y="605"/>
                </a:cubicBezTo>
                <a:cubicBezTo>
                  <a:pt x="261" y="606"/>
                  <a:pt x="261" y="606"/>
                  <a:pt x="262" y="607"/>
                </a:cubicBezTo>
                <a:cubicBezTo>
                  <a:pt x="264" y="608"/>
                  <a:pt x="264" y="608"/>
                  <a:pt x="263" y="609"/>
                </a:cubicBezTo>
                <a:cubicBezTo>
                  <a:pt x="263" y="610"/>
                  <a:pt x="262" y="611"/>
                  <a:pt x="262" y="612"/>
                </a:cubicBezTo>
                <a:cubicBezTo>
                  <a:pt x="262" y="613"/>
                  <a:pt x="262" y="613"/>
                  <a:pt x="262" y="614"/>
                </a:cubicBezTo>
                <a:cubicBezTo>
                  <a:pt x="263" y="617"/>
                  <a:pt x="264" y="619"/>
                  <a:pt x="263" y="622"/>
                </a:cubicBezTo>
                <a:cubicBezTo>
                  <a:pt x="263" y="622"/>
                  <a:pt x="264" y="623"/>
                  <a:pt x="264" y="624"/>
                </a:cubicBezTo>
                <a:cubicBezTo>
                  <a:pt x="265" y="627"/>
                  <a:pt x="267" y="631"/>
                  <a:pt x="268" y="634"/>
                </a:cubicBezTo>
                <a:cubicBezTo>
                  <a:pt x="269" y="635"/>
                  <a:pt x="269" y="637"/>
                  <a:pt x="269" y="639"/>
                </a:cubicBezTo>
                <a:cubicBezTo>
                  <a:pt x="269" y="641"/>
                  <a:pt x="270" y="642"/>
                  <a:pt x="271" y="642"/>
                </a:cubicBezTo>
                <a:cubicBezTo>
                  <a:pt x="276" y="643"/>
                  <a:pt x="280" y="646"/>
                  <a:pt x="284" y="649"/>
                </a:cubicBezTo>
                <a:cubicBezTo>
                  <a:pt x="288" y="651"/>
                  <a:pt x="290" y="654"/>
                  <a:pt x="290" y="658"/>
                </a:cubicBezTo>
                <a:cubicBezTo>
                  <a:pt x="290" y="661"/>
                  <a:pt x="291" y="664"/>
                  <a:pt x="292" y="667"/>
                </a:cubicBezTo>
                <a:cubicBezTo>
                  <a:pt x="293" y="673"/>
                  <a:pt x="296" y="678"/>
                  <a:pt x="297" y="683"/>
                </a:cubicBezTo>
                <a:cubicBezTo>
                  <a:pt x="297" y="685"/>
                  <a:pt x="298" y="686"/>
                  <a:pt x="299" y="688"/>
                </a:cubicBezTo>
                <a:cubicBezTo>
                  <a:pt x="302" y="690"/>
                  <a:pt x="304" y="693"/>
                  <a:pt x="306" y="696"/>
                </a:cubicBezTo>
                <a:cubicBezTo>
                  <a:pt x="307" y="698"/>
                  <a:pt x="306" y="699"/>
                  <a:pt x="305" y="701"/>
                </a:cubicBezTo>
                <a:cubicBezTo>
                  <a:pt x="305" y="702"/>
                  <a:pt x="304" y="702"/>
                  <a:pt x="302" y="702"/>
                </a:cubicBezTo>
                <a:cubicBezTo>
                  <a:pt x="302" y="702"/>
                  <a:pt x="302" y="702"/>
                  <a:pt x="302" y="702"/>
                </a:cubicBezTo>
                <a:cubicBezTo>
                  <a:pt x="301" y="703"/>
                  <a:pt x="300" y="704"/>
                  <a:pt x="301" y="705"/>
                </a:cubicBezTo>
                <a:cubicBezTo>
                  <a:pt x="302" y="707"/>
                  <a:pt x="304" y="709"/>
                  <a:pt x="307" y="711"/>
                </a:cubicBezTo>
                <a:cubicBezTo>
                  <a:pt x="310" y="712"/>
                  <a:pt x="313" y="715"/>
                  <a:pt x="315" y="718"/>
                </a:cubicBezTo>
                <a:cubicBezTo>
                  <a:pt x="317" y="719"/>
                  <a:pt x="317" y="720"/>
                  <a:pt x="317" y="722"/>
                </a:cubicBezTo>
                <a:cubicBezTo>
                  <a:pt x="317" y="723"/>
                  <a:pt x="317" y="724"/>
                  <a:pt x="317" y="726"/>
                </a:cubicBezTo>
                <a:cubicBezTo>
                  <a:pt x="316" y="728"/>
                  <a:pt x="317" y="729"/>
                  <a:pt x="318" y="731"/>
                </a:cubicBezTo>
                <a:cubicBezTo>
                  <a:pt x="322" y="735"/>
                  <a:pt x="328" y="738"/>
                  <a:pt x="330" y="744"/>
                </a:cubicBezTo>
                <a:cubicBezTo>
                  <a:pt x="331" y="745"/>
                  <a:pt x="332" y="745"/>
                  <a:pt x="333" y="744"/>
                </a:cubicBezTo>
                <a:cubicBezTo>
                  <a:pt x="335" y="743"/>
                  <a:pt x="335" y="742"/>
                  <a:pt x="335" y="740"/>
                </a:cubicBezTo>
                <a:cubicBezTo>
                  <a:pt x="334" y="738"/>
                  <a:pt x="333" y="737"/>
                  <a:pt x="332" y="735"/>
                </a:cubicBezTo>
                <a:cubicBezTo>
                  <a:pt x="331" y="734"/>
                  <a:pt x="327" y="728"/>
                  <a:pt x="327" y="726"/>
                </a:cubicBezTo>
                <a:cubicBezTo>
                  <a:pt x="326" y="725"/>
                  <a:pt x="326" y="723"/>
                  <a:pt x="325" y="722"/>
                </a:cubicBezTo>
                <a:cubicBezTo>
                  <a:pt x="325" y="720"/>
                  <a:pt x="325" y="717"/>
                  <a:pt x="324" y="715"/>
                </a:cubicBezTo>
                <a:cubicBezTo>
                  <a:pt x="324" y="712"/>
                  <a:pt x="321" y="711"/>
                  <a:pt x="320" y="708"/>
                </a:cubicBezTo>
                <a:cubicBezTo>
                  <a:pt x="319" y="705"/>
                  <a:pt x="317" y="701"/>
                  <a:pt x="315" y="697"/>
                </a:cubicBezTo>
                <a:cubicBezTo>
                  <a:pt x="313" y="694"/>
                  <a:pt x="311" y="690"/>
                  <a:pt x="308" y="686"/>
                </a:cubicBezTo>
                <a:cubicBezTo>
                  <a:pt x="308" y="686"/>
                  <a:pt x="307" y="685"/>
                  <a:pt x="307" y="684"/>
                </a:cubicBezTo>
                <a:cubicBezTo>
                  <a:pt x="307" y="680"/>
                  <a:pt x="306" y="675"/>
                  <a:pt x="307" y="671"/>
                </a:cubicBezTo>
                <a:cubicBezTo>
                  <a:pt x="307" y="670"/>
                  <a:pt x="308" y="670"/>
                  <a:pt x="308" y="670"/>
                </a:cubicBezTo>
                <a:cubicBezTo>
                  <a:pt x="310" y="671"/>
                  <a:pt x="312" y="672"/>
                  <a:pt x="313" y="672"/>
                </a:cubicBezTo>
                <a:cubicBezTo>
                  <a:pt x="315" y="673"/>
                  <a:pt x="316" y="674"/>
                  <a:pt x="316" y="676"/>
                </a:cubicBezTo>
                <a:cubicBezTo>
                  <a:pt x="317" y="680"/>
                  <a:pt x="317" y="684"/>
                  <a:pt x="319" y="687"/>
                </a:cubicBezTo>
                <a:cubicBezTo>
                  <a:pt x="321" y="693"/>
                  <a:pt x="324" y="698"/>
                  <a:pt x="327" y="702"/>
                </a:cubicBezTo>
                <a:cubicBezTo>
                  <a:pt x="328" y="703"/>
                  <a:pt x="329" y="704"/>
                  <a:pt x="329" y="705"/>
                </a:cubicBezTo>
                <a:cubicBezTo>
                  <a:pt x="330" y="708"/>
                  <a:pt x="332" y="710"/>
                  <a:pt x="334" y="711"/>
                </a:cubicBezTo>
                <a:cubicBezTo>
                  <a:pt x="335" y="712"/>
                  <a:pt x="337" y="713"/>
                  <a:pt x="338" y="715"/>
                </a:cubicBezTo>
                <a:cubicBezTo>
                  <a:pt x="339" y="715"/>
                  <a:pt x="339" y="716"/>
                  <a:pt x="338" y="717"/>
                </a:cubicBezTo>
                <a:cubicBezTo>
                  <a:pt x="338" y="718"/>
                  <a:pt x="338" y="718"/>
                  <a:pt x="337" y="719"/>
                </a:cubicBezTo>
                <a:cubicBezTo>
                  <a:pt x="336" y="720"/>
                  <a:pt x="337" y="722"/>
                  <a:pt x="338" y="723"/>
                </a:cubicBezTo>
                <a:cubicBezTo>
                  <a:pt x="339" y="724"/>
                  <a:pt x="341" y="725"/>
                  <a:pt x="343" y="726"/>
                </a:cubicBezTo>
                <a:cubicBezTo>
                  <a:pt x="345" y="727"/>
                  <a:pt x="346" y="728"/>
                  <a:pt x="346" y="731"/>
                </a:cubicBezTo>
                <a:cubicBezTo>
                  <a:pt x="346" y="732"/>
                  <a:pt x="347" y="733"/>
                  <a:pt x="348" y="733"/>
                </a:cubicBezTo>
                <a:cubicBezTo>
                  <a:pt x="357" y="743"/>
                  <a:pt x="360" y="747"/>
                  <a:pt x="362" y="758"/>
                </a:cubicBezTo>
                <a:cubicBezTo>
                  <a:pt x="362" y="759"/>
                  <a:pt x="362" y="760"/>
                  <a:pt x="362" y="761"/>
                </a:cubicBezTo>
                <a:cubicBezTo>
                  <a:pt x="362" y="762"/>
                  <a:pt x="361" y="763"/>
                  <a:pt x="361" y="764"/>
                </a:cubicBezTo>
                <a:cubicBezTo>
                  <a:pt x="359" y="767"/>
                  <a:pt x="360" y="769"/>
                  <a:pt x="361" y="772"/>
                </a:cubicBezTo>
                <a:cubicBezTo>
                  <a:pt x="362" y="774"/>
                  <a:pt x="364" y="776"/>
                  <a:pt x="367" y="777"/>
                </a:cubicBezTo>
                <a:cubicBezTo>
                  <a:pt x="369" y="778"/>
                  <a:pt x="371" y="779"/>
                  <a:pt x="373" y="782"/>
                </a:cubicBezTo>
                <a:cubicBezTo>
                  <a:pt x="374" y="784"/>
                  <a:pt x="377" y="785"/>
                  <a:pt x="379" y="786"/>
                </a:cubicBezTo>
                <a:cubicBezTo>
                  <a:pt x="380" y="786"/>
                  <a:pt x="382" y="786"/>
                  <a:pt x="383" y="786"/>
                </a:cubicBezTo>
                <a:cubicBezTo>
                  <a:pt x="384" y="787"/>
                  <a:pt x="385" y="787"/>
                  <a:pt x="386" y="788"/>
                </a:cubicBezTo>
                <a:cubicBezTo>
                  <a:pt x="390" y="791"/>
                  <a:pt x="394" y="794"/>
                  <a:pt x="399" y="795"/>
                </a:cubicBezTo>
                <a:cubicBezTo>
                  <a:pt x="401" y="796"/>
                  <a:pt x="404" y="797"/>
                  <a:pt x="406" y="798"/>
                </a:cubicBezTo>
                <a:cubicBezTo>
                  <a:pt x="408" y="800"/>
                  <a:pt x="411" y="801"/>
                  <a:pt x="414" y="801"/>
                </a:cubicBezTo>
                <a:cubicBezTo>
                  <a:pt x="424" y="804"/>
                  <a:pt x="424" y="804"/>
                  <a:pt x="433" y="801"/>
                </a:cubicBezTo>
                <a:cubicBezTo>
                  <a:pt x="436" y="800"/>
                  <a:pt x="439" y="800"/>
                  <a:pt x="441" y="802"/>
                </a:cubicBezTo>
                <a:cubicBezTo>
                  <a:pt x="445" y="806"/>
                  <a:pt x="450" y="809"/>
                  <a:pt x="454" y="814"/>
                </a:cubicBezTo>
                <a:cubicBezTo>
                  <a:pt x="456" y="816"/>
                  <a:pt x="458" y="818"/>
                  <a:pt x="461" y="818"/>
                </a:cubicBezTo>
                <a:cubicBezTo>
                  <a:pt x="465" y="818"/>
                  <a:pt x="468" y="819"/>
                  <a:pt x="472" y="821"/>
                </a:cubicBezTo>
                <a:cubicBezTo>
                  <a:pt x="476" y="822"/>
                  <a:pt x="480" y="824"/>
                  <a:pt x="485" y="823"/>
                </a:cubicBezTo>
                <a:cubicBezTo>
                  <a:pt x="486" y="823"/>
                  <a:pt x="486" y="824"/>
                  <a:pt x="487" y="825"/>
                </a:cubicBezTo>
                <a:cubicBezTo>
                  <a:pt x="488" y="827"/>
                  <a:pt x="490" y="829"/>
                  <a:pt x="491" y="831"/>
                </a:cubicBezTo>
                <a:cubicBezTo>
                  <a:pt x="493" y="833"/>
                  <a:pt x="495" y="835"/>
                  <a:pt x="497" y="838"/>
                </a:cubicBezTo>
                <a:cubicBezTo>
                  <a:pt x="498" y="839"/>
                  <a:pt x="499" y="841"/>
                  <a:pt x="498" y="843"/>
                </a:cubicBezTo>
                <a:cubicBezTo>
                  <a:pt x="497" y="845"/>
                  <a:pt x="499" y="847"/>
                  <a:pt x="501" y="848"/>
                </a:cubicBezTo>
                <a:cubicBezTo>
                  <a:pt x="503" y="848"/>
                  <a:pt x="504" y="848"/>
                  <a:pt x="505" y="848"/>
                </a:cubicBezTo>
                <a:cubicBezTo>
                  <a:pt x="506" y="848"/>
                  <a:pt x="507" y="848"/>
                  <a:pt x="507" y="849"/>
                </a:cubicBezTo>
                <a:cubicBezTo>
                  <a:pt x="509" y="851"/>
                  <a:pt x="512" y="852"/>
                  <a:pt x="512" y="855"/>
                </a:cubicBezTo>
                <a:cubicBezTo>
                  <a:pt x="513" y="858"/>
                  <a:pt x="515" y="859"/>
                  <a:pt x="518" y="859"/>
                </a:cubicBezTo>
                <a:cubicBezTo>
                  <a:pt x="519" y="859"/>
                  <a:pt x="520" y="859"/>
                  <a:pt x="521" y="859"/>
                </a:cubicBezTo>
                <a:cubicBezTo>
                  <a:pt x="523" y="858"/>
                  <a:pt x="526" y="859"/>
                  <a:pt x="528" y="861"/>
                </a:cubicBezTo>
                <a:cubicBezTo>
                  <a:pt x="529" y="863"/>
                  <a:pt x="532" y="864"/>
                  <a:pt x="533" y="865"/>
                </a:cubicBezTo>
                <a:cubicBezTo>
                  <a:pt x="535" y="867"/>
                  <a:pt x="536" y="867"/>
                  <a:pt x="539" y="865"/>
                </a:cubicBezTo>
                <a:cubicBezTo>
                  <a:pt x="540" y="864"/>
                  <a:pt x="540" y="863"/>
                  <a:pt x="539" y="862"/>
                </a:cubicBezTo>
                <a:cubicBezTo>
                  <a:pt x="539" y="861"/>
                  <a:pt x="539" y="860"/>
                  <a:pt x="539" y="859"/>
                </a:cubicBezTo>
                <a:cubicBezTo>
                  <a:pt x="542" y="858"/>
                  <a:pt x="543" y="856"/>
                  <a:pt x="545" y="854"/>
                </a:cubicBezTo>
                <a:cubicBezTo>
                  <a:pt x="545" y="853"/>
                  <a:pt x="546" y="853"/>
                  <a:pt x="547" y="854"/>
                </a:cubicBezTo>
                <a:cubicBezTo>
                  <a:pt x="550" y="855"/>
                  <a:pt x="551" y="857"/>
                  <a:pt x="552" y="859"/>
                </a:cubicBezTo>
                <a:cubicBezTo>
                  <a:pt x="552" y="862"/>
                  <a:pt x="552" y="863"/>
                  <a:pt x="554" y="865"/>
                </a:cubicBezTo>
                <a:cubicBezTo>
                  <a:pt x="555" y="867"/>
                  <a:pt x="556" y="870"/>
                  <a:pt x="558" y="872"/>
                </a:cubicBezTo>
                <a:cubicBezTo>
                  <a:pt x="558" y="872"/>
                  <a:pt x="558" y="873"/>
                  <a:pt x="558" y="874"/>
                </a:cubicBezTo>
                <a:cubicBezTo>
                  <a:pt x="558" y="878"/>
                  <a:pt x="558" y="882"/>
                  <a:pt x="558" y="886"/>
                </a:cubicBezTo>
                <a:cubicBezTo>
                  <a:pt x="558" y="888"/>
                  <a:pt x="558" y="890"/>
                  <a:pt x="559" y="891"/>
                </a:cubicBezTo>
                <a:cubicBezTo>
                  <a:pt x="560" y="892"/>
                  <a:pt x="560" y="893"/>
                  <a:pt x="559" y="894"/>
                </a:cubicBezTo>
                <a:cubicBezTo>
                  <a:pt x="557" y="896"/>
                  <a:pt x="556" y="899"/>
                  <a:pt x="553" y="901"/>
                </a:cubicBezTo>
                <a:cubicBezTo>
                  <a:pt x="549" y="902"/>
                  <a:pt x="548" y="904"/>
                  <a:pt x="547" y="908"/>
                </a:cubicBezTo>
                <a:cubicBezTo>
                  <a:pt x="546" y="909"/>
                  <a:pt x="545" y="911"/>
                  <a:pt x="544" y="912"/>
                </a:cubicBezTo>
                <a:cubicBezTo>
                  <a:pt x="542" y="912"/>
                  <a:pt x="540" y="913"/>
                  <a:pt x="539" y="914"/>
                </a:cubicBezTo>
                <a:cubicBezTo>
                  <a:pt x="539" y="914"/>
                  <a:pt x="538" y="915"/>
                  <a:pt x="538" y="916"/>
                </a:cubicBezTo>
                <a:cubicBezTo>
                  <a:pt x="536" y="923"/>
                  <a:pt x="536" y="923"/>
                  <a:pt x="534" y="928"/>
                </a:cubicBezTo>
                <a:cubicBezTo>
                  <a:pt x="533" y="928"/>
                  <a:pt x="533" y="929"/>
                  <a:pt x="533" y="929"/>
                </a:cubicBezTo>
                <a:cubicBezTo>
                  <a:pt x="533" y="932"/>
                  <a:pt x="532" y="935"/>
                  <a:pt x="533" y="938"/>
                </a:cubicBezTo>
                <a:cubicBezTo>
                  <a:pt x="533" y="940"/>
                  <a:pt x="535" y="941"/>
                  <a:pt x="537" y="942"/>
                </a:cubicBezTo>
                <a:cubicBezTo>
                  <a:pt x="537" y="942"/>
                  <a:pt x="538" y="942"/>
                  <a:pt x="538" y="942"/>
                </a:cubicBezTo>
                <a:cubicBezTo>
                  <a:pt x="538" y="941"/>
                  <a:pt x="539" y="941"/>
                  <a:pt x="539" y="940"/>
                </a:cubicBezTo>
                <a:cubicBezTo>
                  <a:pt x="539" y="941"/>
                  <a:pt x="539" y="941"/>
                  <a:pt x="539" y="942"/>
                </a:cubicBezTo>
                <a:cubicBezTo>
                  <a:pt x="539" y="943"/>
                  <a:pt x="539" y="945"/>
                  <a:pt x="538" y="946"/>
                </a:cubicBezTo>
                <a:cubicBezTo>
                  <a:pt x="536" y="947"/>
                  <a:pt x="534" y="948"/>
                  <a:pt x="533" y="949"/>
                </a:cubicBezTo>
                <a:cubicBezTo>
                  <a:pt x="530" y="951"/>
                  <a:pt x="529" y="954"/>
                  <a:pt x="530" y="957"/>
                </a:cubicBezTo>
                <a:cubicBezTo>
                  <a:pt x="530" y="958"/>
                  <a:pt x="531" y="960"/>
                  <a:pt x="531" y="961"/>
                </a:cubicBezTo>
                <a:cubicBezTo>
                  <a:pt x="531" y="962"/>
                  <a:pt x="531" y="963"/>
                  <a:pt x="531" y="964"/>
                </a:cubicBezTo>
                <a:cubicBezTo>
                  <a:pt x="530" y="965"/>
                  <a:pt x="531" y="967"/>
                  <a:pt x="532" y="967"/>
                </a:cubicBezTo>
                <a:cubicBezTo>
                  <a:pt x="534" y="968"/>
                  <a:pt x="536" y="969"/>
                  <a:pt x="537" y="970"/>
                </a:cubicBezTo>
                <a:cubicBezTo>
                  <a:pt x="539" y="971"/>
                  <a:pt x="541" y="973"/>
                  <a:pt x="542" y="975"/>
                </a:cubicBezTo>
                <a:cubicBezTo>
                  <a:pt x="543" y="977"/>
                  <a:pt x="544" y="979"/>
                  <a:pt x="546" y="980"/>
                </a:cubicBezTo>
                <a:cubicBezTo>
                  <a:pt x="547" y="981"/>
                  <a:pt x="547" y="982"/>
                  <a:pt x="548" y="983"/>
                </a:cubicBezTo>
                <a:cubicBezTo>
                  <a:pt x="549" y="987"/>
                  <a:pt x="551" y="990"/>
                  <a:pt x="552" y="993"/>
                </a:cubicBezTo>
                <a:cubicBezTo>
                  <a:pt x="554" y="998"/>
                  <a:pt x="557" y="1002"/>
                  <a:pt x="559" y="1006"/>
                </a:cubicBezTo>
                <a:cubicBezTo>
                  <a:pt x="562" y="1010"/>
                  <a:pt x="565" y="1015"/>
                  <a:pt x="568" y="1020"/>
                </a:cubicBezTo>
                <a:cubicBezTo>
                  <a:pt x="568" y="1020"/>
                  <a:pt x="568" y="1021"/>
                  <a:pt x="568" y="1022"/>
                </a:cubicBezTo>
                <a:cubicBezTo>
                  <a:pt x="568" y="1025"/>
                  <a:pt x="569" y="1026"/>
                  <a:pt x="571" y="1028"/>
                </a:cubicBezTo>
                <a:cubicBezTo>
                  <a:pt x="576" y="1034"/>
                  <a:pt x="582" y="1037"/>
                  <a:pt x="588" y="1041"/>
                </a:cubicBezTo>
                <a:cubicBezTo>
                  <a:pt x="589" y="1042"/>
                  <a:pt x="591" y="1042"/>
                  <a:pt x="592" y="1043"/>
                </a:cubicBezTo>
                <a:cubicBezTo>
                  <a:pt x="595" y="1044"/>
                  <a:pt x="599" y="1046"/>
                  <a:pt x="601" y="1048"/>
                </a:cubicBezTo>
                <a:cubicBezTo>
                  <a:pt x="604" y="1052"/>
                  <a:pt x="608" y="1055"/>
                  <a:pt x="611" y="1058"/>
                </a:cubicBezTo>
                <a:cubicBezTo>
                  <a:pt x="612" y="1058"/>
                  <a:pt x="613" y="1060"/>
                  <a:pt x="613" y="1061"/>
                </a:cubicBezTo>
                <a:cubicBezTo>
                  <a:pt x="613" y="1062"/>
                  <a:pt x="613" y="1064"/>
                  <a:pt x="613" y="1065"/>
                </a:cubicBezTo>
                <a:cubicBezTo>
                  <a:pt x="614" y="1068"/>
                  <a:pt x="615" y="1071"/>
                  <a:pt x="614" y="1074"/>
                </a:cubicBezTo>
                <a:cubicBezTo>
                  <a:pt x="613" y="1075"/>
                  <a:pt x="614" y="1076"/>
                  <a:pt x="614" y="1077"/>
                </a:cubicBezTo>
                <a:cubicBezTo>
                  <a:pt x="616" y="1083"/>
                  <a:pt x="615" y="1089"/>
                  <a:pt x="614" y="1094"/>
                </a:cubicBezTo>
                <a:cubicBezTo>
                  <a:pt x="614" y="1095"/>
                  <a:pt x="614" y="1096"/>
                  <a:pt x="614" y="1097"/>
                </a:cubicBezTo>
                <a:cubicBezTo>
                  <a:pt x="616" y="1105"/>
                  <a:pt x="615" y="1114"/>
                  <a:pt x="615" y="1123"/>
                </a:cubicBezTo>
                <a:cubicBezTo>
                  <a:pt x="615" y="1125"/>
                  <a:pt x="615" y="1128"/>
                  <a:pt x="614" y="1130"/>
                </a:cubicBezTo>
                <a:cubicBezTo>
                  <a:pt x="614" y="1133"/>
                  <a:pt x="613" y="1136"/>
                  <a:pt x="612" y="1138"/>
                </a:cubicBezTo>
                <a:cubicBezTo>
                  <a:pt x="612" y="1140"/>
                  <a:pt x="612" y="1142"/>
                  <a:pt x="613" y="1143"/>
                </a:cubicBezTo>
                <a:cubicBezTo>
                  <a:pt x="613" y="1146"/>
                  <a:pt x="613" y="1149"/>
                  <a:pt x="612" y="1151"/>
                </a:cubicBezTo>
                <a:cubicBezTo>
                  <a:pt x="611" y="1154"/>
                  <a:pt x="611" y="1156"/>
                  <a:pt x="612" y="1159"/>
                </a:cubicBezTo>
                <a:cubicBezTo>
                  <a:pt x="614" y="1162"/>
                  <a:pt x="613" y="1166"/>
                  <a:pt x="614" y="1169"/>
                </a:cubicBezTo>
                <a:cubicBezTo>
                  <a:pt x="615" y="1171"/>
                  <a:pt x="614" y="1173"/>
                  <a:pt x="614" y="1174"/>
                </a:cubicBezTo>
                <a:cubicBezTo>
                  <a:pt x="614" y="1176"/>
                  <a:pt x="614" y="1177"/>
                  <a:pt x="615" y="1179"/>
                </a:cubicBezTo>
                <a:cubicBezTo>
                  <a:pt x="615" y="1180"/>
                  <a:pt x="615" y="1181"/>
                  <a:pt x="615" y="1183"/>
                </a:cubicBezTo>
                <a:cubicBezTo>
                  <a:pt x="614" y="1185"/>
                  <a:pt x="613" y="1187"/>
                  <a:pt x="613" y="1189"/>
                </a:cubicBezTo>
                <a:cubicBezTo>
                  <a:pt x="611" y="1195"/>
                  <a:pt x="610" y="1202"/>
                  <a:pt x="608" y="1208"/>
                </a:cubicBezTo>
                <a:cubicBezTo>
                  <a:pt x="608" y="1210"/>
                  <a:pt x="608" y="1211"/>
                  <a:pt x="607" y="1211"/>
                </a:cubicBezTo>
                <a:cubicBezTo>
                  <a:pt x="605" y="1213"/>
                  <a:pt x="605" y="1215"/>
                  <a:pt x="606" y="1217"/>
                </a:cubicBezTo>
                <a:cubicBezTo>
                  <a:pt x="608" y="1220"/>
                  <a:pt x="608" y="1224"/>
                  <a:pt x="610" y="1227"/>
                </a:cubicBezTo>
                <a:cubicBezTo>
                  <a:pt x="612" y="1229"/>
                  <a:pt x="612" y="1232"/>
                  <a:pt x="610" y="1235"/>
                </a:cubicBezTo>
                <a:cubicBezTo>
                  <a:pt x="609" y="1237"/>
                  <a:pt x="609" y="1238"/>
                  <a:pt x="609" y="1240"/>
                </a:cubicBezTo>
                <a:cubicBezTo>
                  <a:pt x="609" y="1242"/>
                  <a:pt x="609" y="1243"/>
                  <a:pt x="609" y="1245"/>
                </a:cubicBezTo>
                <a:cubicBezTo>
                  <a:pt x="609" y="1247"/>
                  <a:pt x="610" y="1249"/>
                  <a:pt x="611" y="1251"/>
                </a:cubicBezTo>
                <a:cubicBezTo>
                  <a:pt x="612" y="1252"/>
                  <a:pt x="613" y="1253"/>
                  <a:pt x="613" y="1254"/>
                </a:cubicBezTo>
                <a:cubicBezTo>
                  <a:pt x="610" y="1253"/>
                  <a:pt x="610" y="1254"/>
                  <a:pt x="609" y="1256"/>
                </a:cubicBezTo>
                <a:cubicBezTo>
                  <a:pt x="609" y="1257"/>
                  <a:pt x="609" y="1258"/>
                  <a:pt x="609" y="1259"/>
                </a:cubicBezTo>
                <a:cubicBezTo>
                  <a:pt x="609" y="1262"/>
                  <a:pt x="610" y="1264"/>
                  <a:pt x="610" y="1267"/>
                </a:cubicBezTo>
                <a:cubicBezTo>
                  <a:pt x="610" y="1268"/>
                  <a:pt x="612" y="1269"/>
                  <a:pt x="613" y="1268"/>
                </a:cubicBezTo>
                <a:cubicBezTo>
                  <a:pt x="614" y="1267"/>
                  <a:pt x="615" y="1266"/>
                  <a:pt x="615" y="1264"/>
                </a:cubicBezTo>
                <a:cubicBezTo>
                  <a:pt x="615" y="1262"/>
                  <a:pt x="615" y="1260"/>
                  <a:pt x="615" y="1258"/>
                </a:cubicBezTo>
                <a:cubicBezTo>
                  <a:pt x="615" y="1257"/>
                  <a:pt x="615" y="1255"/>
                  <a:pt x="614" y="1254"/>
                </a:cubicBezTo>
                <a:cubicBezTo>
                  <a:pt x="615" y="1254"/>
                  <a:pt x="616" y="1254"/>
                  <a:pt x="618" y="1253"/>
                </a:cubicBezTo>
                <a:cubicBezTo>
                  <a:pt x="619" y="1252"/>
                  <a:pt x="619" y="1253"/>
                  <a:pt x="619" y="1254"/>
                </a:cubicBezTo>
                <a:cubicBezTo>
                  <a:pt x="619" y="1255"/>
                  <a:pt x="620" y="1256"/>
                  <a:pt x="620" y="1256"/>
                </a:cubicBezTo>
                <a:cubicBezTo>
                  <a:pt x="620" y="1260"/>
                  <a:pt x="619" y="1264"/>
                  <a:pt x="619" y="1268"/>
                </a:cubicBezTo>
                <a:cubicBezTo>
                  <a:pt x="619" y="1271"/>
                  <a:pt x="619" y="1275"/>
                  <a:pt x="618" y="1279"/>
                </a:cubicBezTo>
                <a:cubicBezTo>
                  <a:pt x="618" y="1280"/>
                  <a:pt x="618" y="1281"/>
                  <a:pt x="619" y="1282"/>
                </a:cubicBezTo>
                <a:cubicBezTo>
                  <a:pt x="621" y="1285"/>
                  <a:pt x="620" y="1289"/>
                  <a:pt x="618" y="1292"/>
                </a:cubicBezTo>
                <a:cubicBezTo>
                  <a:pt x="618" y="1293"/>
                  <a:pt x="618" y="1293"/>
                  <a:pt x="617" y="1292"/>
                </a:cubicBezTo>
                <a:cubicBezTo>
                  <a:pt x="617" y="1292"/>
                  <a:pt x="616" y="1292"/>
                  <a:pt x="616" y="1292"/>
                </a:cubicBezTo>
                <a:cubicBezTo>
                  <a:pt x="616" y="1291"/>
                  <a:pt x="616" y="1290"/>
                  <a:pt x="615" y="1289"/>
                </a:cubicBezTo>
                <a:cubicBezTo>
                  <a:pt x="613" y="1289"/>
                  <a:pt x="611" y="1290"/>
                  <a:pt x="610" y="1292"/>
                </a:cubicBezTo>
                <a:cubicBezTo>
                  <a:pt x="610" y="1295"/>
                  <a:pt x="608" y="1298"/>
                  <a:pt x="607" y="1300"/>
                </a:cubicBezTo>
                <a:cubicBezTo>
                  <a:pt x="607" y="1301"/>
                  <a:pt x="607" y="1301"/>
                  <a:pt x="607" y="1302"/>
                </a:cubicBezTo>
                <a:cubicBezTo>
                  <a:pt x="608" y="1302"/>
                  <a:pt x="608" y="1302"/>
                  <a:pt x="609" y="1302"/>
                </a:cubicBezTo>
                <a:cubicBezTo>
                  <a:pt x="610" y="1302"/>
                  <a:pt x="610" y="1301"/>
                  <a:pt x="611" y="1301"/>
                </a:cubicBezTo>
                <a:cubicBezTo>
                  <a:pt x="613" y="1301"/>
                  <a:pt x="614" y="1301"/>
                  <a:pt x="616" y="1302"/>
                </a:cubicBezTo>
                <a:cubicBezTo>
                  <a:pt x="617" y="1302"/>
                  <a:pt x="618" y="1304"/>
                  <a:pt x="617" y="1305"/>
                </a:cubicBezTo>
                <a:cubicBezTo>
                  <a:pt x="617" y="1307"/>
                  <a:pt x="616" y="1309"/>
                  <a:pt x="617" y="1311"/>
                </a:cubicBezTo>
                <a:cubicBezTo>
                  <a:pt x="617" y="1311"/>
                  <a:pt x="617" y="1311"/>
                  <a:pt x="617" y="1311"/>
                </a:cubicBezTo>
                <a:cubicBezTo>
                  <a:pt x="617" y="1311"/>
                  <a:pt x="617" y="1311"/>
                  <a:pt x="617" y="1312"/>
                </a:cubicBezTo>
                <a:cubicBezTo>
                  <a:pt x="617" y="1312"/>
                  <a:pt x="618" y="1312"/>
                  <a:pt x="617" y="1312"/>
                </a:cubicBezTo>
                <a:cubicBezTo>
                  <a:pt x="617" y="1312"/>
                  <a:pt x="617" y="1312"/>
                  <a:pt x="617" y="1312"/>
                </a:cubicBezTo>
                <a:cubicBezTo>
                  <a:pt x="617" y="1312"/>
                  <a:pt x="617" y="1312"/>
                  <a:pt x="617" y="1311"/>
                </a:cubicBezTo>
                <a:cubicBezTo>
                  <a:pt x="617" y="1311"/>
                  <a:pt x="617" y="1311"/>
                  <a:pt x="617" y="1311"/>
                </a:cubicBezTo>
                <a:cubicBezTo>
                  <a:pt x="615" y="1312"/>
                  <a:pt x="614" y="1312"/>
                  <a:pt x="612" y="1313"/>
                </a:cubicBezTo>
                <a:cubicBezTo>
                  <a:pt x="611" y="1314"/>
                  <a:pt x="611" y="1315"/>
                  <a:pt x="611" y="1316"/>
                </a:cubicBezTo>
                <a:cubicBezTo>
                  <a:pt x="611" y="1317"/>
                  <a:pt x="612" y="1318"/>
                  <a:pt x="612" y="1319"/>
                </a:cubicBezTo>
                <a:cubicBezTo>
                  <a:pt x="612" y="1320"/>
                  <a:pt x="613" y="1321"/>
                  <a:pt x="613" y="1321"/>
                </a:cubicBezTo>
                <a:cubicBezTo>
                  <a:pt x="613" y="1322"/>
                  <a:pt x="613" y="1324"/>
                  <a:pt x="614" y="1325"/>
                </a:cubicBezTo>
                <a:cubicBezTo>
                  <a:pt x="614" y="1325"/>
                  <a:pt x="615" y="1325"/>
                  <a:pt x="615" y="1325"/>
                </a:cubicBezTo>
                <a:cubicBezTo>
                  <a:pt x="615" y="1325"/>
                  <a:pt x="615" y="1325"/>
                  <a:pt x="615" y="1325"/>
                </a:cubicBezTo>
                <a:cubicBezTo>
                  <a:pt x="615" y="1325"/>
                  <a:pt x="615" y="1325"/>
                  <a:pt x="615" y="1325"/>
                </a:cubicBezTo>
                <a:cubicBezTo>
                  <a:pt x="615" y="1326"/>
                  <a:pt x="615" y="1326"/>
                  <a:pt x="615" y="1326"/>
                </a:cubicBezTo>
                <a:cubicBezTo>
                  <a:pt x="615" y="1326"/>
                  <a:pt x="615" y="1326"/>
                  <a:pt x="615" y="1325"/>
                </a:cubicBezTo>
                <a:cubicBezTo>
                  <a:pt x="615" y="1326"/>
                  <a:pt x="615" y="1327"/>
                  <a:pt x="615" y="1328"/>
                </a:cubicBezTo>
                <a:cubicBezTo>
                  <a:pt x="614" y="1330"/>
                  <a:pt x="614" y="1330"/>
                  <a:pt x="617" y="1332"/>
                </a:cubicBezTo>
                <a:cubicBezTo>
                  <a:pt x="618" y="1332"/>
                  <a:pt x="619" y="1333"/>
                  <a:pt x="620" y="1334"/>
                </a:cubicBezTo>
                <a:cubicBezTo>
                  <a:pt x="620" y="1334"/>
                  <a:pt x="620" y="1334"/>
                  <a:pt x="620" y="1334"/>
                </a:cubicBezTo>
                <a:cubicBezTo>
                  <a:pt x="620" y="1334"/>
                  <a:pt x="620" y="1334"/>
                  <a:pt x="621" y="1334"/>
                </a:cubicBezTo>
                <a:cubicBezTo>
                  <a:pt x="622" y="1336"/>
                  <a:pt x="622" y="1336"/>
                  <a:pt x="621" y="1338"/>
                </a:cubicBezTo>
                <a:cubicBezTo>
                  <a:pt x="621" y="1338"/>
                  <a:pt x="620" y="1338"/>
                  <a:pt x="620" y="1338"/>
                </a:cubicBezTo>
                <a:cubicBezTo>
                  <a:pt x="620" y="1338"/>
                  <a:pt x="620" y="1338"/>
                  <a:pt x="620" y="1338"/>
                </a:cubicBezTo>
                <a:cubicBezTo>
                  <a:pt x="621" y="1338"/>
                  <a:pt x="621" y="1338"/>
                  <a:pt x="621" y="1338"/>
                </a:cubicBezTo>
                <a:cubicBezTo>
                  <a:pt x="621" y="1340"/>
                  <a:pt x="622" y="1343"/>
                  <a:pt x="621" y="1346"/>
                </a:cubicBezTo>
                <a:cubicBezTo>
                  <a:pt x="620" y="1347"/>
                  <a:pt x="621" y="1348"/>
                  <a:pt x="623" y="1348"/>
                </a:cubicBezTo>
                <a:cubicBezTo>
                  <a:pt x="624" y="1348"/>
                  <a:pt x="625" y="1348"/>
                  <a:pt x="625" y="1346"/>
                </a:cubicBezTo>
                <a:cubicBezTo>
                  <a:pt x="625" y="1344"/>
                  <a:pt x="625" y="1342"/>
                  <a:pt x="626" y="1340"/>
                </a:cubicBezTo>
                <a:cubicBezTo>
                  <a:pt x="626" y="1340"/>
                  <a:pt x="626" y="1340"/>
                  <a:pt x="626" y="1340"/>
                </a:cubicBezTo>
                <a:cubicBezTo>
                  <a:pt x="625" y="1339"/>
                  <a:pt x="625" y="1339"/>
                  <a:pt x="625" y="1339"/>
                </a:cubicBezTo>
                <a:cubicBezTo>
                  <a:pt x="626" y="1339"/>
                  <a:pt x="626" y="1339"/>
                  <a:pt x="626" y="1339"/>
                </a:cubicBezTo>
                <a:cubicBezTo>
                  <a:pt x="626" y="1340"/>
                  <a:pt x="626" y="1340"/>
                  <a:pt x="626" y="1340"/>
                </a:cubicBezTo>
                <a:cubicBezTo>
                  <a:pt x="627" y="1341"/>
                  <a:pt x="627" y="1342"/>
                  <a:pt x="627" y="1343"/>
                </a:cubicBezTo>
                <a:cubicBezTo>
                  <a:pt x="627" y="1344"/>
                  <a:pt x="628" y="1345"/>
                  <a:pt x="628" y="1346"/>
                </a:cubicBezTo>
                <a:cubicBezTo>
                  <a:pt x="629" y="1347"/>
                  <a:pt x="630" y="1348"/>
                  <a:pt x="629" y="1349"/>
                </a:cubicBezTo>
                <a:cubicBezTo>
                  <a:pt x="628" y="1350"/>
                  <a:pt x="627" y="1351"/>
                  <a:pt x="626" y="1351"/>
                </a:cubicBezTo>
                <a:cubicBezTo>
                  <a:pt x="625" y="1351"/>
                  <a:pt x="625" y="1351"/>
                  <a:pt x="624" y="1351"/>
                </a:cubicBezTo>
                <a:cubicBezTo>
                  <a:pt x="624" y="1351"/>
                  <a:pt x="623" y="1351"/>
                  <a:pt x="623" y="1352"/>
                </a:cubicBezTo>
                <a:cubicBezTo>
                  <a:pt x="623" y="1352"/>
                  <a:pt x="623" y="1353"/>
                  <a:pt x="624" y="1353"/>
                </a:cubicBezTo>
                <a:cubicBezTo>
                  <a:pt x="624" y="1353"/>
                  <a:pt x="625" y="1354"/>
                  <a:pt x="626" y="1354"/>
                </a:cubicBezTo>
                <a:cubicBezTo>
                  <a:pt x="629" y="1354"/>
                  <a:pt x="630" y="1356"/>
                  <a:pt x="631" y="1358"/>
                </a:cubicBezTo>
                <a:cubicBezTo>
                  <a:pt x="630" y="1360"/>
                  <a:pt x="631" y="1361"/>
                  <a:pt x="632" y="1362"/>
                </a:cubicBezTo>
                <a:cubicBezTo>
                  <a:pt x="634" y="1363"/>
                  <a:pt x="636" y="1364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9" y="1366"/>
                  <a:pt x="639" y="1367"/>
                  <a:pt x="639" y="1367"/>
                </a:cubicBezTo>
                <a:cubicBezTo>
                  <a:pt x="640" y="1367"/>
                  <a:pt x="640" y="1367"/>
                  <a:pt x="640" y="1367"/>
                </a:cubicBezTo>
                <a:cubicBezTo>
                  <a:pt x="640" y="1368"/>
                  <a:pt x="640" y="1368"/>
                  <a:pt x="640" y="1368"/>
                </a:cubicBezTo>
                <a:cubicBezTo>
                  <a:pt x="640" y="1367"/>
                  <a:pt x="640" y="1367"/>
                  <a:pt x="640" y="1367"/>
                </a:cubicBezTo>
                <a:cubicBezTo>
                  <a:pt x="640" y="1367"/>
                  <a:pt x="639" y="1367"/>
                  <a:pt x="639" y="1367"/>
                </a:cubicBezTo>
                <a:cubicBezTo>
                  <a:pt x="639" y="1367"/>
                  <a:pt x="638" y="1367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5" y="1366"/>
                  <a:pt x="633" y="1365"/>
                  <a:pt x="631" y="1364"/>
                </a:cubicBezTo>
                <a:cubicBezTo>
                  <a:pt x="630" y="1364"/>
                  <a:pt x="630" y="1364"/>
                  <a:pt x="629" y="1364"/>
                </a:cubicBezTo>
                <a:cubicBezTo>
                  <a:pt x="629" y="1364"/>
                  <a:pt x="628" y="1364"/>
                  <a:pt x="628" y="1364"/>
                </a:cubicBezTo>
                <a:cubicBezTo>
                  <a:pt x="628" y="1365"/>
                  <a:pt x="629" y="1366"/>
                  <a:pt x="629" y="1366"/>
                </a:cubicBezTo>
                <a:cubicBezTo>
                  <a:pt x="632" y="1368"/>
                  <a:pt x="636" y="1371"/>
                  <a:pt x="639" y="1374"/>
                </a:cubicBezTo>
                <a:cubicBezTo>
                  <a:pt x="640" y="1375"/>
                  <a:pt x="642" y="1376"/>
                  <a:pt x="643" y="1376"/>
                </a:cubicBezTo>
                <a:cubicBezTo>
                  <a:pt x="644" y="1376"/>
                  <a:pt x="646" y="1376"/>
                  <a:pt x="647" y="1376"/>
                </a:cubicBezTo>
                <a:cubicBezTo>
                  <a:pt x="647" y="1376"/>
                  <a:pt x="647" y="1375"/>
                  <a:pt x="648" y="1374"/>
                </a:cubicBezTo>
                <a:cubicBezTo>
                  <a:pt x="648" y="1374"/>
                  <a:pt x="648" y="1374"/>
                  <a:pt x="648" y="1374"/>
                </a:cubicBezTo>
                <a:cubicBezTo>
                  <a:pt x="649" y="1374"/>
                  <a:pt x="649" y="1374"/>
                  <a:pt x="649" y="1375"/>
                </a:cubicBezTo>
                <a:cubicBezTo>
                  <a:pt x="649" y="1375"/>
                  <a:pt x="649" y="1376"/>
                  <a:pt x="649" y="1376"/>
                </a:cubicBezTo>
                <a:cubicBezTo>
                  <a:pt x="649" y="1376"/>
                  <a:pt x="650" y="1377"/>
                  <a:pt x="650" y="1377"/>
                </a:cubicBezTo>
                <a:cubicBezTo>
                  <a:pt x="652" y="1377"/>
                  <a:pt x="653" y="1378"/>
                  <a:pt x="653" y="1380"/>
                </a:cubicBezTo>
                <a:cubicBezTo>
                  <a:pt x="653" y="1381"/>
                  <a:pt x="653" y="1381"/>
                  <a:pt x="654" y="1381"/>
                </a:cubicBezTo>
                <a:cubicBezTo>
                  <a:pt x="656" y="1382"/>
                  <a:pt x="657" y="1383"/>
                  <a:pt x="658" y="1385"/>
                </a:cubicBezTo>
                <a:cubicBezTo>
                  <a:pt x="658" y="1386"/>
                  <a:pt x="660" y="1387"/>
                  <a:pt x="661" y="1387"/>
                </a:cubicBezTo>
                <a:cubicBezTo>
                  <a:pt x="662" y="1385"/>
                  <a:pt x="662" y="1384"/>
                  <a:pt x="664" y="1383"/>
                </a:cubicBezTo>
                <a:cubicBezTo>
                  <a:pt x="665" y="1383"/>
                  <a:pt x="665" y="1383"/>
                  <a:pt x="665" y="1384"/>
                </a:cubicBezTo>
                <a:cubicBezTo>
                  <a:pt x="666" y="1384"/>
                  <a:pt x="666" y="1385"/>
                  <a:pt x="666" y="1385"/>
                </a:cubicBezTo>
                <a:cubicBezTo>
                  <a:pt x="665" y="1386"/>
                  <a:pt x="665" y="1388"/>
                  <a:pt x="666" y="1388"/>
                </a:cubicBezTo>
                <a:cubicBezTo>
                  <a:pt x="667" y="1389"/>
                  <a:pt x="668" y="1389"/>
                  <a:pt x="669" y="1390"/>
                </a:cubicBezTo>
                <a:cubicBezTo>
                  <a:pt x="670" y="1390"/>
                  <a:pt x="671" y="1389"/>
                  <a:pt x="672" y="1389"/>
                </a:cubicBezTo>
                <a:cubicBezTo>
                  <a:pt x="673" y="1389"/>
                  <a:pt x="674" y="1389"/>
                  <a:pt x="675" y="1389"/>
                </a:cubicBezTo>
                <a:cubicBezTo>
                  <a:pt x="677" y="1390"/>
                  <a:pt x="677" y="1390"/>
                  <a:pt x="677" y="1387"/>
                </a:cubicBezTo>
                <a:cubicBezTo>
                  <a:pt x="677" y="1387"/>
                  <a:pt x="676" y="1387"/>
                  <a:pt x="676" y="1387"/>
                </a:cubicBezTo>
                <a:cubicBezTo>
                  <a:pt x="676" y="1387"/>
                  <a:pt x="676" y="1387"/>
                  <a:pt x="676" y="1387"/>
                </a:cubicBezTo>
                <a:cubicBezTo>
                  <a:pt x="676" y="1387"/>
                  <a:pt x="676" y="1386"/>
                  <a:pt x="676" y="1386"/>
                </a:cubicBezTo>
                <a:cubicBezTo>
                  <a:pt x="676" y="1386"/>
                  <a:pt x="676" y="1386"/>
                  <a:pt x="676" y="1387"/>
                </a:cubicBezTo>
                <a:cubicBezTo>
                  <a:pt x="676" y="1387"/>
                  <a:pt x="677" y="1387"/>
                  <a:pt x="677" y="1387"/>
                </a:cubicBezTo>
                <a:cubicBezTo>
                  <a:pt x="677" y="1387"/>
                  <a:pt x="677" y="1387"/>
                  <a:pt x="677" y="1387"/>
                </a:cubicBezTo>
                <a:cubicBezTo>
                  <a:pt x="678" y="1387"/>
                  <a:pt x="680" y="1386"/>
                  <a:pt x="681" y="1386"/>
                </a:cubicBezTo>
                <a:cubicBezTo>
                  <a:pt x="683" y="1385"/>
                  <a:pt x="683" y="1384"/>
                  <a:pt x="683" y="1383"/>
                </a:cubicBezTo>
                <a:cubicBezTo>
                  <a:pt x="684" y="1382"/>
                  <a:pt x="684" y="1382"/>
                  <a:pt x="685" y="1382"/>
                </a:cubicBezTo>
                <a:cubicBezTo>
                  <a:pt x="686" y="1383"/>
                  <a:pt x="687" y="1383"/>
                  <a:pt x="688" y="1383"/>
                </a:cubicBezTo>
                <a:cubicBezTo>
                  <a:pt x="690" y="1382"/>
                  <a:pt x="692" y="1380"/>
                  <a:pt x="694" y="1379"/>
                </a:cubicBezTo>
                <a:cubicBezTo>
                  <a:pt x="694" y="1379"/>
                  <a:pt x="694" y="1378"/>
                  <a:pt x="693" y="1378"/>
                </a:cubicBezTo>
                <a:cubicBezTo>
                  <a:pt x="693" y="1377"/>
                  <a:pt x="691" y="1378"/>
                  <a:pt x="690" y="1377"/>
                </a:cubicBezTo>
                <a:cubicBezTo>
                  <a:pt x="687" y="1376"/>
                  <a:pt x="683" y="1374"/>
                  <a:pt x="679" y="1372"/>
                </a:cubicBezTo>
                <a:cubicBezTo>
                  <a:pt x="679" y="1372"/>
                  <a:pt x="678" y="1372"/>
                  <a:pt x="678" y="1371"/>
                </a:cubicBezTo>
                <a:cubicBezTo>
                  <a:pt x="676" y="1369"/>
                  <a:pt x="674" y="1368"/>
                  <a:pt x="672" y="1366"/>
                </a:cubicBezTo>
                <a:cubicBezTo>
                  <a:pt x="671" y="1365"/>
                  <a:pt x="671" y="1364"/>
                  <a:pt x="671" y="1362"/>
                </a:cubicBezTo>
                <a:cubicBezTo>
                  <a:pt x="670" y="1358"/>
                  <a:pt x="668" y="1357"/>
                  <a:pt x="664" y="1357"/>
                </a:cubicBezTo>
                <a:cubicBezTo>
                  <a:pt x="663" y="1357"/>
                  <a:pt x="662" y="1357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0" y="1358"/>
                  <a:pt x="660" y="1359"/>
                  <a:pt x="660" y="1359"/>
                </a:cubicBezTo>
                <a:cubicBezTo>
                  <a:pt x="657" y="1361"/>
                  <a:pt x="657" y="1363"/>
                  <a:pt x="657" y="1366"/>
                </a:cubicBezTo>
                <a:cubicBezTo>
                  <a:pt x="657" y="1366"/>
                  <a:pt x="657" y="1366"/>
                  <a:pt x="657" y="1367"/>
                </a:cubicBezTo>
                <a:cubicBezTo>
                  <a:pt x="657" y="1367"/>
                  <a:pt x="656" y="1367"/>
                  <a:pt x="656" y="1367"/>
                </a:cubicBezTo>
                <a:cubicBezTo>
                  <a:pt x="656" y="1367"/>
                  <a:pt x="656" y="1367"/>
                  <a:pt x="656" y="1366"/>
                </a:cubicBezTo>
                <a:cubicBezTo>
                  <a:pt x="656" y="1365"/>
                  <a:pt x="655" y="1364"/>
                  <a:pt x="656" y="1363"/>
                </a:cubicBezTo>
                <a:cubicBezTo>
                  <a:pt x="656" y="1360"/>
                  <a:pt x="658" y="1358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2" y="1355"/>
                  <a:pt x="663" y="1354"/>
                  <a:pt x="665" y="1354"/>
                </a:cubicBezTo>
                <a:cubicBezTo>
                  <a:pt x="665" y="1355"/>
                  <a:pt x="665" y="1355"/>
                  <a:pt x="666" y="1355"/>
                </a:cubicBezTo>
                <a:cubicBezTo>
                  <a:pt x="666" y="1354"/>
                  <a:pt x="667" y="1354"/>
                  <a:pt x="667" y="1354"/>
                </a:cubicBezTo>
                <a:cubicBezTo>
                  <a:pt x="667" y="1353"/>
                  <a:pt x="667" y="1353"/>
                  <a:pt x="667" y="1352"/>
                </a:cubicBezTo>
                <a:cubicBezTo>
                  <a:pt x="666" y="1350"/>
                  <a:pt x="664" y="1349"/>
                  <a:pt x="663" y="1347"/>
                </a:cubicBezTo>
                <a:cubicBezTo>
                  <a:pt x="662" y="1345"/>
                  <a:pt x="662" y="1342"/>
                  <a:pt x="661" y="1340"/>
                </a:cubicBezTo>
                <a:cubicBezTo>
                  <a:pt x="660" y="1338"/>
                  <a:pt x="661" y="1335"/>
                  <a:pt x="662" y="1334"/>
                </a:cubicBezTo>
                <a:cubicBezTo>
                  <a:pt x="663" y="1333"/>
                  <a:pt x="664" y="1332"/>
                  <a:pt x="665" y="1331"/>
                </a:cubicBezTo>
                <a:cubicBezTo>
                  <a:pt x="667" y="1329"/>
                  <a:pt x="668" y="1327"/>
                  <a:pt x="668" y="1324"/>
                </a:cubicBezTo>
                <a:cubicBezTo>
                  <a:pt x="668" y="1322"/>
                  <a:pt x="668" y="1320"/>
                  <a:pt x="670" y="1318"/>
                </a:cubicBezTo>
                <a:cubicBezTo>
                  <a:pt x="672" y="1316"/>
                  <a:pt x="674" y="1314"/>
                  <a:pt x="675" y="1312"/>
                </a:cubicBezTo>
                <a:cubicBezTo>
                  <a:pt x="676" y="1311"/>
                  <a:pt x="677" y="1309"/>
                  <a:pt x="676" y="1308"/>
                </a:cubicBezTo>
                <a:cubicBezTo>
                  <a:pt x="676" y="1307"/>
                  <a:pt x="676" y="1306"/>
                  <a:pt x="676" y="1305"/>
                </a:cubicBezTo>
                <a:cubicBezTo>
                  <a:pt x="675" y="1303"/>
                  <a:pt x="675" y="1301"/>
                  <a:pt x="672" y="1301"/>
                </a:cubicBezTo>
                <a:cubicBezTo>
                  <a:pt x="670" y="1301"/>
                  <a:pt x="669" y="1300"/>
                  <a:pt x="668" y="1299"/>
                </a:cubicBezTo>
                <a:cubicBezTo>
                  <a:pt x="666" y="1298"/>
                  <a:pt x="665" y="1297"/>
                  <a:pt x="664" y="1296"/>
                </a:cubicBezTo>
                <a:cubicBezTo>
                  <a:pt x="661" y="1293"/>
                  <a:pt x="661" y="1290"/>
                  <a:pt x="663" y="1287"/>
                </a:cubicBezTo>
                <a:cubicBezTo>
                  <a:pt x="664" y="1286"/>
                  <a:pt x="665" y="1285"/>
                  <a:pt x="666" y="1284"/>
                </a:cubicBezTo>
                <a:cubicBezTo>
                  <a:pt x="668" y="1283"/>
                  <a:pt x="670" y="1283"/>
                  <a:pt x="671" y="1282"/>
                </a:cubicBezTo>
                <a:cubicBezTo>
                  <a:pt x="672" y="1282"/>
                  <a:pt x="673" y="1281"/>
                  <a:pt x="673" y="1281"/>
                </a:cubicBezTo>
                <a:cubicBezTo>
                  <a:pt x="673" y="1278"/>
                  <a:pt x="675" y="1276"/>
                  <a:pt x="674" y="1273"/>
                </a:cubicBezTo>
                <a:cubicBezTo>
                  <a:pt x="673" y="1273"/>
                  <a:pt x="673" y="1272"/>
                  <a:pt x="673" y="1271"/>
                </a:cubicBezTo>
                <a:cubicBezTo>
                  <a:pt x="673" y="1268"/>
                  <a:pt x="674" y="1266"/>
                  <a:pt x="675" y="1264"/>
                </a:cubicBezTo>
                <a:cubicBezTo>
                  <a:pt x="677" y="1263"/>
                  <a:pt x="677" y="1262"/>
                  <a:pt x="678" y="1261"/>
                </a:cubicBezTo>
                <a:cubicBezTo>
                  <a:pt x="678" y="1261"/>
                  <a:pt x="678" y="1261"/>
                  <a:pt x="678" y="1261"/>
                </a:cubicBezTo>
                <a:cubicBezTo>
                  <a:pt x="678" y="1261"/>
                  <a:pt x="678" y="1260"/>
                  <a:pt x="678" y="1260"/>
                </a:cubicBezTo>
                <a:cubicBezTo>
                  <a:pt x="677" y="1260"/>
                  <a:pt x="677" y="1260"/>
                  <a:pt x="676" y="1260"/>
                </a:cubicBezTo>
                <a:cubicBezTo>
                  <a:pt x="676" y="1260"/>
                  <a:pt x="676" y="1259"/>
                  <a:pt x="676" y="1259"/>
                </a:cubicBezTo>
                <a:cubicBezTo>
                  <a:pt x="676" y="1259"/>
                  <a:pt x="677" y="1259"/>
                  <a:pt x="677" y="1259"/>
                </a:cubicBezTo>
                <a:cubicBezTo>
                  <a:pt x="677" y="1259"/>
                  <a:pt x="678" y="1260"/>
                  <a:pt x="678" y="1260"/>
                </a:cubicBezTo>
                <a:cubicBezTo>
                  <a:pt x="678" y="1260"/>
                  <a:pt x="678" y="1260"/>
                  <a:pt x="679" y="1260"/>
                </a:cubicBezTo>
                <a:cubicBezTo>
                  <a:pt x="679" y="1260"/>
                  <a:pt x="678" y="1261"/>
                  <a:pt x="678" y="1261"/>
                </a:cubicBezTo>
                <a:cubicBezTo>
                  <a:pt x="679" y="1261"/>
                  <a:pt x="680" y="1261"/>
                  <a:pt x="680" y="1261"/>
                </a:cubicBezTo>
                <a:cubicBezTo>
                  <a:pt x="682" y="1261"/>
                  <a:pt x="684" y="1259"/>
                  <a:pt x="683" y="1258"/>
                </a:cubicBezTo>
                <a:cubicBezTo>
                  <a:pt x="683" y="1256"/>
                  <a:pt x="682" y="1255"/>
                  <a:pt x="682" y="1253"/>
                </a:cubicBezTo>
                <a:cubicBezTo>
                  <a:pt x="682" y="1253"/>
                  <a:pt x="681" y="1252"/>
                  <a:pt x="680" y="1253"/>
                </a:cubicBezTo>
                <a:cubicBezTo>
                  <a:pt x="679" y="1253"/>
                  <a:pt x="679" y="1253"/>
                  <a:pt x="678" y="1253"/>
                </a:cubicBezTo>
                <a:cubicBezTo>
                  <a:pt x="676" y="1255"/>
                  <a:pt x="673" y="1253"/>
                  <a:pt x="672" y="1251"/>
                </a:cubicBezTo>
                <a:cubicBezTo>
                  <a:pt x="672" y="1249"/>
                  <a:pt x="671" y="1247"/>
                  <a:pt x="671" y="1245"/>
                </a:cubicBezTo>
                <a:cubicBezTo>
                  <a:pt x="671" y="1245"/>
                  <a:pt x="671" y="1244"/>
                  <a:pt x="671" y="1244"/>
                </a:cubicBezTo>
                <a:cubicBezTo>
                  <a:pt x="670" y="1243"/>
                  <a:pt x="672" y="1242"/>
                  <a:pt x="673" y="1242"/>
                </a:cubicBezTo>
                <a:cubicBezTo>
                  <a:pt x="675" y="1243"/>
                  <a:pt x="676" y="1243"/>
                  <a:pt x="678" y="1244"/>
                </a:cubicBezTo>
                <a:cubicBezTo>
                  <a:pt x="680" y="1245"/>
                  <a:pt x="682" y="1245"/>
                  <a:pt x="685" y="1245"/>
                </a:cubicBezTo>
                <a:cubicBezTo>
                  <a:pt x="687" y="1245"/>
                  <a:pt x="690" y="1242"/>
                  <a:pt x="690" y="1240"/>
                </a:cubicBezTo>
                <a:cubicBezTo>
                  <a:pt x="690" y="1238"/>
                  <a:pt x="689" y="1236"/>
                  <a:pt x="689" y="1235"/>
                </a:cubicBezTo>
                <a:cubicBezTo>
                  <a:pt x="689" y="1233"/>
                  <a:pt x="690" y="1231"/>
                  <a:pt x="690" y="1229"/>
                </a:cubicBezTo>
                <a:cubicBezTo>
                  <a:pt x="690" y="1228"/>
                  <a:pt x="690" y="1228"/>
                  <a:pt x="690" y="1228"/>
                </a:cubicBezTo>
                <a:cubicBezTo>
                  <a:pt x="689" y="1227"/>
                  <a:pt x="689" y="1227"/>
                  <a:pt x="689" y="1226"/>
                </a:cubicBezTo>
                <a:cubicBezTo>
                  <a:pt x="689" y="1224"/>
                  <a:pt x="690" y="1223"/>
                  <a:pt x="691" y="1224"/>
                </a:cubicBezTo>
                <a:cubicBezTo>
                  <a:pt x="698" y="1225"/>
                  <a:pt x="704" y="1224"/>
                  <a:pt x="710" y="1222"/>
                </a:cubicBezTo>
                <a:cubicBezTo>
                  <a:pt x="712" y="1221"/>
                  <a:pt x="714" y="1221"/>
                  <a:pt x="715" y="1220"/>
                </a:cubicBezTo>
                <a:cubicBezTo>
                  <a:pt x="718" y="1219"/>
                  <a:pt x="720" y="1217"/>
                  <a:pt x="721" y="1214"/>
                </a:cubicBezTo>
                <a:cubicBezTo>
                  <a:pt x="721" y="1212"/>
                  <a:pt x="722" y="1210"/>
                  <a:pt x="723" y="1208"/>
                </a:cubicBezTo>
                <a:cubicBezTo>
                  <a:pt x="724" y="1207"/>
                  <a:pt x="724" y="1206"/>
                  <a:pt x="724" y="1205"/>
                </a:cubicBezTo>
                <a:cubicBezTo>
                  <a:pt x="724" y="1204"/>
                  <a:pt x="724" y="1202"/>
                  <a:pt x="723" y="1201"/>
                </a:cubicBezTo>
                <a:cubicBezTo>
                  <a:pt x="722" y="1201"/>
                  <a:pt x="721" y="1201"/>
                  <a:pt x="720" y="1200"/>
                </a:cubicBezTo>
                <a:cubicBezTo>
                  <a:pt x="719" y="1200"/>
                  <a:pt x="719" y="1199"/>
                  <a:pt x="719" y="1198"/>
                </a:cubicBezTo>
                <a:cubicBezTo>
                  <a:pt x="719" y="1197"/>
                  <a:pt x="719" y="1196"/>
                  <a:pt x="720" y="1195"/>
                </a:cubicBezTo>
                <a:cubicBezTo>
                  <a:pt x="721" y="1193"/>
                  <a:pt x="719" y="1191"/>
                  <a:pt x="718" y="1190"/>
                </a:cubicBezTo>
                <a:cubicBezTo>
                  <a:pt x="716" y="1188"/>
                  <a:pt x="714" y="1187"/>
                  <a:pt x="712" y="1186"/>
                </a:cubicBezTo>
                <a:cubicBezTo>
                  <a:pt x="712" y="1186"/>
                  <a:pt x="712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2" y="1185"/>
                  <a:pt x="712" y="1185"/>
                  <a:pt x="712" y="1185"/>
                </a:cubicBezTo>
                <a:cubicBezTo>
                  <a:pt x="712" y="1185"/>
                  <a:pt x="712" y="1185"/>
                  <a:pt x="712" y="1186"/>
                </a:cubicBezTo>
                <a:cubicBezTo>
                  <a:pt x="716" y="1186"/>
                  <a:pt x="720" y="1186"/>
                  <a:pt x="724" y="1188"/>
                </a:cubicBezTo>
                <a:cubicBezTo>
                  <a:pt x="725" y="1189"/>
                  <a:pt x="726" y="1189"/>
                  <a:pt x="727" y="1189"/>
                </a:cubicBezTo>
                <a:cubicBezTo>
                  <a:pt x="728" y="1189"/>
                  <a:pt x="730" y="1189"/>
                  <a:pt x="732" y="1189"/>
                </a:cubicBezTo>
                <a:cubicBezTo>
                  <a:pt x="736" y="1189"/>
                  <a:pt x="740" y="1187"/>
                  <a:pt x="742" y="1183"/>
                </a:cubicBezTo>
                <a:cubicBezTo>
                  <a:pt x="743" y="1181"/>
                  <a:pt x="744" y="1179"/>
                  <a:pt x="746" y="1178"/>
                </a:cubicBezTo>
                <a:cubicBezTo>
                  <a:pt x="748" y="1176"/>
                  <a:pt x="749" y="1173"/>
                  <a:pt x="750" y="1171"/>
                </a:cubicBezTo>
                <a:cubicBezTo>
                  <a:pt x="750" y="1168"/>
                  <a:pt x="751" y="1165"/>
                  <a:pt x="752" y="1162"/>
                </a:cubicBezTo>
                <a:cubicBezTo>
                  <a:pt x="752" y="1163"/>
                  <a:pt x="752" y="1163"/>
                  <a:pt x="752" y="1163"/>
                </a:cubicBezTo>
                <a:cubicBezTo>
                  <a:pt x="752" y="1163"/>
                  <a:pt x="752" y="1162"/>
                  <a:pt x="752" y="1162"/>
                </a:cubicBezTo>
                <a:cubicBezTo>
                  <a:pt x="752" y="1162"/>
                  <a:pt x="752" y="1162"/>
                  <a:pt x="752" y="1162"/>
                </a:cubicBezTo>
                <a:cubicBezTo>
                  <a:pt x="751" y="1160"/>
                  <a:pt x="751" y="1159"/>
                  <a:pt x="753" y="1158"/>
                </a:cubicBezTo>
                <a:cubicBezTo>
                  <a:pt x="754" y="1157"/>
                  <a:pt x="755" y="1157"/>
                  <a:pt x="755" y="1157"/>
                </a:cubicBezTo>
                <a:cubicBezTo>
                  <a:pt x="756" y="1155"/>
                  <a:pt x="757" y="1153"/>
                  <a:pt x="758" y="1151"/>
                </a:cubicBezTo>
                <a:cubicBezTo>
                  <a:pt x="758" y="1151"/>
                  <a:pt x="759" y="1150"/>
                  <a:pt x="759" y="1150"/>
                </a:cubicBezTo>
                <a:cubicBezTo>
                  <a:pt x="760" y="1150"/>
                  <a:pt x="760" y="1151"/>
                  <a:pt x="760" y="1151"/>
                </a:cubicBezTo>
                <a:cubicBezTo>
                  <a:pt x="760" y="1152"/>
                  <a:pt x="761" y="1153"/>
                  <a:pt x="761" y="1154"/>
                </a:cubicBezTo>
                <a:cubicBezTo>
                  <a:pt x="762" y="1153"/>
                  <a:pt x="763" y="1152"/>
                  <a:pt x="764" y="1151"/>
                </a:cubicBezTo>
                <a:cubicBezTo>
                  <a:pt x="766" y="1145"/>
                  <a:pt x="769" y="1140"/>
                  <a:pt x="772" y="1135"/>
                </a:cubicBezTo>
                <a:cubicBezTo>
                  <a:pt x="775" y="1131"/>
                  <a:pt x="776" y="1127"/>
                  <a:pt x="774" y="1123"/>
                </a:cubicBezTo>
                <a:cubicBezTo>
                  <a:pt x="773" y="1123"/>
                  <a:pt x="773" y="1122"/>
                  <a:pt x="773" y="1121"/>
                </a:cubicBezTo>
                <a:cubicBezTo>
                  <a:pt x="772" y="1116"/>
                  <a:pt x="773" y="1112"/>
                  <a:pt x="778" y="1108"/>
                </a:cubicBezTo>
                <a:cubicBezTo>
                  <a:pt x="779" y="1107"/>
                  <a:pt x="781" y="1105"/>
                  <a:pt x="783" y="1103"/>
                </a:cubicBezTo>
                <a:cubicBezTo>
                  <a:pt x="785" y="1101"/>
                  <a:pt x="789" y="1099"/>
                  <a:pt x="792" y="1097"/>
                </a:cubicBezTo>
                <a:cubicBezTo>
                  <a:pt x="794" y="1097"/>
                  <a:pt x="796" y="1096"/>
                  <a:pt x="797" y="1094"/>
                </a:cubicBezTo>
                <a:cubicBezTo>
                  <a:pt x="799" y="1093"/>
                  <a:pt x="800" y="1092"/>
                  <a:pt x="801" y="1091"/>
                </a:cubicBezTo>
                <a:cubicBezTo>
                  <a:pt x="801" y="1090"/>
                  <a:pt x="802" y="1090"/>
                  <a:pt x="802" y="1090"/>
                </a:cubicBezTo>
                <a:cubicBezTo>
                  <a:pt x="804" y="1090"/>
                  <a:pt x="806" y="1090"/>
                  <a:pt x="807" y="1090"/>
                </a:cubicBezTo>
                <a:cubicBezTo>
                  <a:pt x="809" y="1089"/>
                  <a:pt x="811" y="1090"/>
                  <a:pt x="812" y="1090"/>
                </a:cubicBezTo>
                <a:cubicBezTo>
                  <a:pt x="816" y="1090"/>
                  <a:pt x="819" y="1089"/>
                  <a:pt x="821" y="1086"/>
                </a:cubicBezTo>
                <a:cubicBezTo>
                  <a:pt x="822" y="1085"/>
                  <a:pt x="824" y="1084"/>
                  <a:pt x="825" y="1083"/>
                </a:cubicBezTo>
                <a:cubicBezTo>
                  <a:pt x="826" y="1083"/>
                  <a:pt x="827" y="1082"/>
                  <a:pt x="826" y="1080"/>
                </a:cubicBezTo>
                <a:cubicBezTo>
                  <a:pt x="826" y="1079"/>
                  <a:pt x="826" y="1077"/>
                  <a:pt x="827" y="1076"/>
                </a:cubicBezTo>
                <a:cubicBezTo>
                  <a:pt x="829" y="1073"/>
                  <a:pt x="830" y="1070"/>
                  <a:pt x="832" y="1067"/>
                </a:cubicBezTo>
                <a:cubicBezTo>
                  <a:pt x="834" y="1065"/>
                  <a:pt x="834" y="1062"/>
                  <a:pt x="834" y="1060"/>
                </a:cubicBezTo>
                <a:cubicBezTo>
                  <a:pt x="834" y="1057"/>
                  <a:pt x="834" y="1055"/>
                  <a:pt x="835" y="1054"/>
                </a:cubicBezTo>
                <a:cubicBezTo>
                  <a:pt x="837" y="1050"/>
                  <a:pt x="838" y="1047"/>
                  <a:pt x="838" y="1043"/>
                </a:cubicBezTo>
                <a:cubicBezTo>
                  <a:pt x="838" y="1038"/>
                  <a:pt x="838" y="1033"/>
                  <a:pt x="838" y="1029"/>
                </a:cubicBezTo>
                <a:cubicBezTo>
                  <a:pt x="838" y="1026"/>
                  <a:pt x="838" y="1022"/>
                  <a:pt x="838" y="1019"/>
                </a:cubicBezTo>
                <a:cubicBezTo>
                  <a:pt x="838" y="1018"/>
                  <a:pt x="838" y="1016"/>
                  <a:pt x="840" y="1015"/>
                </a:cubicBezTo>
                <a:cubicBezTo>
                  <a:pt x="844" y="1014"/>
                  <a:pt x="846" y="1010"/>
                  <a:pt x="847" y="1006"/>
                </a:cubicBezTo>
                <a:cubicBezTo>
                  <a:pt x="848" y="1006"/>
                  <a:pt x="848" y="1005"/>
                  <a:pt x="849" y="1004"/>
                </a:cubicBezTo>
                <a:cubicBezTo>
                  <a:pt x="850" y="1002"/>
                  <a:pt x="851" y="1000"/>
                  <a:pt x="853" y="998"/>
                </a:cubicBezTo>
                <a:cubicBezTo>
                  <a:pt x="856" y="996"/>
                  <a:pt x="858" y="993"/>
                  <a:pt x="860" y="991"/>
                </a:cubicBezTo>
                <a:cubicBezTo>
                  <a:pt x="862" y="989"/>
                  <a:pt x="864" y="986"/>
                  <a:pt x="865" y="983"/>
                </a:cubicBezTo>
                <a:cubicBezTo>
                  <a:pt x="866" y="980"/>
                  <a:pt x="867" y="973"/>
                  <a:pt x="866" y="971"/>
                </a:cubicBezTo>
                <a:cubicBezTo>
                  <a:pt x="865" y="967"/>
                  <a:pt x="864" y="963"/>
                  <a:pt x="862" y="959"/>
                </a:cubicBezTo>
                <a:close/>
                <a:moveTo>
                  <a:pt x="729" y="473"/>
                </a:moveTo>
                <a:cubicBezTo>
                  <a:pt x="729" y="473"/>
                  <a:pt x="729" y="473"/>
                  <a:pt x="729" y="473"/>
                </a:cubicBezTo>
                <a:cubicBezTo>
                  <a:pt x="728" y="476"/>
                  <a:pt x="726" y="476"/>
                  <a:pt x="725" y="477"/>
                </a:cubicBezTo>
                <a:cubicBezTo>
                  <a:pt x="724" y="476"/>
                  <a:pt x="724" y="476"/>
                  <a:pt x="724" y="476"/>
                </a:cubicBezTo>
                <a:cubicBezTo>
                  <a:pt x="725" y="474"/>
                  <a:pt x="727" y="473"/>
                  <a:pt x="729" y="473"/>
                </a:cubicBezTo>
                <a:close/>
                <a:moveTo>
                  <a:pt x="691" y="484"/>
                </a:moveTo>
                <a:cubicBezTo>
                  <a:pt x="691" y="484"/>
                  <a:pt x="691" y="484"/>
                  <a:pt x="691" y="484"/>
                </a:cubicBezTo>
                <a:cubicBezTo>
                  <a:pt x="692" y="484"/>
                  <a:pt x="692" y="484"/>
                  <a:pt x="692" y="484"/>
                </a:cubicBezTo>
                <a:lnTo>
                  <a:pt x="691" y="484"/>
                </a:lnTo>
                <a:close/>
                <a:moveTo>
                  <a:pt x="689" y="468"/>
                </a:moveTo>
                <a:cubicBezTo>
                  <a:pt x="691" y="467"/>
                  <a:pt x="692" y="468"/>
                  <a:pt x="693" y="467"/>
                </a:cubicBezTo>
                <a:cubicBezTo>
                  <a:pt x="696" y="466"/>
                  <a:pt x="699" y="467"/>
                  <a:pt x="702" y="468"/>
                </a:cubicBezTo>
                <a:cubicBezTo>
                  <a:pt x="702" y="468"/>
                  <a:pt x="702" y="469"/>
                  <a:pt x="702" y="469"/>
                </a:cubicBezTo>
                <a:cubicBezTo>
                  <a:pt x="702" y="469"/>
                  <a:pt x="702" y="470"/>
                  <a:pt x="702" y="470"/>
                </a:cubicBezTo>
                <a:cubicBezTo>
                  <a:pt x="701" y="470"/>
                  <a:pt x="699" y="471"/>
                  <a:pt x="699" y="471"/>
                </a:cubicBezTo>
                <a:cubicBezTo>
                  <a:pt x="696" y="470"/>
                  <a:pt x="694" y="470"/>
                  <a:pt x="692" y="470"/>
                </a:cubicBezTo>
                <a:cubicBezTo>
                  <a:pt x="691" y="470"/>
                  <a:pt x="690" y="470"/>
                  <a:pt x="689" y="469"/>
                </a:cubicBezTo>
                <a:cubicBezTo>
                  <a:pt x="689" y="469"/>
                  <a:pt x="689" y="469"/>
                  <a:pt x="689" y="468"/>
                </a:cubicBezTo>
                <a:cubicBezTo>
                  <a:pt x="689" y="468"/>
                  <a:pt x="689" y="468"/>
                  <a:pt x="689" y="468"/>
                </a:cubicBezTo>
                <a:close/>
                <a:moveTo>
                  <a:pt x="687" y="483"/>
                </a:moveTo>
                <a:cubicBezTo>
                  <a:pt x="687" y="483"/>
                  <a:pt x="687" y="483"/>
                  <a:pt x="687" y="483"/>
                </a:cubicBezTo>
                <a:cubicBezTo>
                  <a:pt x="687" y="483"/>
                  <a:pt x="687" y="483"/>
                  <a:pt x="687" y="483"/>
                </a:cubicBezTo>
                <a:close/>
                <a:moveTo>
                  <a:pt x="666" y="459"/>
                </a:moveTo>
                <a:cubicBezTo>
                  <a:pt x="666" y="459"/>
                  <a:pt x="666" y="460"/>
                  <a:pt x="666" y="460"/>
                </a:cubicBezTo>
                <a:cubicBezTo>
                  <a:pt x="667" y="460"/>
                  <a:pt x="667" y="461"/>
                  <a:pt x="667" y="461"/>
                </a:cubicBezTo>
                <a:cubicBezTo>
                  <a:pt x="667" y="461"/>
                  <a:pt x="666" y="460"/>
                  <a:pt x="666" y="460"/>
                </a:cubicBezTo>
                <a:cubicBezTo>
                  <a:pt x="666" y="460"/>
                  <a:pt x="666" y="460"/>
                  <a:pt x="666" y="459"/>
                </a:cubicBezTo>
                <a:close/>
                <a:moveTo>
                  <a:pt x="660" y="462"/>
                </a:moveTo>
                <a:cubicBezTo>
                  <a:pt x="661" y="461"/>
                  <a:pt x="661" y="461"/>
                  <a:pt x="662" y="460"/>
                </a:cubicBezTo>
                <a:cubicBezTo>
                  <a:pt x="662" y="461"/>
                  <a:pt x="662" y="461"/>
                  <a:pt x="662" y="462"/>
                </a:cubicBezTo>
                <a:cubicBezTo>
                  <a:pt x="662" y="462"/>
                  <a:pt x="662" y="463"/>
                  <a:pt x="663" y="464"/>
                </a:cubicBezTo>
                <a:cubicBezTo>
                  <a:pt x="663" y="464"/>
                  <a:pt x="663" y="465"/>
                  <a:pt x="662" y="466"/>
                </a:cubicBezTo>
                <a:cubicBezTo>
                  <a:pt x="662" y="466"/>
                  <a:pt x="662" y="466"/>
                  <a:pt x="662" y="466"/>
                </a:cubicBezTo>
                <a:cubicBezTo>
                  <a:pt x="660" y="466"/>
                  <a:pt x="659" y="464"/>
                  <a:pt x="660" y="462"/>
                </a:cubicBezTo>
                <a:close/>
                <a:moveTo>
                  <a:pt x="644" y="454"/>
                </a:moveTo>
                <a:cubicBezTo>
                  <a:pt x="645" y="454"/>
                  <a:pt x="645" y="454"/>
                  <a:pt x="644" y="454"/>
                </a:cubicBezTo>
                <a:cubicBezTo>
                  <a:pt x="644" y="454"/>
                  <a:pt x="644" y="454"/>
                  <a:pt x="643" y="454"/>
                </a:cubicBezTo>
                <a:cubicBezTo>
                  <a:pt x="644" y="454"/>
                  <a:pt x="644" y="453"/>
                  <a:pt x="644" y="454"/>
                </a:cubicBezTo>
                <a:close/>
                <a:moveTo>
                  <a:pt x="630" y="495"/>
                </a:moveTo>
                <a:cubicBezTo>
                  <a:pt x="630" y="495"/>
                  <a:pt x="631" y="495"/>
                  <a:pt x="631" y="496"/>
                </a:cubicBezTo>
                <a:cubicBezTo>
                  <a:pt x="631" y="496"/>
                  <a:pt x="631" y="496"/>
                  <a:pt x="631" y="496"/>
                </a:cubicBezTo>
                <a:cubicBezTo>
                  <a:pt x="630" y="497"/>
                  <a:pt x="629" y="498"/>
                  <a:pt x="627" y="498"/>
                </a:cubicBezTo>
                <a:cubicBezTo>
                  <a:pt x="627" y="498"/>
                  <a:pt x="627" y="498"/>
                  <a:pt x="627" y="498"/>
                </a:cubicBezTo>
                <a:cubicBezTo>
                  <a:pt x="628" y="496"/>
                  <a:pt x="629" y="495"/>
                  <a:pt x="630" y="495"/>
                </a:cubicBezTo>
                <a:close/>
                <a:moveTo>
                  <a:pt x="615" y="520"/>
                </a:moveTo>
                <a:cubicBezTo>
                  <a:pt x="615" y="520"/>
                  <a:pt x="615" y="520"/>
                  <a:pt x="616" y="520"/>
                </a:cubicBezTo>
                <a:cubicBezTo>
                  <a:pt x="616" y="520"/>
                  <a:pt x="616" y="520"/>
                  <a:pt x="616" y="521"/>
                </a:cubicBezTo>
                <a:cubicBezTo>
                  <a:pt x="615" y="521"/>
                  <a:pt x="615" y="521"/>
                  <a:pt x="615" y="521"/>
                </a:cubicBezTo>
                <a:cubicBezTo>
                  <a:pt x="615" y="521"/>
                  <a:pt x="615" y="520"/>
                  <a:pt x="614" y="520"/>
                </a:cubicBezTo>
                <a:cubicBezTo>
                  <a:pt x="615" y="520"/>
                  <a:pt x="615" y="520"/>
                  <a:pt x="615" y="520"/>
                </a:cubicBezTo>
                <a:close/>
                <a:moveTo>
                  <a:pt x="580" y="309"/>
                </a:moveTo>
                <a:cubicBezTo>
                  <a:pt x="580" y="309"/>
                  <a:pt x="581" y="309"/>
                  <a:pt x="581" y="309"/>
                </a:cubicBezTo>
                <a:cubicBezTo>
                  <a:pt x="583" y="311"/>
                  <a:pt x="584" y="314"/>
                  <a:pt x="586" y="316"/>
                </a:cubicBezTo>
                <a:cubicBezTo>
                  <a:pt x="586" y="316"/>
                  <a:pt x="586" y="316"/>
                  <a:pt x="586" y="317"/>
                </a:cubicBezTo>
                <a:cubicBezTo>
                  <a:pt x="585" y="317"/>
                  <a:pt x="585" y="317"/>
                  <a:pt x="585" y="317"/>
                </a:cubicBezTo>
                <a:cubicBezTo>
                  <a:pt x="584" y="317"/>
                  <a:pt x="583" y="317"/>
                  <a:pt x="583" y="316"/>
                </a:cubicBezTo>
                <a:cubicBezTo>
                  <a:pt x="581" y="314"/>
                  <a:pt x="580" y="312"/>
                  <a:pt x="579" y="310"/>
                </a:cubicBezTo>
                <a:cubicBezTo>
                  <a:pt x="579" y="310"/>
                  <a:pt x="579" y="309"/>
                  <a:pt x="580" y="309"/>
                </a:cubicBezTo>
                <a:close/>
                <a:moveTo>
                  <a:pt x="534" y="323"/>
                </a:moveTo>
                <a:cubicBezTo>
                  <a:pt x="534" y="323"/>
                  <a:pt x="535" y="323"/>
                  <a:pt x="535" y="323"/>
                </a:cubicBezTo>
                <a:cubicBezTo>
                  <a:pt x="536" y="323"/>
                  <a:pt x="537" y="324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9" y="325"/>
                  <a:pt x="540" y="326"/>
                  <a:pt x="541" y="326"/>
                </a:cubicBezTo>
                <a:cubicBezTo>
                  <a:pt x="541" y="326"/>
                  <a:pt x="542" y="326"/>
                  <a:pt x="542" y="326"/>
                </a:cubicBezTo>
                <a:cubicBezTo>
                  <a:pt x="542" y="327"/>
                  <a:pt x="542" y="327"/>
                  <a:pt x="542" y="327"/>
                </a:cubicBezTo>
                <a:cubicBezTo>
                  <a:pt x="542" y="327"/>
                  <a:pt x="542" y="327"/>
                  <a:pt x="542" y="327"/>
                </a:cubicBezTo>
                <a:cubicBezTo>
                  <a:pt x="541" y="326"/>
                  <a:pt x="541" y="326"/>
                  <a:pt x="541" y="326"/>
                </a:cubicBezTo>
                <a:cubicBezTo>
                  <a:pt x="540" y="326"/>
                  <a:pt x="539" y="326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5" y="326"/>
                  <a:pt x="535" y="326"/>
                  <a:pt x="534" y="324"/>
                </a:cubicBezTo>
                <a:cubicBezTo>
                  <a:pt x="534" y="324"/>
                  <a:pt x="534" y="323"/>
                  <a:pt x="534" y="323"/>
                </a:cubicBezTo>
                <a:close/>
                <a:moveTo>
                  <a:pt x="517" y="317"/>
                </a:moveTo>
                <a:cubicBezTo>
                  <a:pt x="517" y="317"/>
                  <a:pt x="518" y="317"/>
                  <a:pt x="518" y="317"/>
                </a:cubicBezTo>
                <a:cubicBezTo>
                  <a:pt x="518" y="317"/>
                  <a:pt x="517" y="317"/>
                  <a:pt x="517" y="317"/>
                </a:cubicBezTo>
                <a:cubicBezTo>
                  <a:pt x="516" y="317"/>
                  <a:pt x="517" y="317"/>
                  <a:pt x="517" y="317"/>
                </a:cubicBezTo>
                <a:close/>
                <a:moveTo>
                  <a:pt x="581" y="516"/>
                </a:moveTo>
                <a:cubicBezTo>
                  <a:pt x="581" y="516"/>
                  <a:pt x="581" y="516"/>
                  <a:pt x="582" y="516"/>
                </a:cubicBezTo>
                <a:cubicBezTo>
                  <a:pt x="582" y="516"/>
                  <a:pt x="582" y="516"/>
                  <a:pt x="582" y="516"/>
                </a:cubicBezTo>
                <a:cubicBezTo>
                  <a:pt x="582" y="517"/>
                  <a:pt x="582" y="517"/>
                  <a:pt x="581" y="517"/>
                </a:cubicBezTo>
                <a:cubicBezTo>
                  <a:pt x="581" y="517"/>
                  <a:pt x="581" y="517"/>
                  <a:pt x="581" y="517"/>
                </a:cubicBezTo>
                <a:cubicBezTo>
                  <a:pt x="581" y="516"/>
                  <a:pt x="581" y="516"/>
                  <a:pt x="581" y="516"/>
                </a:cubicBezTo>
                <a:close/>
                <a:moveTo>
                  <a:pt x="575" y="568"/>
                </a:moveTo>
                <a:cubicBezTo>
                  <a:pt x="575" y="567"/>
                  <a:pt x="575" y="567"/>
                  <a:pt x="576" y="567"/>
                </a:cubicBezTo>
                <a:cubicBezTo>
                  <a:pt x="577" y="567"/>
                  <a:pt x="578" y="566"/>
                  <a:pt x="580" y="566"/>
                </a:cubicBezTo>
                <a:cubicBezTo>
                  <a:pt x="583" y="565"/>
                  <a:pt x="586" y="565"/>
                  <a:pt x="588" y="565"/>
                </a:cubicBezTo>
                <a:cubicBezTo>
                  <a:pt x="590" y="565"/>
                  <a:pt x="592" y="564"/>
                  <a:pt x="593" y="563"/>
                </a:cubicBezTo>
                <a:cubicBezTo>
                  <a:pt x="593" y="563"/>
                  <a:pt x="594" y="563"/>
                  <a:pt x="595" y="563"/>
                </a:cubicBezTo>
                <a:cubicBezTo>
                  <a:pt x="595" y="563"/>
                  <a:pt x="595" y="563"/>
                  <a:pt x="595" y="563"/>
                </a:cubicBezTo>
                <a:cubicBezTo>
                  <a:pt x="596" y="565"/>
                  <a:pt x="596" y="567"/>
                  <a:pt x="595" y="568"/>
                </a:cubicBezTo>
                <a:cubicBezTo>
                  <a:pt x="593" y="570"/>
                  <a:pt x="591" y="572"/>
                  <a:pt x="588" y="571"/>
                </a:cubicBezTo>
                <a:cubicBezTo>
                  <a:pt x="584" y="569"/>
                  <a:pt x="579" y="570"/>
                  <a:pt x="575" y="570"/>
                </a:cubicBezTo>
                <a:cubicBezTo>
                  <a:pt x="575" y="570"/>
                  <a:pt x="575" y="569"/>
                  <a:pt x="574" y="569"/>
                </a:cubicBezTo>
                <a:cubicBezTo>
                  <a:pt x="574" y="569"/>
                  <a:pt x="575" y="568"/>
                  <a:pt x="575" y="568"/>
                </a:cubicBezTo>
                <a:close/>
                <a:moveTo>
                  <a:pt x="574" y="576"/>
                </a:moveTo>
                <a:cubicBezTo>
                  <a:pt x="574" y="576"/>
                  <a:pt x="573" y="577"/>
                  <a:pt x="573" y="577"/>
                </a:cubicBezTo>
                <a:cubicBezTo>
                  <a:pt x="570" y="579"/>
                  <a:pt x="567" y="580"/>
                  <a:pt x="564" y="582"/>
                </a:cubicBezTo>
                <a:cubicBezTo>
                  <a:pt x="561" y="583"/>
                  <a:pt x="559" y="583"/>
                  <a:pt x="557" y="585"/>
                </a:cubicBezTo>
                <a:cubicBezTo>
                  <a:pt x="554" y="586"/>
                  <a:pt x="552" y="587"/>
                  <a:pt x="549" y="587"/>
                </a:cubicBezTo>
                <a:cubicBezTo>
                  <a:pt x="548" y="586"/>
                  <a:pt x="547" y="586"/>
                  <a:pt x="546" y="585"/>
                </a:cubicBezTo>
                <a:cubicBezTo>
                  <a:pt x="545" y="585"/>
                  <a:pt x="546" y="583"/>
                  <a:pt x="547" y="582"/>
                </a:cubicBezTo>
                <a:cubicBezTo>
                  <a:pt x="547" y="582"/>
                  <a:pt x="547" y="582"/>
                  <a:pt x="547" y="582"/>
                </a:cubicBezTo>
                <a:cubicBezTo>
                  <a:pt x="551" y="581"/>
                  <a:pt x="555" y="579"/>
                  <a:pt x="558" y="577"/>
                </a:cubicBezTo>
                <a:cubicBezTo>
                  <a:pt x="560" y="576"/>
                  <a:pt x="561" y="576"/>
                  <a:pt x="563" y="577"/>
                </a:cubicBezTo>
                <a:cubicBezTo>
                  <a:pt x="564" y="577"/>
                  <a:pt x="566" y="577"/>
                  <a:pt x="568" y="576"/>
                </a:cubicBezTo>
                <a:cubicBezTo>
                  <a:pt x="569" y="575"/>
                  <a:pt x="570" y="575"/>
                  <a:pt x="572" y="575"/>
                </a:cubicBezTo>
                <a:cubicBezTo>
                  <a:pt x="572" y="574"/>
                  <a:pt x="574" y="575"/>
                  <a:pt x="574" y="576"/>
                </a:cubicBezTo>
                <a:close/>
                <a:moveTo>
                  <a:pt x="549" y="540"/>
                </a:moveTo>
                <a:cubicBezTo>
                  <a:pt x="555" y="541"/>
                  <a:pt x="561" y="542"/>
                  <a:pt x="566" y="544"/>
                </a:cubicBezTo>
                <a:cubicBezTo>
                  <a:pt x="567" y="545"/>
                  <a:pt x="568" y="545"/>
                  <a:pt x="568" y="546"/>
                </a:cubicBezTo>
                <a:cubicBezTo>
                  <a:pt x="570" y="548"/>
                  <a:pt x="571" y="550"/>
                  <a:pt x="572" y="553"/>
                </a:cubicBezTo>
                <a:cubicBezTo>
                  <a:pt x="573" y="554"/>
                  <a:pt x="572" y="555"/>
                  <a:pt x="571" y="556"/>
                </a:cubicBezTo>
                <a:cubicBezTo>
                  <a:pt x="571" y="557"/>
                  <a:pt x="570" y="557"/>
                  <a:pt x="569" y="557"/>
                </a:cubicBezTo>
                <a:cubicBezTo>
                  <a:pt x="567" y="556"/>
                  <a:pt x="566" y="554"/>
                  <a:pt x="565" y="553"/>
                </a:cubicBezTo>
                <a:cubicBezTo>
                  <a:pt x="564" y="552"/>
                  <a:pt x="564" y="552"/>
                  <a:pt x="563" y="552"/>
                </a:cubicBezTo>
                <a:cubicBezTo>
                  <a:pt x="563" y="552"/>
                  <a:pt x="563" y="553"/>
                  <a:pt x="563" y="553"/>
                </a:cubicBezTo>
                <a:cubicBezTo>
                  <a:pt x="563" y="554"/>
                  <a:pt x="563" y="555"/>
                  <a:pt x="562" y="556"/>
                </a:cubicBezTo>
                <a:cubicBezTo>
                  <a:pt x="560" y="559"/>
                  <a:pt x="559" y="564"/>
                  <a:pt x="557" y="568"/>
                </a:cubicBezTo>
                <a:cubicBezTo>
                  <a:pt x="557" y="568"/>
                  <a:pt x="557" y="569"/>
                  <a:pt x="556" y="569"/>
                </a:cubicBezTo>
                <a:cubicBezTo>
                  <a:pt x="556" y="570"/>
                  <a:pt x="554" y="569"/>
                  <a:pt x="554" y="568"/>
                </a:cubicBezTo>
                <a:cubicBezTo>
                  <a:pt x="554" y="567"/>
                  <a:pt x="554" y="565"/>
                  <a:pt x="553" y="563"/>
                </a:cubicBezTo>
                <a:cubicBezTo>
                  <a:pt x="553" y="562"/>
                  <a:pt x="551" y="561"/>
                  <a:pt x="550" y="562"/>
                </a:cubicBezTo>
                <a:cubicBezTo>
                  <a:pt x="549" y="562"/>
                  <a:pt x="548" y="563"/>
                  <a:pt x="548" y="563"/>
                </a:cubicBezTo>
                <a:cubicBezTo>
                  <a:pt x="547" y="563"/>
                  <a:pt x="546" y="564"/>
                  <a:pt x="546" y="563"/>
                </a:cubicBezTo>
                <a:cubicBezTo>
                  <a:pt x="546" y="563"/>
                  <a:pt x="546" y="563"/>
                  <a:pt x="546" y="562"/>
                </a:cubicBezTo>
                <a:cubicBezTo>
                  <a:pt x="547" y="561"/>
                  <a:pt x="548" y="560"/>
                  <a:pt x="549" y="559"/>
                </a:cubicBezTo>
                <a:cubicBezTo>
                  <a:pt x="550" y="557"/>
                  <a:pt x="551" y="554"/>
                  <a:pt x="550" y="551"/>
                </a:cubicBezTo>
                <a:cubicBezTo>
                  <a:pt x="549" y="550"/>
                  <a:pt x="549" y="549"/>
                  <a:pt x="548" y="549"/>
                </a:cubicBezTo>
                <a:cubicBezTo>
                  <a:pt x="546" y="547"/>
                  <a:pt x="545" y="547"/>
                  <a:pt x="543" y="546"/>
                </a:cubicBezTo>
                <a:cubicBezTo>
                  <a:pt x="543" y="545"/>
                  <a:pt x="542" y="544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0" y="545"/>
                  <a:pt x="539" y="546"/>
                  <a:pt x="538" y="548"/>
                </a:cubicBezTo>
                <a:cubicBezTo>
                  <a:pt x="537" y="549"/>
                  <a:pt x="536" y="550"/>
                  <a:pt x="534" y="550"/>
                </a:cubicBezTo>
                <a:cubicBezTo>
                  <a:pt x="532" y="550"/>
                  <a:pt x="531" y="552"/>
                  <a:pt x="530" y="553"/>
                </a:cubicBezTo>
                <a:cubicBezTo>
                  <a:pt x="528" y="558"/>
                  <a:pt x="526" y="563"/>
                  <a:pt x="526" y="569"/>
                </a:cubicBezTo>
                <a:cubicBezTo>
                  <a:pt x="526" y="574"/>
                  <a:pt x="523" y="578"/>
                  <a:pt x="519" y="581"/>
                </a:cubicBezTo>
                <a:cubicBezTo>
                  <a:pt x="518" y="582"/>
                  <a:pt x="516" y="581"/>
                  <a:pt x="516" y="580"/>
                </a:cubicBezTo>
                <a:cubicBezTo>
                  <a:pt x="515" y="575"/>
                  <a:pt x="515" y="570"/>
                  <a:pt x="517" y="565"/>
                </a:cubicBezTo>
                <a:cubicBezTo>
                  <a:pt x="519" y="563"/>
                  <a:pt x="520" y="559"/>
                  <a:pt x="521" y="557"/>
                </a:cubicBezTo>
                <a:cubicBezTo>
                  <a:pt x="521" y="555"/>
                  <a:pt x="521" y="554"/>
                  <a:pt x="521" y="552"/>
                </a:cubicBezTo>
                <a:cubicBezTo>
                  <a:pt x="520" y="552"/>
                  <a:pt x="521" y="551"/>
                  <a:pt x="521" y="551"/>
                </a:cubicBezTo>
                <a:cubicBezTo>
                  <a:pt x="521" y="550"/>
                  <a:pt x="521" y="550"/>
                  <a:pt x="521" y="550"/>
                </a:cubicBezTo>
                <a:cubicBezTo>
                  <a:pt x="528" y="542"/>
                  <a:pt x="526" y="543"/>
                  <a:pt x="536" y="542"/>
                </a:cubicBezTo>
                <a:cubicBezTo>
                  <a:pt x="539" y="541"/>
                  <a:pt x="540" y="542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4" y="543"/>
                  <a:pt x="545" y="543"/>
                  <a:pt x="547" y="542"/>
                </a:cubicBezTo>
                <a:cubicBezTo>
                  <a:pt x="547" y="542"/>
                  <a:pt x="547" y="541"/>
                  <a:pt x="548" y="541"/>
                </a:cubicBezTo>
                <a:cubicBezTo>
                  <a:pt x="548" y="540"/>
                  <a:pt x="548" y="540"/>
                  <a:pt x="549" y="540"/>
                </a:cubicBezTo>
                <a:close/>
                <a:moveTo>
                  <a:pt x="547" y="463"/>
                </a:moveTo>
                <a:cubicBezTo>
                  <a:pt x="547" y="463"/>
                  <a:pt x="547" y="463"/>
                  <a:pt x="547" y="463"/>
                </a:cubicBezTo>
                <a:cubicBezTo>
                  <a:pt x="547" y="462"/>
                  <a:pt x="547" y="462"/>
                  <a:pt x="547" y="461"/>
                </a:cubicBezTo>
                <a:cubicBezTo>
                  <a:pt x="547" y="460"/>
                  <a:pt x="548" y="460"/>
                  <a:pt x="548" y="460"/>
                </a:cubicBezTo>
                <a:cubicBezTo>
                  <a:pt x="548" y="461"/>
                  <a:pt x="548" y="461"/>
                  <a:pt x="548" y="461"/>
                </a:cubicBezTo>
                <a:cubicBezTo>
                  <a:pt x="548" y="462"/>
                  <a:pt x="548" y="462"/>
                  <a:pt x="547" y="463"/>
                </a:cubicBezTo>
                <a:cubicBezTo>
                  <a:pt x="547" y="463"/>
                  <a:pt x="547" y="463"/>
                  <a:pt x="547" y="463"/>
                </a:cubicBezTo>
                <a:cubicBezTo>
                  <a:pt x="546" y="464"/>
                  <a:pt x="546" y="464"/>
                  <a:pt x="546" y="464"/>
                </a:cubicBezTo>
                <a:lnTo>
                  <a:pt x="547" y="463"/>
                </a:lnTo>
                <a:close/>
                <a:moveTo>
                  <a:pt x="525" y="499"/>
                </a:moveTo>
                <a:cubicBezTo>
                  <a:pt x="525" y="499"/>
                  <a:pt x="526" y="499"/>
                  <a:pt x="526" y="499"/>
                </a:cubicBezTo>
                <a:cubicBezTo>
                  <a:pt x="526" y="500"/>
                  <a:pt x="527" y="500"/>
                  <a:pt x="527" y="500"/>
                </a:cubicBezTo>
                <a:cubicBezTo>
                  <a:pt x="528" y="502"/>
                  <a:pt x="528" y="503"/>
                  <a:pt x="527" y="504"/>
                </a:cubicBezTo>
                <a:cubicBezTo>
                  <a:pt x="527" y="504"/>
                  <a:pt x="526" y="504"/>
                  <a:pt x="526" y="505"/>
                </a:cubicBezTo>
                <a:cubicBezTo>
                  <a:pt x="525" y="505"/>
                  <a:pt x="525" y="505"/>
                  <a:pt x="525" y="504"/>
                </a:cubicBezTo>
                <a:cubicBezTo>
                  <a:pt x="524" y="502"/>
                  <a:pt x="524" y="501"/>
                  <a:pt x="525" y="499"/>
                </a:cubicBezTo>
                <a:close/>
                <a:moveTo>
                  <a:pt x="517" y="487"/>
                </a:moveTo>
                <a:cubicBezTo>
                  <a:pt x="517" y="487"/>
                  <a:pt x="517" y="487"/>
                  <a:pt x="517" y="487"/>
                </a:cubicBezTo>
                <a:cubicBezTo>
                  <a:pt x="516" y="487"/>
                  <a:pt x="516" y="487"/>
                  <a:pt x="516" y="487"/>
                </a:cubicBezTo>
                <a:lnTo>
                  <a:pt x="517" y="487"/>
                </a:lnTo>
                <a:close/>
                <a:moveTo>
                  <a:pt x="512" y="342"/>
                </a:moveTo>
                <a:cubicBezTo>
                  <a:pt x="512" y="342"/>
                  <a:pt x="513" y="342"/>
                  <a:pt x="513" y="342"/>
                </a:cubicBezTo>
                <a:cubicBezTo>
                  <a:pt x="514" y="342"/>
                  <a:pt x="514" y="342"/>
                  <a:pt x="514" y="343"/>
                </a:cubicBezTo>
                <a:cubicBezTo>
                  <a:pt x="515" y="344"/>
                  <a:pt x="515" y="344"/>
                  <a:pt x="515" y="345"/>
                </a:cubicBezTo>
                <a:cubicBezTo>
                  <a:pt x="514" y="346"/>
                  <a:pt x="514" y="346"/>
                  <a:pt x="513" y="346"/>
                </a:cubicBezTo>
                <a:cubicBezTo>
                  <a:pt x="513" y="345"/>
                  <a:pt x="512" y="345"/>
                  <a:pt x="512" y="344"/>
                </a:cubicBezTo>
                <a:cubicBezTo>
                  <a:pt x="511" y="344"/>
                  <a:pt x="511" y="343"/>
                  <a:pt x="512" y="342"/>
                </a:cubicBezTo>
                <a:close/>
                <a:moveTo>
                  <a:pt x="506" y="337"/>
                </a:moveTo>
                <a:cubicBezTo>
                  <a:pt x="506" y="337"/>
                  <a:pt x="506" y="337"/>
                  <a:pt x="506" y="338"/>
                </a:cubicBezTo>
                <a:cubicBezTo>
                  <a:pt x="506" y="338"/>
                  <a:pt x="506" y="338"/>
                  <a:pt x="506" y="338"/>
                </a:cubicBezTo>
                <a:cubicBezTo>
                  <a:pt x="506" y="338"/>
                  <a:pt x="505" y="338"/>
                  <a:pt x="505" y="337"/>
                </a:cubicBezTo>
                <a:cubicBezTo>
                  <a:pt x="505" y="337"/>
                  <a:pt x="506" y="337"/>
                  <a:pt x="506" y="337"/>
                </a:cubicBezTo>
                <a:close/>
                <a:moveTo>
                  <a:pt x="503" y="445"/>
                </a:moveTo>
                <a:cubicBezTo>
                  <a:pt x="503" y="445"/>
                  <a:pt x="503" y="445"/>
                  <a:pt x="504" y="445"/>
                </a:cubicBezTo>
                <a:cubicBezTo>
                  <a:pt x="503" y="445"/>
                  <a:pt x="503" y="445"/>
                  <a:pt x="503" y="445"/>
                </a:cubicBezTo>
                <a:cubicBezTo>
                  <a:pt x="503" y="445"/>
                  <a:pt x="503" y="445"/>
                  <a:pt x="503" y="445"/>
                </a:cubicBezTo>
                <a:cubicBezTo>
                  <a:pt x="503" y="445"/>
                  <a:pt x="503" y="445"/>
                  <a:pt x="503" y="445"/>
                </a:cubicBezTo>
                <a:close/>
                <a:moveTo>
                  <a:pt x="500" y="493"/>
                </a:moveTo>
                <a:cubicBezTo>
                  <a:pt x="500" y="493"/>
                  <a:pt x="500" y="493"/>
                  <a:pt x="500" y="493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502" y="493"/>
                  <a:pt x="503" y="493"/>
                  <a:pt x="505" y="494"/>
                </a:cubicBezTo>
                <a:cubicBezTo>
                  <a:pt x="505" y="494"/>
                  <a:pt x="505" y="495"/>
                  <a:pt x="505" y="495"/>
                </a:cubicBezTo>
                <a:cubicBezTo>
                  <a:pt x="505" y="495"/>
                  <a:pt x="504" y="496"/>
                  <a:pt x="504" y="495"/>
                </a:cubicBezTo>
                <a:cubicBezTo>
                  <a:pt x="503" y="495"/>
                  <a:pt x="501" y="494"/>
                  <a:pt x="500" y="493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499" y="493"/>
                  <a:pt x="499" y="493"/>
                  <a:pt x="500" y="493"/>
                </a:cubicBezTo>
                <a:close/>
                <a:moveTo>
                  <a:pt x="507" y="523"/>
                </a:moveTo>
                <a:cubicBezTo>
                  <a:pt x="510" y="522"/>
                  <a:pt x="514" y="521"/>
                  <a:pt x="517" y="518"/>
                </a:cubicBezTo>
                <a:cubicBezTo>
                  <a:pt x="520" y="516"/>
                  <a:pt x="524" y="516"/>
                  <a:pt x="526" y="513"/>
                </a:cubicBezTo>
                <a:cubicBezTo>
                  <a:pt x="527" y="513"/>
                  <a:pt x="528" y="513"/>
                  <a:pt x="529" y="513"/>
                </a:cubicBezTo>
                <a:cubicBezTo>
                  <a:pt x="530" y="513"/>
                  <a:pt x="531" y="514"/>
                  <a:pt x="532" y="514"/>
                </a:cubicBezTo>
                <a:cubicBezTo>
                  <a:pt x="535" y="514"/>
                  <a:pt x="537" y="516"/>
                  <a:pt x="538" y="519"/>
                </a:cubicBezTo>
                <a:cubicBezTo>
                  <a:pt x="538" y="521"/>
                  <a:pt x="540" y="522"/>
                  <a:pt x="541" y="523"/>
                </a:cubicBezTo>
                <a:cubicBezTo>
                  <a:pt x="544" y="523"/>
                  <a:pt x="544" y="524"/>
                  <a:pt x="544" y="526"/>
                </a:cubicBezTo>
                <a:cubicBezTo>
                  <a:pt x="544" y="529"/>
                  <a:pt x="545" y="532"/>
                  <a:pt x="545" y="534"/>
                </a:cubicBezTo>
                <a:cubicBezTo>
                  <a:pt x="545" y="535"/>
                  <a:pt x="544" y="536"/>
                  <a:pt x="542" y="536"/>
                </a:cubicBezTo>
                <a:cubicBezTo>
                  <a:pt x="541" y="535"/>
                  <a:pt x="540" y="534"/>
                  <a:pt x="539" y="535"/>
                </a:cubicBezTo>
                <a:cubicBezTo>
                  <a:pt x="537" y="535"/>
                  <a:pt x="534" y="535"/>
                  <a:pt x="532" y="535"/>
                </a:cubicBezTo>
                <a:cubicBezTo>
                  <a:pt x="529" y="536"/>
                  <a:pt x="527" y="535"/>
                  <a:pt x="525" y="533"/>
                </a:cubicBezTo>
                <a:cubicBezTo>
                  <a:pt x="525" y="532"/>
                  <a:pt x="525" y="532"/>
                  <a:pt x="524" y="532"/>
                </a:cubicBezTo>
                <a:cubicBezTo>
                  <a:pt x="523" y="531"/>
                  <a:pt x="522" y="531"/>
                  <a:pt x="522" y="530"/>
                </a:cubicBezTo>
                <a:cubicBezTo>
                  <a:pt x="523" y="529"/>
                  <a:pt x="523" y="529"/>
                  <a:pt x="524" y="528"/>
                </a:cubicBezTo>
                <a:cubicBezTo>
                  <a:pt x="524" y="528"/>
                  <a:pt x="524" y="527"/>
                  <a:pt x="524" y="527"/>
                </a:cubicBezTo>
                <a:cubicBezTo>
                  <a:pt x="524" y="526"/>
                  <a:pt x="523" y="526"/>
                  <a:pt x="523" y="526"/>
                </a:cubicBezTo>
                <a:cubicBezTo>
                  <a:pt x="522" y="526"/>
                  <a:pt x="522" y="526"/>
                  <a:pt x="521" y="526"/>
                </a:cubicBezTo>
                <a:cubicBezTo>
                  <a:pt x="521" y="527"/>
                  <a:pt x="520" y="527"/>
                  <a:pt x="520" y="527"/>
                </a:cubicBezTo>
                <a:cubicBezTo>
                  <a:pt x="516" y="530"/>
                  <a:pt x="513" y="531"/>
                  <a:pt x="509" y="532"/>
                </a:cubicBezTo>
                <a:cubicBezTo>
                  <a:pt x="506" y="533"/>
                  <a:pt x="504" y="534"/>
                  <a:pt x="503" y="531"/>
                </a:cubicBezTo>
                <a:cubicBezTo>
                  <a:pt x="502" y="529"/>
                  <a:pt x="500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497" y="530"/>
                  <a:pt x="497" y="530"/>
                  <a:pt x="497" y="531"/>
                </a:cubicBezTo>
                <a:cubicBezTo>
                  <a:pt x="497" y="530"/>
                  <a:pt x="497" y="530"/>
                  <a:pt x="497" y="530"/>
                </a:cubicBezTo>
                <a:cubicBezTo>
                  <a:pt x="497" y="530"/>
                  <a:pt x="497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500" y="527"/>
                  <a:pt x="503" y="525"/>
                  <a:pt x="507" y="523"/>
                </a:cubicBezTo>
                <a:close/>
                <a:moveTo>
                  <a:pt x="497" y="456"/>
                </a:moveTo>
                <a:cubicBezTo>
                  <a:pt x="497" y="455"/>
                  <a:pt x="496" y="455"/>
                  <a:pt x="497" y="454"/>
                </a:cubicBezTo>
                <a:cubicBezTo>
                  <a:pt x="497" y="454"/>
                  <a:pt x="497" y="454"/>
                  <a:pt x="497" y="454"/>
                </a:cubicBezTo>
                <a:cubicBezTo>
                  <a:pt x="498" y="455"/>
                  <a:pt x="498" y="455"/>
                  <a:pt x="498" y="455"/>
                </a:cubicBezTo>
                <a:cubicBezTo>
                  <a:pt x="498" y="455"/>
                  <a:pt x="497" y="456"/>
                  <a:pt x="497" y="456"/>
                </a:cubicBezTo>
                <a:close/>
                <a:moveTo>
                  <a:pt x="493" y="331"/>
                </a:moveTo>
                <a:cubicBezTo>
                  <a:pt x="494" y="331"/>
                  <a:pt x="495" y="330"/>
                  <a:pt x="496" y="330"/>
                </a:cubicBezTo>
                <a:cubicBezTo>
                  <a:pt x="497" y="330"/>
                  <a:pt x="497" y="331"/>
                  <a:pt x="498" y="331"/>
                </a:cubicBezTo>
                <a:cubicBezTo>
                  <a:pt x="496" y="333"/>
                  <a:pt x="496" y="335"/>
                  <a:pt x="496" y="338"/>
                </a:cubicBezTo>
                <a:cubicBezTo>
                  <a:pt x="495" y="339"/>
                  <a:pt x="493" y="340"/>
                  <a:pt x="492" y="338"/>
                </a:cubicBezTo>
                <a:cubicBezTo>
                  <a:pt x="489" y="335"/>
                  <a:pt x="489" y="333"/>
                  <a:pt x="493" y="331"/>
                </a:cubicBezTo>
                <a:close/>
                <a:moveTo>
                  <a:pt x="491" y="374"/>
                </a:moveTo>
                <a:cubicBezTo>
                  <a:pt x="491" y="374"/>
                  <a:pt x="491" y="373"/>
                  <a:pt x="491" y="373"/>
                </a:cubicBezTo>
                <a:cubicBezTo>
                  <a:pt x="491" y="373"/>
                  <a:pt x="491" y="373"/>
                  <a:pt x="491" y="372"/>
                </a:cubicBezTo>
                <a:cubicBezTo>
                  <a:pt x="492" y="372"/>
                  <a:pt x="492" y="372"/>
                  <a:pt x="492" y="373"/>
                </a:cubicBezTo>
                <a:cubicBezTo>
                  <a:pt x="492" y="373"/>
                  <a:pt x="491" y="373"/>
                  <a:pt x="491" y="373"/>
                </a:cubicBezTo>
                <a:cubicBezTo>
                  <a:pt x="491" y="373"/>
                  <a:pt x="491" y="374"/>
                  <a:pt x="491" y="374"/>
                </a:cubicBezTo>
                <a:cubicBezTo>
                  <a:pt x="490" y="375"/>
                  <a:pt x="490" y="375"/>
                  <a:pt x="489" y="376"/>
                </a:cubicBezTo>
                <a:cubicBezTo>
                  <a:pt x="489" y="376"/>
                  <a:pt x="489" y="376"/>
                  <a:pt x="489" y="376"/>
                </a:cubicBezTo>
                <a:cubicBezTo>
                  <a:pt x="489" y="376"/>
                  <a:pt x="489" y="376"/>
                  <a:pt x="489" y="376"/>
                </a:cubicBezTo>
                <a:cubicBezTo>
                  <a:pt x="489" y="375"/>
                  <a:pt x="490" y="374"/>
                  <a:pt x="491" y="374"/>
                </a:cubicBezTo>
                <a:close/>
                <a:moveTo>
                  <a:pt x="489" y="345"/>
                </a:moveTo>
                <a:cubicBezTo>
                  <a:pt x="489" y="345"/>
                  <a:pt x="489" y="345"/>
                  <a:pt x="489" y="345"/>
                </a:cubicBezTo>
                <a:cubicBezTo>
                  <a:pt x="488" y="345"/>
                  <a:pt x="488" y="345"/>
                  <a:pt x="488" y="345"/>
                </a:cubicBezTo>
                <a:lnTo>
                  <a:pt x="489" y="345"/>
                </a:lnTo>
                <a:close/>
                <a:moveTo>
                  <a:pt x="485" y="412"/>
                </a:moveTo>
                <a:cubicBezTo>
                  <a:pt x="485" y="413"/>
                  <a:pt x="485" y="413"/>
                  <a:pt x="485" y="413"/>
                </a:cubicBezTo>
                <a:cubicBezTo>
                  <a:pt x="485" y="413"/>
                  <a:pt x="485" y="413"/>
                  <a:pt x="485" y="413"/>
                </a:cubicBezTo>
                <a:lnTo>
                  <a:pt x="485" y="412"/>
                </a:lnTo>
                <a:close/>
                <a:moveTo>
                  <a:pt x="482" y="506"/>
                </a:moveTo>
                <a:cubicBezTo>
                  <a:pt x="482" y="504"/>
                  <a:pt x="482" y="503"/>
                  <a:pt x="484" y="502"/>
                </a:cubicBezTo>
                <a:cubicBezTo>
                  <a:pt x="484" y="502"/>
                  <a:pt x="484" y="502"/>
                  <a:pt x="484" y="502"/>
                </a:cubicBezTo>
                <a:cubicBezTo>
                  <a:pt x="484" y="502"/>
                  <a:pt x="484" y="502"/>
                  <a:pt x="484" y="501"/>
                </a:cubicBezTo>
                <a:cubicBezTo>
                  <a:pt x="484" y="502"/>
                  <a:pt x="484" y="502"/>
                  <a:pt x="484" y="502"/>
                </a:cubicBezTo>
                <a:cubicBezTo>
                  <a:pt x="484" y="502"/>
                  <a:pt x="484" y="502"/>
                  <a:pt x="484" y="502"/>
                </a:cubicBezTo>
                <a:cubicBezTo>
                  <a:pt x="484" y="503"/>
                  <a:pt x="484" y="504"/>
                  <a:pt x="484" y="505"/>
                </a:cubicBezTo>
                <a:cubicBezTo>
                  <a:pt x="485" y="505"/>
                  <a:pt x="485" y="506"/>
                  <a:pt x="484" y="506"/>
                </a:cubicBezTo>
                <a:cubicBezTo>
                  <a:pt x="484" y="506"/>
                  <a:pt x="484" y="507"/>
                  <a:pt x="483" y="507"/>
                </a:cubicBezTo>
                <a:cubicBezTo>
                  <a:pt x="483" y="507"/>
                  <a:pt x="483" y="507"/>
                  <a:pt x="482" y="507"/>
                </a:cubicBezTo>
                <a:cubicBezTo>
                  <a:pt x="482" y="507"/>
                  <a:pt x="481" y="506"/>
                  <a:pt x="482" y="506"/>
                </a:cubicBezTo>
                <a:close/>
                <a:moveTo>
                  <a:pt x="480" y="443"/>
                </a:moveTo>
                <a:cubicBezTo>
                  <a:pt x="481" y="443"/>
                  <a:pt x="481" y="443"/>
                  <a:pt x="481" y="443"/>
                </a:cubicBezTo>
                <a:cubicBezTo>
                  <a:pt x="480" y="443"/>
                  <a:pt x="480" y="443"/>
                  <a:pt x="480" y="443"/>
                </a:cubicBezTo>
                <a:close/>
                <a:moveTo>
                  <a:pt x="478" y="415"/>
                </a:moveTo>
                <a:cubicBezTo>
                  <a:pt x="478" y="415"/>
                  <a:pt x="479" y="416"/>
                  <a:pt x="479" y="416"/>
                </a:cubicBezTo>
                <a:cubicBezTo>
                  <a:pt x="479" y="417"/>
                  <a:pt x="479" y="417"/>
                  <a:pt x="478" y="417"/>
                </a:cubicBezTo>
                <a:cubicBezTo>
                  <a:pt x="477" y="417"/>
                  <a:pt x="477" y="417"/>
                  <a:pt x="477" y="417"/>
                </a:cubicBezTo>
                <a:cubicBezTo>
                  <a:pt x="477" y="416"/>
                  <a:pt x="477" y="416"/>
                  <a:pt x="478" y="415"/>
                </a:cubicBezTo>
                <a:close/>
                <a:moveTo>
                  <a:pt x="476" y="482"/>
                </a:moveTo>
                <a:cubicBezTo>
                  <a:pt x="477" y="485"/>
                  <a:pt x="476" y="488"/>
                  <a:pt x="474" y="489"/>
                </a:cubicBezTo>
                <a:cubicBezTo>
                  <a:pt x="474" y="490"/>
                  <a:pt x="474" y="490"/>
                  <a:pt x="474" y="490"/>
                </a:cubicBezTo>
                <a:cubicBezTo>
                  <a:pt x="473" y="490"/>
                  <a:pt x="473" y="490"/>
                  <a:pt x="473" y="490"/>
                </a:cubicBezTo>
                <a:cubicBezTo>
                  <a:pt x="473" y="490"/>
                  <a:pt x="473" y="490"/>
                  <a:pt x="473" y="490"/>
                </a:cubicBezTo>
                <a:cubicBezTo>
                  <a:pt x="473" y="490"/>
                  <a:pt x="474" y="489"/>
                  <a:pt x="474" y="489"/>
                </a:cubicBezTo>
                <a:cubicBezTo>
                  <a:pt x="473" y="487"/>
                  <a:pt x="474" y="484"/>
                  <a:pt x="475" y="481"/>
                </a:cubicBezTo>
                <a:cubicBezTo>
                  <a:pt x="476" y="481"/>
                  <a:pt x="476" y="481"/>
                  <a:pt x="476" y="481"/>
                </a:cubicBezTo>
                <a:cubicBezTo>
                  <a:pt x="476" y="481"/>
                  <a:pt x="476" y="482"/>
                  <a:pt x="476" y="482"/>
                </a:cubicBezTo>
                <a:close/>
                <a:moveTo>
                  <a:pt x="475" y="447"/>
                </a:moveTo>
                <a:cubicBezTo>
                  <a:pt x="476" y="447"/>
                  <a:pt x="476" y="447"/>
                  <a:pt x="476" y="447"/>
                </a:cubicBezTo>
                <a:cubicBezTo>
                  <a:pt x="476" y="447"/>
                  <a:pt x="476" y="448"/>
                  <a:pt x="476" y="448"/>
                </a:cubicBezTo>
                <a:cubicBezTo>
                  <a:pt x="476" y="448"/>
                  <a:pt x="475" y="448"/>
                  <a:pt x="475" y="448"/>
                </a:cubicBezTo>
                <a:cubicBezTo>
                  <a:pt x="475" y="447"/>
                  <a:pt x="475" y="447"/>
                  <a:pt x="475" y="447"/>
                </a:cubicBezTo>
                <a:close/>
                <a:moveTo>
                  <a:pt x="470" y="454"/>
                </a:moveTo>
                <a:cubicBezTo>
                  <a:pt x="470" y="454"/>
                  <a:pt x="471" y="454"/>
                  <a:pt x="471" y="454"/>
                </a:cubicBezTo>
                <a:cubicBezTo>
                  <a:pt x="473" y="454"/>
                  <a:pt x="474" y="455"/>
                  <a:pt x="475" y="457"/>
                </a:cubicBezTo>
                <a:cubicBezTo>
                  <a:pt x="475" y="459"/>
                  <a:pt x="476" y="461"/>
                  <a:pt x="476" y="463"/>
                </a:cubicBezTo>
                <a:cubicBezTo>
                  <a:pt x="475" y="466"/>
                  <a:pt x="475" y="468"/>
                  <a:pt x="475" y="471"/>
                </a:cubicBezTo>
                <a:cubicBezTo>
                  <a:pt x="476" y="472"/>
                  <a:pt x="476" y="473"/>
                  <a:pt x="476" y="474"/>
                </a:cubicBezTo>
                <a:cubicBezTo>
                  <a:pt x="476" y="475"/>
                  <a:pt x="476" y="476"/>
                  <a:pt x="475" y="476"/>
                </a:cubicBezTo>
                <a:cubicBezTo>
                  <a:pt x="475" y="477"/>
                  <a:pt x="474" y="476"/>
                  <a:pt x="474" y="475"/>
                </a:cubicBezTo>
                <a:cubicBezTo>
                  <a:pt x="473" y="474"/>
                  <a:pt x="473" y="473"/>
                  <a:pt x="472" y="473"/>
                </a:cubicBezTo>
                <a:cubicBezTo>
                  <a:pt x="470" y="473"/>
                  <a:pt x="470" y="472"/>
                  <a:pt x="469" y="470"/>
                </a:cubicBezTo>
                <a:cubicBezTo>
                  <a:pt x="469" y="470"/>
                  <a:pt x="469" y="469"/>
                  <a:pt x="468" y="468"/>
                </a:cubicBezTo>
                <a:cubicBezTo>
                  <a:pt x="468" y="466"/>
                  <a:pt x="467" y="463"/>
                  <a:pt x="468" y="461"/>
                </a:cubicBezTo>
                <a:cubicBezTo>
                  <a:pt x="468" y="460"/>
                  <a:pt x="467" y="459"/>
                  <a:pt x="467" y="458"/>
                </a:cubicBezTo>
                <a:cubicBezTo>
                  <a:pt x="468" y="457"/>
                  <a:pt x="469" y="455"/>
                  <a:pt x="470" y="454"/>
                </a:cubicBezTo>
                <a:close/>
                <a:moveTo>
                  <a:pt x="460" y="466"/>
                </a:moveTo>
                <a:cubicBezTo>
                  <a:pt x="459" y="467"/>
                  <a:pt x="458" y="469"/>
                  <a:pt x="457" y="470"/>
                </a:cubicBezTo>
                <a:cubicBezTo>
                  <a:pt x="457" y="470"/>
                  <a:pt x="457" y="471"/>
                  <a:pt x="456" y="470"/>
                </a:cubicBezTo>
                <a:cubicBezTo>
                  <a:pt x="456" y="470"/>
                  <a:pt x="456" y="469"/>
                  <a:pt x="456" y="469"/>
                </a:cubicBezTo>
                <a:cubicBezTo>
                  <a:pt x="456" y="469"/>
                  <a:pt x="456" y="469"/>
                  <a:pt x="456" y="468"/>
                </a:cubicBezTo>
                <a:cubicBezTo>
                  <a:pt x="457" y="467"/>
                  <a:pt x="458" y="465"/>
                  <a:pt x="457" y="464"/>
                </a:cubicBezTo>
                <a:cubicBezTo>
                  <a:pt x="457" y="461"/>
                  <a:pt x="455" y="462"/>
                  <a:pt x="454" y="461"/>
                </a:cubicBezTo>
                <a:cubicBezTo>
                  <a:pt x="453" y="461"/>
                  <a:pt x="453" y="460"/>
                  <a:pt x="453" y="460"/>
                </a:cubicBezTo>
                <a:cubicBezTo>
                  <a:pt x="454" y="460"/>
                  <a:pt x="454" y="459"/>
                  <a:pt x="454" y="459"/>
                </a:cubicBezTo>
                <a:cubicBezTo>
                  <a:pt x="455" y="459"/>
                  <a:pt x="455" y="459"/>
                  <a:pt x="456" y="459"/>
                </a:cubicBezTo>
                <a:cubicBezTo>
                  <a:pt x="457" y="460"/>
                  <a:pt x="458" y="460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58" y="458"/>
                  <a:pt x="457" y="457"/>
                  <a:pt x="457" y="456"/>
                </a:cubicBezTo>
                <a:cubicBezTo>
                  <a:pt x="455" y="453"/>
                  <a:pt x="456" y="451"/>
                  <a:pt x="456" y="449"/>
                </a:cubicBezTo>
                <a:cubicBezTo>
                  <a:pt x="457" y="448"/>
                  <a:pt x="458" y="447"/>
                  <a:pt x="458" y="447"/>
                </a:cubicBezTo>
                <a:cubicBezTo>
                  <a:pt x="459" y="447"/>
                  <a:pt x="460" y="447"/>
                  <a:pt x="460" y="448"/>
                </a:cubicBezTo>
                <a:cubicBezTo>
                  <a:pt x="461" y="449"/>
                  <a:pt x="462" y="450"/>
                  <a:pt x="463" y="451"/>
                </a:cubicBezTo>
                <a:cubicBezTo>
                  <a:pt x="463" y="451"/>
                  <a:pt x="463" y="451"/>
                  <a:pt x="463" y="451"/>
                </a:cubicBezTo>
                <a:cubicBezTo>
                  <a:pt x="463" y="451"/>
                  <a:pt x="463" y="451"/>
                  <a:pt x="463" y="451"/>
                </a:cubicBezTo>
                <a:cubicBezTo>
                  <a:pt x="463" y="452"/>
                  <a:pt x="463" y="452"/>
                  <a:pt x="463" y="452"/>
                </a:cubicBezTo>
                <a:cubicBezTo>
                  <a:pt x="463" y="452"/>
                  <a:pt x="463" y="451"/>
                  <a:pt x="463" y="451"/>
                </a:cubicBezTo>
                <a:cubicBezTo>
                  <a:pt x="461" y="454"/>
                  <a:pt x="461" y="456"/>
                  <a:pt x="463" y="458"/>
                </a:cubicBezTo>
                <a:cubicBezTo>
                  <a:pt x="463" y="458"/>
                  <a:pt x="463" y="459"/>
                  <a:pt x="462" y="459"/>
                </a:cubicBezTo>
                <a:cubicBezTo>
                  <a:pt x="461" y="459"/>
                  <a:pt x="460" y="459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60" y="461"/>
                  <a:pt x="460" y="462"/>
                  <a:pt x="460" y="463"/>
                </a:cubicBezTo>
                <a:cubicBezTo>
                  <a:pt x="460" y="464"/>
                  <a:pt x="460" y="465"/>
                  <a:pt x="460" y="466"/>
                </a:cubicBezTo>
                <a:close/>
                <a:moveTo>
                  <a:pt x="464" y="490"/>
                </a:moveTo>
                <a:cubicBezTo>
                  <a:pt x="464" y="490"/>
                  <a:pt x="463" y="490"/>
                  <a:pt x="463" y="490"/>
                </a:cubicBezTo>
                <a:cubicBezTo>
                  <a:pt x="463" y="490"/>
                  <a:pt x="462" y="490"/>
                  <a:pt x="462" y="490"/>
                </a:cubicBezTo>
                <a:cubicBezTo>
                  <a:pt x="461" y="488"/>
                  <a:pt x="461" y="486"/>
                  <a:pt x="461" y="485"/>
                </a:cubicBezTo>
                <a:cubicBezTo>
                  <a:pt x="460" y="484"/>
                  <a:pt x="461" y="484"/>
                  <a:pt x="461" y="483"/>
                </a:cubicBezTo>
                <a:cubicBezTo>
                  <a:pt x="461" y="483"/>
                  <a:pt x="461" y="483"/>
                  <a:pt x="461" y="483"/>
                </a:cubicBezTo>
                <a:cubicBezTo>
                  <a:pt x="461" y="482"/>
                  <a:pt x="461" y="482"/>
                  <a:pt x="462" y="482"/>
                </a:cubicBezTo>
                <a:cubicBezTo>
                  <a:pt x="462" y="482"/>
                  <a:pt x="462" y="482"/>
                  <a:pt x="462" y="482"/>
                </a:cubicBezTo>
                <a:cubicBezTo>
                  <a:pt x="462" y="481"/>
                  <a:pt x="462" y="481"/>
                  <a:pt x="462" y="481"/>
                </a:cubicBezTo>
                <a:cubicBezTo>
                  <a:pt x="462" y="481"/>
                  <a:pt x="462" y="481"/>
                  <a:pt x="462" y="482"/>
                </a:cubicBezTo>
                <a:cubicBezTo>
                  <a:pt x="461" y="482"/>
                  <a:pt x="461" y="483"/>
                  <a:pt x="461" y="483"/>
                </a:cubicBezTo>
                <a:cubicBezTo>
                  <a:pt x="461" y="483"/>
                  <a:pt x="461" y="483"/>
                  <a:pt x="461" y="483"/>
                </a:cubicBezTo>
                <a:cubicBezTo>
                  <a:pt x="462" y="485"/>
                  <a:pt x="463" y="486"/>
                  <a:pt x="464" y="488"/>
                </a:cubicBezTo>
                <a:cubicBezTo>
                  <a:pt x="464" y="489"/>
                  <a:pt x="464" y="489"/>
                  <a:pt x="464" y="490"/>
                </a:cubicBezTo>
                <a:close/>
                <a:moveTo>
                  <a:pt x="461" y="314"/>
                </a:moveTo>
                <a:cubicBezTo>
                  <a:pt x="461" y="314"/>
                  <a:pt x="461" y="313"/>
                  <a:pt x="462" y="313"/>
                </a:cubicBezTo>
                <a:cubicBezTo>
                  <a:pt x="462" y="314"/>
                  <a:pt x="462" y="314"/>
                  <a:pt x="462" y="315"/>
                </a:cubicBezTo>
                <a:cubicBezTo>
                  <a:pt x="462" y="315"/>
                  <a:pt x="462" y="315"/>
                  <a:pt x="461" y="315"/>
                </a:cubicBezTo>
                <a:cubicBezTo>
                  <a:pt x="461" y="315"/>
                  <a:pt x="461" y="314"/>
                  <a:pt x="461" y="314"/>
                </a:cubicBezTo>
                <a:close/>
                <a:moveTo>
                  <a:pt x="456" y="395"/>
                </a:moveTo>
                <a:cubicBezTo>
                  <a:pt x="456" y="394"/>
                  <a:pt x="457" y="393"/>
                  <a:pt x="459" y="393"/>
                </a:cubicBezTo>
                <a:cubicBezTo>
                  <a:pt x="459" y="393"/>
                  <a:pt x="460" y="393"/>
                  <a:pt x="460" y="394"/>
                </a:cubicBezTo>
                <a:cubicBezTo>
                  <a:pt x="460" y="394"/>
                  <a:pt x="460" y="394"/>
                  <a:pt x="460" y="394"/>
                </a:cubicBezTo>
                <a:cubicBezTo>
                  <a:pt x="459" y="396"/>
                  <a:pt x="458" y="397"/>
                  <a:pt x="456" y="398"/>
                </a:cubicBezTo>
                <a:cubicBezTo>
                  <a:pt x="456" y="398"/>
                  <a:pt x="456" y="398"/>
                  <a:pt x="456" y="399"/>
                </a:cubicBezTo>
                <a:cubicBezTo>
                  <a:pt x="456" y="399"/>
                  <a:pt x="456" y="399"/>
                  <a:pt x="455" y="399"/>
                </a:cubicBezTo>
                <a:cubicBezTo>
                  <a:pt x="455" y="399"/>
                  <a:pt x="455" y="399"/>
                  <a:pt x="455" y="399"/>
                </a:cubicBezTo>
                <a:cubicBezTo>
                  <a:pt x="455" y="399"/>
                  <a:pt x="455" y="399"/>
                  <a:pt x="455" y="399"/>
                </a:cubicBezTo>
                <a:cubicBezTo>
                  <a:pt x="455" y="399"/>
                  <a:pt x="455" y="399"/>
                  <a:pt x="455" y="399"/>
                </a:cubicBezTo>
                <a:cubicBezTo>
                  <a:pt x="456" y="399"/>
                  <a:pt x="456" y="398"/>
                  <a:pt x="456" y="398"/>
                </a:cubicBezTo>
                <a:cubicBezTo>
                  <a:pt x="456" y="398"/>
                  <a:pt x="456" y="398"/>
                  <a:pt x="456" y="398"/>
                </a:cubicBezTo>
                <a:cubicBezTo>
                  <a:pt x="456" y="397"/>
                  <a:pt x="456" y="396"/>
                  <a:pt x="456" y="395"/>
                </a:cubicBezTo>
                <a:close/>
                <a:moveTo>
                  <a:pt x="455" y="311"/>
                </a:moveTo>
                <a:cubicBezTo>
                  <a:pt x="456" y="311"/>
                  <a:pt x="456" y="311"/>
                  <a:pt x="455" y="312"/>
                </a:cubicBezTo>
                <a:cubicBezTo>
                  <a:pt x="455" y="312"/>
                  <a:pt x="455" y="312"/>
                  <a:pt x="455" y="312"/>
                </a:cubicBezTo>
                <a:cubicBezTo>
                  <a:pt x="455" y="312"/>
                  <a:pt x="454" y="312"/>
                  <a:pt x="454" y="311"/>
                </a:cubicBezTo>
                <a:cubicBezTo>
                  <a:pt x="454" y="311"/>
                  <a:pt x="455" y="311"/>
                  <a:pt x="455" y="311"/>
                </a:cubicBezTo>
                <a:close/>
                <a:moveTo>
                  <a:pt x="452" y="417"/>
                </a:moveTo>
                <a:cubicBezTo>
                  <a:pt x="453" y="417"/>
                  <a:pt x="454" y="417"/>
                  <a:pt x="455" y="416"/>
                </a:cubicBezTo>
                <a:cubicBezTo>
                  <a:pt x="455" y="416"/>
                  <a:pt x="455" y="416"/>
                  <a:pt x="456" y="416"/>
                </a:cubicBezTo>
                <a:cubicBezTo>
                  <a:pt x="456" y="415"/>
                  <a:pt x="457" y="415"/>
                  <a:pt x="458" y="414"/>
                </a:cubicBezTo>
                <a:cubicBezTo>
                  <a:pt x="458" y="414"/>
                  <a:pt x="458" y="414"/>
                  <a:pt x="458" y="414"/>
                </a:cubicBezTo>
                <a:cubicBezTo>
                  <a:pt x="458" y="414"/>
                  <a:pt x="458" y="414"/>
                  <a:pt x="458" y="414"/>
                </a:cubicBezTo>
                <a:cubicBezTo>
                  <a:pt x="456" y="406"/>
                  <a:pt x="455" y="406"/>
                  <a:pt x="463" y="401"/>
                </a:cubicBezTo>
                <a:cubicBezTo>
                  <a:pt x="464" y="401"/>
                  <a:pt x="464" y="401"/>
                  <a:pt x="465" y="402"/>
                </a:cubicBezTo>
                <a:cubicBezTo>
                  <a:pt x="465" y="402"/>
                  <a:pt x="465" y="403"/>
                  <a:pt x="465" y="403"/>
                </a:cubicBezTo>
                <a:cubicBezTo>
                  <a:pt x="465" y="403"/>
                  <a:pt x="465" y="404"/>
                  <a:pt x="465" y="404"/>
                </a:cubicBezTo>
                <a:cubicBezTo>
                  <a:pt x="464" y="405"/>
                  <a:pt x="462" y="407"/>
                  <a:pt x="461" y="408"/>
                </a:cubicBezTo>
                <a:cubicBezTo>
                  <a:pt x="460" y="410"/>
                  <a:pt x="460" y="411"/>
                  <a:pt x="459" y="413"/>
                </a:cubicBezTo>
                <a:cubicBezTo>
                  <a:pt x="459" y="413"/>
                  <a:pt x="458" y="414"/>
                  <a:pt x="458" y="414"/>
                </a:cubicBezTo>
                <a:cubicBezTo>
                  <a:pt x="458" y="414"/>
                  <a:pt x="458" y="414"/>
                  <a:pt x="458" y="414"/>
                </a:cubicBezTo>
                <a:cubicBezTo>
                  <a:pt x="457" y="415"/>
                  <a:pt x="456" y="416"/>
                  <a:pt x="456" y="416"/>
                </a:cubicBezTo>
                <a:cubicBezTo>
                  <a:pt x="456" y="416"/>
                  <a:pt x="455" y="416"/>
                  <a:pt x="455" y="416"/>
                </a:cubicBezTo>
                <a:cubicBezTo>
                  <a:pt x="454" y="417"/>
                  <a:pt x="453" y="418"/>
                  <a:pt x="452" y="418"/>
                </a:cubicBezTo>
                <a:cubicBezTo>
                  <a:pt x="452" y="418"/>
                  <a:pt x="452" y="418"/>
                  <a:pt x="452" y="418"/>
                </a:cubicBezTo>
                <a:cubicBezTo>
                  <a:pt x="452" y="417"/>
                  <a:pt x="452" y="417"/>
                  <a:pt x="452" y="417"/>
                </a:cubicBezTo>
                <a:close/>
                <a:moveTo>
                  <a:pt x="452" y="284"/>
                </a:moveTo>
                <a:cubicBezTo>
                  <a:pt x="451" y="285"/>
                  <a:pt x="451" y="285"/>
                  <a:pt x="451" y="285"/>
                </a:cubicBezTo>
                <a:cubicBezTo>
                  <a:pt x="451" y="284"/>
                  <a:pt x="451" y="284"/>
                  <a:pt x="451" y="284"/>
                </a:cubicBezTo>
                <a:lnTo>
                  <a:pt x="452" y="284"/>
                </a:lnTo>
                <a:close/>
                <a:moveTo>
                  <a:pt x="446" y="302"/>
                </a:moveTo>
                <a:cubicBezTo>
                  <a:pt x="446" y="301"/>
                  <a:pt x="447" y="302"/>
                  <a:pt x="447" y="302"/>
                </a:cubicBezTo>
                <a:cubicBezTo>
                  <a:pt x="447" y="302"/>
                  <a:pt x="447" y="302"/>
                  <a:pt x="447" y="303"/>
                </a:cubicBezTo>
                <a:cubicBezTo>
                  <a:pt x="447" y="303"/>
                  <a:pt x="446" y="303"/>
                  <a:pt x="446" y="303"/>
                </a:cubicBezTo>
                <a:cubicBezTo>
                  <a:pt x="446" y="303"/>
                  <a:pt x="446" y="302"/>
                  <a:pt x="446" y="302"/>
                </a:cubicBezTo>
                <a:close/>
                <a:moveTo>
                  <a:pt x="251" y="374"/>
                </a:moveTo>
                <a:cubicBezTo>
                  <a:pt x="251" y="374"/>
                  <a:pt x="251" y="374"/>
                  <a:pt x="251" y="374"/>
                </a:cubicBezTo>
                <a:cubicBezTo>
                  <a:pt x="251" y="374"/>
                  <a:pt x="251" y="374"/>
                  <a:pt x="251" y="374"/>
                </a:cubicBezTo>
                <a:cubicBezTo>
                  <a:pt x="251" y="374"/>
                  <a:pt x="251" y="374"/>
                  <a:pt x="251" y="374"/>
                </a:cubicBezTo>
                <a:cubicBezTo>
                  <a:pt x="251" y="374"/>
                  <a:pt x="251" y="374"/>
                  <a:pt x="251" y="374"/>
                </a:cubicBezTo>
                <a:close/>
                <a:moveTo>
                  <a:pt x="256" y="362"/>
                </a:moveTo>
                <a:cubicBezTo>
                  <a:pt x="256" y="362"/>
                  <a:pt x="256" y="361"/>
                  <a:pt x="256" y="361"/>
                </a:cubicBezTo>
                <a:cubicBezTo>
                  <a:pt x="256" y="361"/>
                  <a:pt x="255" y="361"/>
                  <a:pt x="255" y="361"/>
                </a:cubicBezTo>
                <a:cubicBezTo>
                  <a:pt x="255" y="360"/>
                  <a:pt x="255" y="360"/>
                  <a:pt x="255" y="360"/>
                </a:cubicBezTo>
                <a:cubicBezTo>
                  <a:pt x="256" y="360"/>
                  <a:pt x="256" y="361"/>
                  <a:pt x="256" y="361"/>
                </a:cubicBezTo>
                <a:cubicBezTo>
                  <a:pt x="256" y="361"/>
                  <a:pt x="256" y="361"/>
                  <a:pt x="256" y="361"/>
                </a:cubicBezTo>
                <a:cubicBezTo>
                  <a:pt x="256" y="362"/>
                  <a:pt x="256" y="362"/>
                  <a:pt x="256" y="362"/>
                </a:cubicBezTo>
                <a:cubicBezTo>
                  <a:pt x="256" y="362"/>
                  <a:pt x="256" y="362"/>
                  <a:pt x="256" y="362"/>
                </a:cubicBezTo>
                <a:close/>
                <a:moveTo>
                  <a:pt x="257" y="351"/>
                </a:moveTo>
                <a:cubicBezTo>
                  <a:pt x="257" y="351"/>
                  <a:pt x="257" y="351"/>
                  <a:pt x="257" y="351"/>
                </a:cubicBezTo>
                <a:cubicBezTo>
                  <a:pt x="257" y="350"/>
                  <a:pt x="257" y="350"/>
                  <a:pt x="257" y="349"/>
                </a:cubicBezTo>
                <a:cubicBezTo>
                  <a:pt x="257" y="350"/>
                  <a:pt x="257" y="350"/>
                  <a:pt x="257" y="350"/>
                </a:cubicBezTo>
                <a:cubicBezTo>
                  <a:pt x="257" y="350"/>
                  <a:pt x="257" y="350"/>
                  <a:pt x="257" y="351"/>
                </a:cubicBezTo>
                <a:close/>
                <a:moveTo>
                  <a:pt x="258" y="397"/>
                </a:moveTo>
                <a:cubicBezTo>
                  <a:pt x="258" y="397"/>
                  <a:pt x="257" y="397"/>
                  <a:pt x="257" y="397"/>
                </a:cubicBezTo>
                <a:cubicBezTo>
                  <a:pt x="256" y="396"/>
                  <a:pt x="255" y="395"/>
                  <a:pt x="255" y="394"/>
                </a:cubicBezTo>
                <a:cubicBezTo>
                  <a:pt x="255" y="392"/>
                  <a:pt x="255" y="391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6" y="389"/>
                  <a:pt x="256" y="389"/>
                  <a:pt x="257" y="388"/>
                </a:cubicBezTo>
                <a:cubicBezTo>
                  <a:pt x="257" y="388"/>
                  <a:pt x="257" y="389"/>
                  <a:pt x="257" y="389"/>
                </a:cubicBezTo>
                <a:cubicBezTo>
                  <a:pt x="257" y="389"/>
                  <a:pt x="257" y="389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7" y="392"/>
                  <a:pt x="258" y="394"/>
                  <a:pt x="259" y="396"/>
                </a:cubicBezTo>
                <a:cubicBezTo>
                  <a:pt x="259" y="396"/>
                  <a:pt x="258" y="397"/>
                  <a:pt x="258" y="397"/>
                </a:cubicBezTo>
                <a:close/>
                <a:moveTo>
                  <a:pt x="261" y="391"/>
                </a:moveTo>
                <a:cubicBezTo>
                  <a:pt x="260" y="391"/>
                  <a:pt x="260" y="391"/>
                  <a:pt x="260" y="390"/>
                </a:cubicBezTo>
                <a:cubicBezTo>
                  <a:pt x="260" y="390"/>
                  <a:pt x="260" y="390"/>
                  <a:pt x="260" y="389"/>
                </a:cubicBezTo>
                <a:cubicBezTo>
                  <a:pt x="261" y="389"/>
                  <a:pt x="261" y="390"/>
                  <a:pt x="262" y="390"/>
                </a:cubicBezTo>
                <a:cubicBezTo>
                  <a:pt x="262" y="391"/>
                  <a:pt x="261" y="391"/>
                  <a:pt x="261" y="391"/>
                </a:cubicBezTo>
                <a:close/>
                <a:moveTo>
                  <a:pt x="339" y="206"/>
                </a:moveTo>
                <a:cubicBezTo>
                  <a:pt x="339" y="206"/>
                  <a:pt x="338" y="206"/>
                  <a:pt x="338" y="206"/>
                </a:cubicBezTo>
                <a:cubicBezTo>
                  <a:pt x="338" y="205"/>
                  <a:pt x="338" y="204"/>
                  <a:pt x="338" y="204"/>
                </a:cubicBezTo>
                <a:cubicBezTo>
                  <a:pt x="338" y="203"/>
                  <a:pt x="338" y="202"/>
                  <a:pt x="339" y="201"/>
                </a:cubicBezTo>
                <a:cubicBezTo>
                  <a:pt x="339" y="201"/>
                  <a:pt x="339" y="201"/>
                  <a:pt x="339" y="201"/>
                </a:cubicBezTo>
                <a:cubicBezTo>
                  <a:pt x="339" y="201"/>
                  <a:pt x="339" y="201"/>
                  <a:pt x="339" y="201"/>
                </a:cubicBezTo>
                <a:cubicBezTo>
                  <a:pt x="339" y="202"/>
                  <a:pt x="339" y="204"/>
                  <a:pt x="340" y="205"/>
                </a:cubicBezTo>
                <a:cubicBezTo>
                  <a:pt x="340" y="206"/>
                  <a:pt x="339" y="206"/>
                  <a:pt x="339" y="206"/>
                </a:cubicBezTo>
                <a:close/>
                <a:moveTo>
                  <a:pt x="351" y="202"/>
                </a:moveTo>
                <a:cubicBezTo>
                  <a:pt x="351" y="202"/>
                  <a:pt x="350" y="203"/>
                  <a:pt x="350" y="203"/>
                </a:cubicBezTo>
                <a:cubicBezTo>
                  <a:pt x="350" y="203"/>
                  <a:pt x="350" y="202"/>
                  <a:pt x="351" y="202"/>
                </a:cubicBezTo>
                <a:cubicBezTo>
                  <a:pt x="351" y="202"/>
                  <a:pt x="351" y="202"/>
                  <a:pt x="351" y="202"/>
                </a:cubicBezTo>
                <a:close/>
                <a:moveTo>
                  <a:pt x="354" y="348"/>
                </a:moveTo>
                <a:cubicBezTo>
                  <a:pt x="354" y="348"/>
                  <a:pt x="354" y="348"/>
                  <a:pt x="354" y="348"/>
                </a:cubicBezTo>
                <a:cubicBezTo>
                  <a:pt x="354" y="348"/>
                  <a:pt x="354" y="348"/>
                  <a:pt x="354" y="348"/>
                </a:cubicBezTo>
                <a:cubicBezTo>
                  <a:pt x="354" y="347"/>
                  <a:pt x="354" y="347"/>
                  <a:pt x="354" y="347"/>
                </a:cubicBezTo>
                <a:lnTo>
                  <a:pt x="354" y="348"/>
                </a:lnTo>
                <a:close/>
                <a:moveTo>
                  <a:pt x="367" y="419"/>
                </a:moveTo>
                <a:cubicBezTo>
                  <a:pt x="367" y="419"/>
                  <a:pt x="367" y="419"/>
                  <a:pt x="367" y="419"/>
                </a:cubicBezTo>
                <a:cubicBezTo>
                  <a:pt x="367" y="419"/>
                  <a:pt x="367" y="418"/>
                  <a:pt x="368" y="418"/>
                </a:cubicBezTo>
                <a:cubicBezTo>
                  <a:pt x="368" y="418"/>
                  <a:pt x="368" y="419"/>
                  <a:pt x="368" y="419"/>
                </a:cubicBezTo>
                <a:cubicBezTo>
                  <a:pt x="368" y="419"/>
                  <a:pt x="368" y="419"/>
                  <a:pt x="367" y="419"/>
                </a:cubicBezTo>
                <a:close/>
                <a:moveTo>
                  <a:pt x="369" y="196"/>
                </a:moveTo>
                <a:cubicBezTo>
                  <a:pt x="369" y="197"/>
                  <a:pt x="369" y="197"/>
                  <a:pt x="369" y="197"/>
                </a:cubicBezTo>
                <a:cubicBezTo>
                  <a:pt x="366" y="197"/>
                  <a:pt x="363" y="197"/>
                  <a:pt x="360" y="197"/>
                </a:cubicBezTo>
                <a:cubicBezTo>
                  <a:pt x="360" y="197"/>
                  <a:pt x="360" y="197"/>
                  <a:pt x="359" y="197"/>
                </a:cubicBezTo>
                <a:cubicBezTo>
                  <a:pt x="359" y="198"/>
                  <a:pt x="358" y="198"/>
                  <a:pt x="358" y="199"/>
                </a:cubicBezTo>
                <a:cubicBezTo>
                  <a:pt x="357" y="199"/>
                  <a:pt x="357" y="199"/>
                  <a:pt x="357" y="199"/>
                </a:cubicBezTo>
                <a:cubicBezTo>
                  <a:pt x="357" y="199"/>
                  <a:pt x="357" y="200"/>
                  <a:pt x="356" y="200"/>
                </a:cubicBezTo>
                <a:cubicBezTo>
                  <a:pt x="356" y="200"/>
                  <a:pt x="356" y="200"/>
                  <a:pt x="356" y="200"/>
                </a:cubicBezTo>
                <a:cubicBezTo>
                  <a:pt x="356" y="199"/>
                  <a:pt x="357" y="199"/>
                  <a:pt x="357" y="199"/>
                </a:cubicBezTo>
                <a:cubicBezTo>
                  <a:pt x="357" y="199"/>
                  <a:pt x="357" y="199"/>
                  <a:pt x="357" y="199"/>
                </a:cubicBezTo>
                <a:cubicBezTo>
                  <a:pt x="358" y="198"/>
                  <a:pt x="359" y="197"/>
                  <a:pt x="359" y="197"/>
                </a:cubicBezTo>
                <a:cubicBezTo>
                  <a:pt x="360" y="197"/>
                  <a:pt x="360" y="197"/>
                  <a:pt x="360" y="197"/>
                </a:cubicBezTo>
                <a:cubicBezTo>
                  <a:pt x="363" y="195"/>
                  <a:pt x="366" y="195"/>
                  <a:pt x="369" y="196"/>
                </a:cubicBezTo>
                <a:cubicBezTo>
                  <a:pt x="369" y="196"/>
                  <a:pt x="369" y="196"/>
                  <a:pt x="369" y="196"/>
                </a:cubicBezTo>
                <a:close/>
                <a:moveTo>
                  <a:pt x="433" y="433"/>
                </a:moveTo>
                <a:cubicBezTo>
                  <a:pt x="433" y="433"/>
                  <a:pt x="433" y="433"/>
                  <a:pt x="432" y="433"/>
                </a:cubicBezTo>
                <a:cubicBezTo>
                  <a:pt x="432" y="432"/>
                  <a:pt x="433" y="432"/>
                  <a:pt x="433" y="431"/>
                </a:cubicBezTo>
                <a:cubicBezTo>
                  <a:pt x="433" y="431"/>
                  <a:pt x="434" y="430"/>
                  <a:pt x="435" y="431"/>
                </a:cubicBezTo>
                <a:cubicBezTo>
                  <a:pt x="435" y="431"/>
                  <a:pt x="435" y="431"/>
                  <a:pt x="435" y="431"/>
                </a:cubicBezTo>
                <a:cubicBezTo>
                  <a:pt x="435" y="432"/>
                  <a:pt x="434" y="433"/>
                  <a:pt x="433" y="433"/>
                </a:cubicBezTo>
                <a:close/>
                <a:moveTo>
                  <a:pt x="432" y="405"/>
                </a:moveTo>
                <a:cubicBezTo>
                  <a:pt x="432" y="405"/>
                  <a:pt x="432" y="404"/>
                  <a:pt x="431" y="404"/>
                </a:cubicBezTo>
                <a:cubicBezTo>
                  <a:pt x="431" y="404"/>
                  <a:pt x="431" y="404"/>
                  <a:pt x="432" y="404"/>
                </a:cubicBezTo>
                <a:cubicBezTo>
                  <a:pt x="432" y="402"/>
                  <a:pt x="434" y="402"/>
                  <a:pt x="435" y="402"/>
                </a:cubicBezTo>
                <a:cubicBezTo>
                  <a:pt x="435" y="402"/>
                  <a:pt x="435" y="402"/>
                  <a:pt x="435" y="403"/>
                </a:cubicBezTo>
                <a:cubicBezTo>
                  <a:pt x="435" y="404"/>
                  <a:pt x="434" y="405"/>
                  <a:pt x="432" y="405"/>
                </a:cubicBezTo>
                <a:close/>
                <a:moveTo>
                  <a:pt x="435" y="344"/>
                </a:moveTo>
                <a:cubicBezTo>
                  <a:pt x="436" y="344"/>
                  <a:pt x="436" y="344"/>
                  <a:pt x="436" y="344"/>
                </a:cubicBezTo>
                <a:cubicBezTo>
                  <a:pt x="436" y="344"/>
                  <a:pt x="436" y="344"/>
                  <a:pt x="436" y="344"/>
                </a:cubicBezTo>
                <a:lnTo>
                  <a:pt x="435" y="344"/>
                </a:lnTo>
                <a:close/>
                <a:moveTo>
                  <a:pt x="440" y="275"/>
                </a:moveTo>
                <a:cubicBezTo>
                  <a:pt x="441" y="275"/>
                  <a:pt x="441" y="275"/>
                  <a:pt x="442" y="275"/>
                </a:cubicBezTo>
                <a:cubicBezTo>
                  <a:pt x="442" y="275"/>
                  <a:pt x="442" y="276"/>
                  <a:pt x="442" y="276"/>
                </a:cubicBezTo>
                <a:cubicBezTo>
                  <a:pt x="442" y="276"/>
                  <a:pt x="442" y="276"/>
                  <a:pt x="442" y="276"/>
                </a:cubicBezTo>
                <a:cubicBezTo>
                  <a:pt x="442" y="276"/>
                  <a:pt x="441" y="277"/>
                  <a:pt x="441" y="276"/>
                </a:cubicBezTo>
                <a:cubicBezTo>
                  <a:pt x="440" y="276"/>
                  <a:pt x="439" y="275"/>
                  <a:pt x="440" y="275"/>
                </a:cubicBezTo>
                <a:close/>
                <a:moveTo>
                  <a:pt x="373" y="242"/>
                </a:moveTo>
                <a:cubicBezTo>
                  <a:pt x="374" y="242"/>
                  <a:pt x="374" y="242"/>
                  <a:pt x="374" y="242"/>
                </a:cubicBezTo>
                <a:cubicBezTo>
                  <a:pt x="374" y="242"/>
                  <a:pt x="374" y="242"/>
                  <a:pt x="374" y="242"/>
                </a:cubicBezTo>
                <a:cubicBezTo>
                  <a:pt x="374" y="242"/>
                  <a:pt x="374" y="242"/>
                  <a:pt x="374" y="242"/>
                </a:cubicBezTo>
                <a:cubicBezTo>
                  <a:pt x="374" y="242"/>
                  <a:pt x="374" y="243"/>
                  <a:pt x="374" y="243"/>
                </a:cubicBezTo>
                <a:cubicBezTo>
                  <a:pt x="373" y="243"/>
                  <a:pt x="373" y="243"/>
                  <a:pt x="373" y="243"/>
                </a:cubicBezTo>
                <a:lnTo>
                  <a:pt x="373" y="242"/>
                </a:lnTo>
                <a:close/>
                <a:moveTo>
                  <a:pt x="380" y="339"/>
                </a:moveTo>
                <a:cubicBezTo>
                  <a:pt x="380" y="339"/>
                  <a:pt x="380" y="339"/>
                  <a:pt x="380" y="339"/>
                </a:cubicBezTo>
                <a:cubicBezTo>
                  <a:pt x="380" y="339"/>
                  <a:pt x="380" y="339"/>
                  <a:pt x="381" y="339"/>
                </a:cubicBezTo>
                <a:cubicBezTo>
                  <a:pt x="381" y="339"/>
                  <a:pt x="381" y="339"/>
                  <a:pt x="381" y="339"/>
                </a:cubicBezTo>
                <a:lnTo>
                  <a:pt x="380" y="339"/>
                </a:lnTo>
                <a:close/>
                <a:moveTo>
                  <a:pt x="382" y="280"/>
                </a:moveTo>
                <a:cubicBezTo>
                  <a:pt x="380" y="281"/>
                  <a:pt x="378" y="281"/>
                  <a:pt x="375" y="280"/>
                </a:cubicBezTo>
                <a:cubicBezTo>
                  <a:pt x="374" y="279"/>
                  <a:pt x="373" y="278"/>
                  <a:pt x="374" y="278"/>
                </a:cubicBezTo>
                <a:cubicBezTo>
                  <a:pt x="375" y="277"/>
                  <a:pt x="377" y="277"/>
                  <a:pt x="378" y="275"/>
                </a:cubicBezTo>
                <a:cubicBezTo>
                  <a:pt x="379" y="274"/>
                  <a:pt x="380" y="272"/>
                  <a:pt x="382" y="272"/>
                </a:cubicBezTo>
                <a:cubicBezTo>
                  <a:pt x="384" y="271"/>
                  <a:pt x="385" y="270"/>
                  <a:pt x="385" y="269"/>
                </a:cubicBezTo>
                <a:cubicBezTo>
                  <a:pt x="385" y="268"/>
                  <a:pt x="386" y="268"/>
                  <a:pt x="386" y="268"/>
                </a:cubicBezTo>
                <a:cubicBezTo>
                  <a:pt x="388" y="268"/>
                  <a:pt x="389" y="269"/>
                  <a:pt x="391" y="268"/>
                </a:cubicBezTo>
                <a:cubicBezTo>
                  <a:pt x="392" y="268"/>
                  <a:pt x="393" y="267"/>
                  <a:pt x="392" y="266"/>
                </a:cubicBezTo>
                <a:cubicBezTo>
                  <a:pt x="391" y="265"/>
                  <a:pt x="390" y="264"/>
                  <a:pt x="389" y="263"/>
                </a:cubicBezTo>
                <a:cubicBezTo>
                  <a:pt x="388" y="262"/>
                  <a:pt x="386" y="262"/>
                  <a:pt x="384" y="262"/>
                </a:cubicBezTo>
                <a:cubicBezTo>
                  <a:pt x="380" y="262"/>
                  <a:pt x="376" y="262"/>
                  <a:pt x="372" y="261"/>
                </a:cubicBezTo>
                <a:cubicBezTo>
                  <a:pt x="372" y="261"/>
                  <a:pt x="372" y="261"/>
                  <a:pt x="372" y="261"/>
                </a:cubicBezTo>
                <a:cubicBezTo>
                  <a:pt x="372" y="260"/>
                  <a:pt x="372" y="260"/>
                  <a:pt x="373" y="259"/>
                </a:cubicBezTo>
                <a:cubicBezTo>
                  <a:pt x="373" y="259"/>
                  <a:pt x="374" y="259"/>
                  <a:pt x="374" y="259"/>
                </a:cubicBezTo>
                <a:cubicBezTo>
                  <a:pt x="379" y="259"/>
                  <a:pt x="383" y="259"/>
                  <a:pt x="387" y="258"/>
                </a:cubicBezTo>
                <a:cubicBezTo>
                  <a:pt x="391" y="258"/>
                  <a:pt x="394" y="258"/>
                  <a:pt x="397" y="257"/>
                </a:cubicBezTo>
                <a:cubicBezTo>
                  <a:pt x="400" y="256"/>
                  <a:pt x="402" y="256"/>
                  <a:pt x="405" y="255"/>
                </a:cubicBezTo>
                <a:cubicBezTo>
                  <a:pt x="406" y="255"/>
                  <a:pt x="407" y="255"/>
                  <a:pt x="408" y="255"/>
                </a:cubicBezTo>
                <a:cubicBezTo>
                  <a:pt x="408" y="255"/>
                  <a:pt x="409" y="256"/>
                  <a:pt x="409" y="256"/>
                </a:cubicBezTo>
                <a:cubicBezTo>
                  <a:pt x="409" y="256"/>
                  <a:pt x="409" y="257"/>
                  <a:pt x="409" y="257"/>
                </a:cubicBezTo>
                <a:cubicBezTo>
                  <a:pt x="406" y="258"/>
                  <a:pt x="404" y="259"/>
                  <a:pt x="401" y="260"/>
                </a:cubicBezTo>
                <a:cubicBezTo>
                  <a:pt x="401" y="261"/>
                  <a:pt x="400" y="262"/>
                  <a:pt x="401" y="263"/>
                </a:cubicBezTo>
                <a:cubicBezTo>
                  <a:pt x="401" y="263"/>
                  <a:pt x="401" y="263"/>
                  <a:pt x="401" y="263"/>
                </a:cubicBezTo>
                <a:cubicBezTo>
                  <a:pt x="402" y="264"/>
                  <a:pt x="402" y="264"/>
                  <a:pt x="403" y="264"/>
                </a:cubicBezTo>
                <a:cubicBezTo>
                  <a:pt x="406" y="267"/>
                  <a:pt x="410" y="268"/>
                  <a:pt x="414" y="265"/>
                </a:cubicBezTo>
                <a:cubicBezTo>
                  <a:pt x="415" y="265"/>
                  <a:pt x="415" y="264"/>
                  <a:pt x="415" y="265"/>
                </a:cubicBezTo>
                <a:cubicBezTo>
                  <a:pt x="416" y="265"/>
                  <a:pt x="416" y="265"/>
                  <a:pt x="416" y="266"/>
                </a:cubicBezTo>
                <a:cubicBezTo>
                  <a:pt x="415" y="267"/>
                  <a:pt x="415" y="268"/>
                  <a:pt x="414" y="269"/>
                </a:cubicBezTo>
                <a:cubicBezTo>
                  <a:pt x="413" y="270"/>
                  <a:pt x="412" y="271"/>
                  <a:pt x="411" y="272"/>
                </a:cubicBezTo>
                <a:cubicBezTo>
                  <a:pt x="410" y="272"/>
                  <a:pt x="410" y="273"/>
                  <a:pt x="409" y="274"/>
                </a:cubicBezTo>
                <a:cubicBezTo>
                  <a:pt x="408" y="277"/>
                  <a:pt x="407" y="277"/>
                  <a:pt x="405" y="275"/>
                </a:cubicBezTo>
                <a:cubicBezTo>
                  <a:pt x="403" y="273"/>
                  <a:pt x="401" y="273"/>
                  <a:pt x="398" y="274"/>
                </a:cubicBezTo>
                <a:cubicBezTo>
                  <a:pt x="397" y="275"/>
                  <a:pt x="396" y="276"/>
                  <a:pt x="396" y="276"/>
                </a:cubicBezTo>
                <a:cubicBezTo>
                  <a:pt x="396" y="279"/>
                  <a:pt x="394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0" y="282"/>
                  <a:pt x="389" y="282"/>
                  <a:pt x="388" y="283"/>
                </a:cubicBezTo>
                <a:cubicBezTo>
                  <a:pt x="388" y="283"/>
                  <a:pt x="388" y="283"/>
                  <a:pt x="388" y="283"/>
                </a:cubicBezTo>
                <a:cubicBezTo>
                  <a:pt x="387" y="283"/>
                  <a:pt x="387" y="283"/>
                  <a:pt x="387" y="283"/>
                </a:cubicBezTo>
                <a:cubicBezTo>
                  <a:pt x="387" y="283"/>
                  <a:pt x="387" y="284"/>
                  <a:pt x="386" y="284"/>
                </a:cubicBezTo>
                <a:cubicBezTo>
                  <a:pt x="386" y="284"/>
                  <a:pt x="386" y="284"/>
                  <a:pt x="386" y="284"/>
                </a:cubicBezTo>
                <a:cubicBezTo>
                  <a:pt x="386" y="283"/>
                  <a:pt x="387" y="283"/>
                  <a:pt x="387" y="283"/>
                </a:cubicBezTo>
                <a:cubicBezTo>
                  <a:pt x="387" y="283"/>
                  <a:pt x="387" y="283"/>
                  <a:pt x="387" y="283"/>
                </a:cubicBezTo>
                <a:cubicBezTo>
                  <a:pt x="388" y="283"/>
                  <a:pt x="388" y="283"/>
                  <a:pt x="388" y="283"/>
                </a:cubicBezTo>
                <a:cubicBezTo>
                  <a:pt x="389" y="282"/>
                  <a:pt x="390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2" y="280"/>
                  <a:pt x="392" y="279"/>
                  <a:pt x="393" y="277"/>
                </a:cubicBezTo>
                <a:cubicBezTo>
                  <a:pt x="393" y="276"/>
                  <a:pt x="391" y="274"/>
                  <a:pt x="390" y="275"/>
                </a:cubicBezTo>
                <a:cubicBezTo>
                  <a:pt x="388" y="275"/>
                  <a:pt x="387" y="276"/>
                  <a:pt x="385" y="277"/>
                </a:cubicBezTo>
                <a:cubicBezTo>
                  <a:pt x="384" y="277"/>
                  <a:pt x="383" y="279"/>
                  <a:pt x="382" y="280"/>
                </a:cubicBezTo>
                <a:close/>
                <a:moveTo>
                  <a:pt x="403" y="285"/>
                </a:moveTo>
                <a:cubicBezTo>
                  <a:pt x="402" y="285"/>
                  <a:pt x="402" y="286"/>
                  <a:pt x="401" y="286"/>
                </a:cubicBezTo>
                <a:cubicBezTo>
                  <a:pt x="401" y="286"/>
                  <a:pt x="401" y="286"/>
                  <a:pt x="401" y="286"/>
                </a:cubicBezTo>
                <a:cubicBezTo>
                  <a:pt x="401" y="286"/>
                  <a:pt x="401" y="286"/>
                  <a:pt x="401" y="287"/>
                </a:cubicBezTo>
                <a:cubicBezTo>
                  <a:pt x="401" y="287"/>
                  <a:pt x="401" y="287"/>
                  <a:pt x="401" y="288"/>
                </a:cubicBezTo>
                <a:cubicBezTo>
                  <a:pt x="400" y="287"/>
                  <a:pt x="401" y="287"/>
                  <a:pt x="401" y="287"/>
                </a:cubicBezTo>
                <a:cubicBezTo>
                  <a:pt x="401" y="286"/>
                  <a:pt x="401" y="286"/>
                  <a:pt x="401" y="286"/>
                </a:cubicBezTo>
                <a:cubicBezTo>
                  <a:pt x="401" y="286"/>
                  <a:pt x="401" y="286"/>
                  <a:pt x="401" y="286"/>
                </a:cubicBezTo>
                <a:cubicBezTo>
                  <a:pt x="402" y="285"/>
                  <a:pt x="402" y="285"/>
                  <a:pt x="402" y="284"/>
                </a:cubicBezTo>
                <a:cubicBezTo>
                  <a:pt x="402" y="284"/>
                  <a:pt x="403" y="285"/>
                  <a:pt x="403" y="285"/>
                </a:cubicBezTo>
                <a:close/>
                <a:moveTo>
                  <a:pt x="395" y="312"/>
                </a:moveTo>
                <a:cubicBezTo>
                  <a:pt x="395" y="312"/>
                  <a:pt x="395" y="313"/>
                  <a:pt x="395" y="313"/>
                </a:cubicBezTo>
                <a:cubicBezTo>
                  <a:pt x="392" y="312"/>
                  <a:pt x="391" y="311"/>
                  <a:pt x="391" y="309"/>
                </a:cubicBezTo>
                <a:cubicBezTo>
                  <a:pt x="390" y="308"/>
                  <a:pt x="391" y="308"/>
                  <a:pt x="392" y="308"/>
                </a:cubicBezTo>
                <a:cubicBezTo>
                  <a:pt x="392" y="307"/>
                  <a:pt x="393" y="307"/>
                  <a:pt x="393" y="307"/>
                </a:cubicBezTo>
                <a:cubicBezTo>
                  <a:pt x="394" y="309"/>
                  <a:pt x="395" y="311"/>
                  <a:pt x="395" y="312"/>
                </a:cubicBezTo>
                <a:close/>
                <a:moveTo>
                  <a:pt x="389" y="358"/>
                </a:moveTo>
                <a:cubicBezTo>
                  <a:pt x="389" y="357"/>
                  <a:pt x="389" y="357"/>
                  <a:pt x="389" y="357"/>
                </a:cubicBezTo>
                <a:cubicBezTo>
                  <a:pt x="390" y="357"/>
                  <a:pt x="390" y="357"/>
                  <a:pt x="390" y="357"/>
                </a:cubicBezTo>
                <a:lnTo>
                  <a:pt x="389" y="358"/>
                </a:lnTo>
                <a:close/>
                <a:moveTo>
                  <a:pt x="403" y="384"/>
                </a:moveTo>
                <a:cubicBezTo>
                  <a:pt x="403" y="384"/>
                  <a:pt x="402" y="384"/>
                  <a:pt x="402" y="384"/>
                </a:cubicBezTo>
                <a:cubicBezTo>
                  <a:pt x="402" y="384"/>
                  <a:pt x="402" y="383"/>
                  <a:pt x="402" y="383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3" y="383"/>
                  <a:pt x="403" y="383"/>
                  <a:pt x="403" y="383"/>
                </a:cubicBezTo>
                <a:cubicBezTo>
                  <a:pt x="403" y="384"/>
                  <a:pt x="403" y="384"/>
                  <a:pt x="403" y="384"/>
                </a:cubicBezTo>
                <a:close/>
                <a:moveTo>
                  <a:pt x="406" y="345"/>
                </a:moveTo>
                <a:cubicBezTo>
                  <a:pt x="405" y="347"/>
                  <a:pt x="404" y="347"/>
                  <a:pt x="402" y="348"/>
                </a:cubicBezTo>
                <a:cubicBezTo>
                  <a:pt x="399" y="348"/>
                  <a:pt x="397" y="349"/>
                  <a:pt x="394" y="349"/>
                </a:cubicBezTo>
                <a:cubicBezTo>
                  <a:pt x="392" y="349"/>
                  <a:pt x="390" y="349"/>
                  <a:pt x="389" y="347"/>
                </a:cubicBezTo>
                <a:cubicBezTo>
                  <a:pt x="388" y="346"/>
                  <a:pt x="387" y="345"/>
                  <a:pt x="386" y="344"/>
                </a:cubicBezTo>
                <a:cubicBezTo>
                  <a:pt x="386" y="344"/>
                  <a:pt x="386" y="343"/>
                  <a:pt x="386" y="343"/>
                </a:cubicBezTo>
                <a:cubicBezTo>
                  <a:pt x="386" y="343"/>
                  <a:pt x="387" y="343"/>
                  <a:pt x="387" y="343"/>
                </a:cubicBezTo>
                <a:cubicBezTo>
                  <a:pt x="388" y="343"/>
                  <a:pt x="389" y="344"/>
                  <a:pt x="390" y="344"/>
                </a:cubicBezTo>
                <a:cubicBezTo>
                  <a:pt x="391" y="344"/>
                  <a:pt x="392" y="344"/>
                  <a:pt x="393" y="343"/>
                </a:cubicBezTo>
                <a:cubicBezTo>
                  <a:pt x="394" y="342"/>
                  <a:pt x="395" y="341"/>
                  <a:pt x="396" y="339"/>
                </a:cubicBezTo>
                <a:cubicBezTo>
                  <a:pt x="397" y="338"/>
                  <a:pt x="399" y="337"/>
                  <a:pt x="401" y="338"/>
                </a:cubicBezTo>
                <a:cubicBezTo>
                  <a:pt x="401" y="338"/>
                  <a:pt x="402" y="338"/>
                  <a:pt x="402" y="337"/>
                </a:cubicBezTo>
                <a:cubicBezTo>
                  <a:pt x="404" y="337"/>
                  <a:pt x="405" y="336"/>
                  <a:pt x="404" y="335"/>
                </a:cubicBezTo>
                <a:cubicBezTo>
                  <a:pt x="404" y="334"/>
                  <a:pt x="404" y="333"/>
                  <a:pt x="404" y="332"/>
                </a:cubicBezTo>
                <a:cubicBezTo>
                  <a:pt x="404" y="331"/>
                  <a:pt x="403" y="329"/>
                  <a:pt x="403" y="327"/>
                </a:cubicBezTo>
                <a:cubicBezTo>
                  <a:pt x="403" y="327"/>
                  <a:pt x="403" y="326"/>
                  <a:pt x="404" y="326"/>
                </a:cubicBezTo>
                <a:cubicBezTo>
                  <a:pt x="404" y="326"/>
                  <a:pt x="404" y="326"/>
                  <a:pt x="404" y="326"/>
                </a:cubicBezTo>
                <a:cubicBezTo>
                  <a:pt x="407" y="328"/>
                  <a:pt x="409" y="331"/>
                  <a:pt x="410" y="334"/>
                </a:cubicBezTo>
                <a:cubicBezTo>
                  <a:pt x="411" y="335"/>
                  <a:pt x="412" y="336"/>
                  <a:pt x="414" y="336"/>
                </a:cubicBezTo>
                <a:cubicBezTo>
                  <a:pt x="418" y="336"/>
                  <a:pt x="422" y="335"/>
                  <a:pt x="425" y="333"/>
                </a:cubicBezTo>
                <a:cubicBezTo>
                  <a:pt x="427" y="330"/>
                  <a:pt x="431" y="329"/>
                  <a:pt x="434" y="329"/>
                </a:cubicBezTo>
                <a:cubicBezTo>
                  <a:pt x="435" y="328"/>
                  <a:pt x="437" y="329"/>
                  <a:pt x="438" y="329"/>
                </a:cubicBezTo>
                <a:cubicBezTo>
                  <a:pt x="438" y="329"/>
                  <a:pt x="438" y="329"/>
                  <a:pt x="438" y="329"/>
                </a:cubicBezTo>
                <a:cubicBezTo>
                  <a:pt x="438" y="328"/>
                  <a:pt x="438" y="328"/>
                  <a:pt x="439" y="328"/>
                </a:cubicBezTo>
                <a:cubicBezTo>
                  <a:pt x="439" y="328"/>
                  <a:pt x="438" y="329"/>
                  <a:pt x="438" y="329"/>
                </a:cubicBezTo>
                <a:cubicBezTo>
                  <a:pt x="438" y="329"/>
                  <a:pt x="438" y="329"/>
                  <a:pt x="438" y="329"/>
                </a:cubicBezTo>
                <a:cubicBezTo>
                  <a:pt x="438" y="330"/>
                  <a:pt x="437" y="331"/>
                  <a:pt x="436" y="331"/>
                </a:cubicBezTo>
                <a:cubicBezTo>
                  <a:pt x="435" y="332"/>
                  <a:pt x="434" y="333"/>
                  <a:pt x="432" y="333"/>
                </a:cubicBezTo>
                <a:cubicBezTo>
                  <a:pt x="429" y="335"/>
                  <a:pt x="427" y="336"/>
                  <a:pt x="424" y="338"/>
                </a:cubicBezTo>
                <a:cubicBezTo>
                  <a:pt x="421" y="340"/>
                  <a:pt x="417" y="342"/>
                  <a:pt x="414" y="343"/>
                </a:cubicBezTo>
                <a:cubicBezTo>
                  <a:pt x="414" y="344"/>
                  <a:pt x="413" y="344"/>
                  <a:pt x="412" y="343"/>
                </a:cubicBezTo>
                <a:cubicBezTo>
                  <a:pt x="410" y="342"/>
                  <a:pt x="408" y="343"/>
                  <a:pt x="406" y="345"/>
                </a:cubicBezTo>
                <a:close/>
                <a:moveTo>
                  <a:pt x="412" y="420"/>
                </a:moveTo>
                <a:cubicBezTo>
                  <a:pt x="412" y="420"/>
                  <a:pt x="412" y="420"/>
                  <a:pt x="412" y="419"/>
                </a:cubicBezTo>
                <a:cubicBezTo>
                  <a:pt x="412" y="419"/>
                  <a:pt x="411" y="419"/>
                  <a:pt x="411" y="418"/>
                </a:cubicBezTo>
                <a:cubicBezTo>
                  <a:pt x="411" y="419"/>
                  <a:pt x="412" y="419"/>
                  <a:pt x="412" y="419"/>
                </a:cubicBezTo>
                <a:cubicBezTo>
                  <a:pt x="412" y="419"/>
                  <a:pt x="413" y="420"/>
                  <a:pt x="412" y="420"/>
                </a:cubicBezTo>
                <a:close/>
                <a:moveTo>
                  <a:pt x="413" y="384"/>
                </a:moveTo>
                <a:cubicBezTo>
                  <a:pt x="413" y="384"/>
                  <a:pt x="412" y="383"/>
                  <a:pt x="412" y="383"/>
                </a:cubicBezTo>
                <a:cubicBezTo>
                  <a:pt x="412" y="383"/>
                  <a:pt x="412" y="383"/>
                  <a:pt x="412" y="383"/>
                </a:cubicBezTo>
                <a:cubicBezTo>
                  <a:pt x="413" y="382"/>
                  <a:pt x="413" y="380"/>
                  <a:pt x="414" y="380"/>
                </a:cubicBezTo>
                <a:cubicBezTo>
                  <a:pt x="417" y="378"/>
                  <a:pt x="421" y="376"/>
                  <a:pt x="424" y="374"/>
                </a:cubicBezTo>
                <a:cubicBezTo>
                  <a:pt x="424" y="374"/>
                  <a:pt x="425" y="374"/>
                  <a:pt x="425" y="375"/>
                </a:cubicBezTo>
                <a:cubicBezTo>
                  <a:pt x="427" y="376"/>
                  <a:pt x="429" y="377"/>
                  <a:pt x="431" y="377"/>
                </a:cubicBezTo>
                <a:cubicBezTo>
                  <a:pt x="431" y="377"/>
                  <a:pt x="431" y="378"/>
                  <a:pt x="431" y="378"/>
                </a:cubicBezTo>
                <a:cubicBezTo>
                  <a:pt x="431" y="378"/>
                  <a:pt x="431" y="379"/>
                  <a:pt x="431" y="379"/>
                </a:cubicBezTo>
                <a:cubicBezTo>
                  <a:pt x="429" y="379"/>
                  <a:pt x="427" y="379"/>
                  <a:pt x="425" y="380"/>
                </a:cubicBezTo>
                <a:cubicBezTo>
                  <a:pt x="425" y="379"/>
                  <a:pt x="425" y="379"/>
                  <a:pt x="425" y="379"/>
                </a:cubicBezTo>
                <a:cubicBezTo>
                  <a:pt x="424" y="379"/>
                  <a:pt x="423" y="379"/>
                  <a:pt x="422" y="379"/>
                </a:cubicBezTo>
                <a:cubicBezTo>
                  <a:pt x="420" y="379"/>
                  <a:pt x="417" y="380"/>
                  <a:pt x="415" y="382"/>
                </a:cubicBezTo>
                <a:cubicBezTo>
                  <a:pt x="415" y="383"/>
                  <a:pt x="414" y="383"/>
                  <a:pt x="413" y="384"/>
                </a:cubicBezTo>
                <a:close/>
                <a:moveTo>
                  <a:pt x="504" y="835"/>
                </a:moveTo>
                <a:cubicBezTo>
                  <a:pt x="504" y="835"/>
                  <a:pt x="504" y="836"/>
                  <a:pt x="504" y="836"/>
                </a:cubicBezTo>
                <a:cubicBezTo>
                  <a:pt x="502" y="836"/>
                  <a:pt x="500" y="835"/>
                  <a:pt x="500" y="833"/>
                </a:cubicBezTo>
                <a:cubicBezTo>
                  <a:pt x="500" y="833"/>
                  <a:pt x="501" y="833"/>
                  <a:pt x="501" y="833"/>
                </a:cubicBezTo>
                <a:cubicBezTo>
                  <a:pt x="502" y="832"/>
                  <a:pt x="504" y="833"/>
                  <a:pt x="504" y="834"/>
                </a:cubicBezTo>
                <a:cubicBezTo>
                  <a:pt x="504" y="835"/>
                  <a:pt x="504" y="835"/>
                  <a:pt x="504" y="835"/>
                </a:cubicBezTo>
                <a:close/>
                <a:moveTo>
                  <a:pt x="602" y="850"/>
                </a:moveTo>
                <a:cubicBezTo>
                  <a:pt x="602" y="850"/>
                  <a:pt x="601" y="852"/>
                  <a:pt x="601" y="851"/>
                </a:cubicBezTo>
                <a:cubicBezTo>
                  <a:pt x="600" y="851"/>
                  <a:pt x="600" y="851"/>
                  <a:pt x="599" y="850"/>
                </a:cubicBezTo>
                <a:cubicBezTo>
                  <a:pt x="598" y="848"/>
                  <a:pt x="598" y="847"/>
                  <a:pt x="601" y="844"/>
                </a:cubicBezTo>
                <a:cubicBezTo>
                  <a:pt x="601" y="844"/>
                  <a:pt x="602" y="844"/>
                  <a:pt x="602" y="844"/>
                </a:cubicBezTo>
                <a:cubicBezTo>
                  <a:pt x="602" y="844"/>
                  <a:pt x="602" y="845"/>
                  <a:pt x="602" y="845"/>
                </a:cubicBezTo>
                <a:cubicBezTo>
                  <a:pt x="603" y="846"/>
                  <a:pt x="603" y="846"/>
                  <a:pt x="603" y="848"/>
                </a:cubicBezTo>
                <a:cubicBezTo>
                  <a:pt x="603" y="848"/>
                  <a:pt x="603" y="849"/>
                  <a:pt x="602" y="850"/>
                </a:cubicBezTo>
                <a:close/>
                <a:moveTo>
                  <a:pt x="620" y="1318"/>
                </a:moveTo>
                <a:cubicBezTo>
                  <a:pt x="620" y="1318"/>
                  <a:pt x="619" y="1318"/>
                  <a:pt x="619" y="1318"/>
                </a:cubicBezTo>
                <a:cubicBezTo>
                  <a:pt x="619" y="1318"/>
                  <a:pt x="619" y="1318"/>
                  <a:pt x="619" y="1317"/>
                </a:cubicBezTo>
                <a:cubicBezTo>
                  <a:pt x="620" y="1317"/>
                  <a:pt x="620" y="1317"/>
                  <a:pt x="620" y="1318"/>
                </a:cubicBezTo>
                <a:cubicBezTo>
                  <a:pt x="620" y="1318"/>
                  <a:pt x="620" y="1318"/>
                  <a:pt x="620" y="1318"/>
                </a:cubicBezTo>
                <a:close/>
                <a:moveTo>
                  <a:pt x="622" y="1040"/>
                </a:moveTo>
                <a:cubicBezTo>
                  <a:pt x="622" y="1040"/>
                  <a:pt x="622" y="1040"/>
                  <a:pt x="622" y="1040"/>
                </a:cubicBezTo>
                <a:cubicBezTo>
                  <a:pt x="619" y="1040"/>
                  <a:pt x="618" y="1038"/>
                  <a:pt x="616" y="1036"/>
                </a:cubicBezTo>
                <a:cubicBezTo>
                  <a:pt x="616" y="1036"/>
                  <a:pt x="616" y="1035"/>
                  <a:pt x="616" y="1034"/>
                </a:cubicBezTo>
                <a:cubicBezTo>
                  <a:pt x="617" y="1034"/>
                  <a:pt x="617" y="1034"/>
                  <a:pt x="617" y="1034"/>
                </a:cubicBezTo>
                <a:cubicBezTo>
                  <a:pt x="619" y="1036"/>
                  <a:pt x="621" y="1037"/>
                  <a:pt x="622" y="1040"/>
                </a:cubicBezTo>
                <a:cubicBezTo>
                  <a:pt x="622" y="1040"/>
                  <a:pt x="622" y="1040"/>
                  <a:pt x="622" y="1040"/>
                </a:cubicBezTo>
                <a:cubicBezTo>
                  <a:pt x="622" y="1040"/>
                  <a:pt x="623" y="1040"/>
                  <a:pt x="623" y="1040"/>
                </a:cubicBezTo>
                <a:cubicBezTo>
                  <a:pt x="622" y="1040"/>
                  <a:pt x="622" y="1040"/>
                  <a:pt x="622" y="1040"/>
                </a:cubicBezTo>
                <a:close/>
                <a:moveTo>
                  <a:pt x="638" y="1351"/>
                </a:moveTo>
                <a:cubicBezTo>
                  <a:pt x="638" y="1352"/>
                  <a:pt x="638" y="1352"/>
                  <a:pt x="638" y="1352"/>
                </a:cubicBezTo>
                <a:cubicBezTo>
                  <a:pt x="638" y="1352"/>
                  <a:pt x="638" y="1352"/>
                  <a:pt x="638" y="1352"/>
                </a:cubicBezTo>
                <a:cubicBezTo>
                  <a:pt x="638" y="1352"/>
                  <a:pt x="638" y="1352"/>
                  <a:pt x="638" y="1352"/>
                </a:cubicBezTo>
                <a:cubicBezTo>
                  <a:pt x="638" y="1352"/>
                  <a:pt x="638" y="1352"/>
                  <a:pt x="638" y="1351"/>
                </a:cubicBezTo>
                <a:cubicBezTo>
                  <a:pt x="638" y="1351"/>
                  <a:pt x="638" y="1351"/>
                  <a:pt x="638" y="1351"/>
                </a:cubicBezTo>
                <a:cubicBezTo>
                  <a:pt x="639" y="1351"/>
                  <a:pt x="639" y="1351"/>
                  <a:pt x="638" y="1351"/>
                </a:cubicBezTo>
                <a:close/>
                <a:moveTo>
                  <a:pt x="643" y="1360"/>
                </a:moveTo>
                <a:cubicBezTo>
                  <a:pt x="642" y="1360"/>
                  <a:pt x="642" y="1361"/>
                  <a:pt x="641" y="1361"/>
                </a:cubicBezTo>
                <a:cubicBezTo>
                  <a:pt x="641" y="1361"/>
                  <a:pt x="641" y="1361"/>
                  <a:pt x="641" y="1361"/>
                </a:cubicBezTo>
                <a:cubicBezTo>
                  <a:pt x="640" y="1360"/>
                  <a:pt x="641" y="1359"/>
                  <a:pt x="641" y="1359"/>
                </a:cubicBezTo>
                <a:cubicBezTo>
                  <a:pt x="642" y="1359"/>
                  <a:pt x="642" y="1360"/>
                  <a:pt x="643" y="1360"/>
                </a:cubicBezTo>
                <a:cubicBezTo>
                  <a:pt x="643" y="1360"/>
                  <a:pt x="643" y="1360"/>
                  <a:pt x="643" y="1360"/>
                </a:cubicBezTo>
                <a:close/>
                <a:moveTo>
                  <a:pt x="644" y="1370"/>
                </a:moveTo>
                <a:cubicBezTo>
                  <a:pt x="644" y="1370"/>
                  <a:pt x="644" y="1370"/>
                  <a:pt x="644" y="1370"/>
                </a:cubicBezTo>
                <a:cubicBezTo>
                  <a:pt x="644" y="1370"/>
                  <a:pt x="645" y="1370"/>
                  <a:pt x="645" y="1370"/>
                </a:cubicBezTo>
                <a:cubicBezTo>
                  <a:pt x="645" y="1370"/>
                  <a:pt x="645" y="1370"/>
                  <a:pt x="645" y="1370"/>
                </a:cubicBezTo>
                <a:cubicBezTo>
                  <a:pt x="645" y="1370"/>
                  <a:pt x="645" y="1370"/>
                  <a:pt x="644" y="1370"/>
                </a:cubicBezTo>
                <a:close/>
                <a:moveTo>
                  <a:pt x="649" y="1364"/>
                </a:moveTo>
                <a:cubicBezTo>
                  <a:pt x="649" y="1364"/>
                  <a:pt x="649" y="1364"/>
                  <a:pt x="649" y="1364"/>
                </a:cubicBezTo>
                <a:cubicBezTo>
                  <a:pt x="648" y="1364"/>
                  <a:pt x="648" y="1364"/>
                  <a:pt x="648" y="1364"/>
                </a:cubicBezTo>
                <a:cubicBezTo>
                  <a:pt x="648" y="1365"/>
                  <a:pt x="648" y="1365"/>
                  <a:pt x="647" y="1365"/>
                </a:cubicBezTo>
                <a:cubicBezTo>
                  <a:pt x="647" y="1366"/>
                  <a:pt x="647" y="1366"/>
                  <a:pt x="647" y="1366"/>
                </a:cubicBezTo>
                <a:cubicBezTo>
                  <a:pt x="646" y="1366"/>
                  <a:pt x="646" y="1366"/>
                  <a:pt x="646" y="1366"/>
                </a:cubicBezTo>
                <a:cubicBezTo>
                  <a:pt x="647" y="1366"/>
                  <a:pt x="647" y="1366"/>
                  <a:pt x="647" y="1366"/>
                </a:cubicBezTo>
                <a:cubicBezTo>
                  <a:pt x="647" y="1366"/>
                  <a:pt x="647" y="1365"/>
                  <a:pt x="647" y="1365"/>
                </a:cubicBezTo>
                <a:cubicBezTo>
                  <a:pt x="647" y="1365"/>
                  <a:pt x="648" y="1364"/>
                  <a:pt x="648" y="1364"/>
                </a:cubicBezTo>
                <a:cubicBezTo>
                  <a:pt x="648" y="1364"/>
                  <a:pt x="648" y="1364"/>
                  <a:pt x="648" y="1364"/>
                </a:cubicBezTo>
                <a:cubicBezTo>
                  <a:pt x="649" y="1364"/>
                  <a:pt x="649" y="1364"/>
                  <a:pt x="649" y="1364"/>
                </a:cubicBezTo>
                <a:cubicBezTo>
                  <a:pt x="649" y="1364"/>
                  <a:pt x="649" y="1363"/>
                  <a:pt x="649" y="1363"/>
                </a:cubicBezTo>
                <a:cubicBezTo>
                  <a:pt x="649" y="1364"/>
                  <a:pt x="649" y="1364"/>
                  <a:pt x="649" y="1364"/>
                </a:cubicBezTo>
                <a:close/>
                <a:moveTo>
                  <a:pt x="661" y="1368"/>
                </a:moveTo>
                <a:cubicBezTo>
                  <a:pt x="662" y="1368"/>
                  <a:pt x="662" y="1368"/>
                  <a:pt x="663" y="1368"/>
                </a:cubicBezTo>
                <a:cubicBezTo>
                  <a:pt x="663" y="1369"/>
                  <a:pt x="663" y="1369"/>
                  <a:pt x="662" y="1369"/>
                </a:cubicBezTo>
                <a:cubicBezTo>
                  <a:pt x="662" y="1370"/>
                  <a:pt x="662" y="1370"/>
                  <a:pt x="661" y="1370"/>
                </a:cubicBezTo>
                <a:cubicBezTo>
                  <a:pt x="661" y="1370"/>
                  <a:pt x="661" y="1370"/>
                  <a:pt x="660" y="1370"/>
                </a:cubicBezTo>
                <a:cubicBezTo>
                  <a:pt x="660" y="1370"/>
                  <a:pt x="660" y="1369"/>
                  <a:pt x="661" y="1368"/>
                </a:cubicBezTo>
                <a:close/>
                <a:moveTo>
                  <a:pt x="656" y="1374"/>
                </a:moveTo>
                <a:cubicBezTo>
                  <a:pt x="656" y="1375"/>
                  <a:pt x="656" y="1375"/>
                  <a:pt x="656" y="1375"/>
                </a:cubicBezTo>
                <a:cubicBezTo>
                  <a:pt x="657" y="1375"/>
                  <a:pt x="658" y="1376"/>
                  <a:pt x="659" y="1377"/>
                </a:cubicBezTo>
                <a:cubicBezTo>
                  <a:pt x="659" y="1377"/>
                  <a:pt x="659" y="1377"/>
                  <a:pt x="659" y="1377"/>
                </a:cubicBezTo>
                <a:cubicBezTo>
                  <a:pt x="659" y="1377"/>
                  <a:pt x="659" y="1376"/>
                  <a:pt x="659" y="1376"/>
                </a:cubicBezTo>
                <a:cubicBezTo>
                  <a:pt x="659" y="1376"/>
                  <a:pt x="659" y="1376"/>
                  <a:pt x="659" y="1375"/>
                </a:cubicBezTo>
                <a:cubicBezTo>
                  <a:pt x="659" y="1375"/>
                  <a:pt x="660" y="1374"/>
                  <a:pt x="660" y="1374"/>
                </a:cubicBezTo>
                <a:cubicBezTo>
                  <a:pt x="661" y="1374"/>
                  <a:pt x="661" y="1375"/>
                  <a:pt x="661" y="1375"/>
                </a:cubicBezTo>
                <a:cubicBezTo>
                  <a:pt x="662" y="1375"/>
                  <a:pt x="661" y="1376"/>
                  <a:pt x="661" y="1376"/>
                </a:cubicBezTo>
                <a:cubicBezTo>
                  <a:pt x="660" y="1376"/>
                  <a:pt x="660" y="1376"/>
                  <a:pt x="659" y="1376"/>
                </a:cubicBezTo>
                <a:cubicBezTo>
                  <a:pt x="659" y="1377"/>
                  <a:pt x="659" y="1377"/>
                  <a:pt x="659" y="1377"/>
                </a:cubicBezTo>
                <a:cubicBezTo>
                  <a:pt x="659" y="1377"/>
                  <a:pt x="659" y="1377"/>
                  <a:pt x="659" y="1377"/>
                </a:cubicBezTo>
                <a:cubicBezTo>
                  <a:pt x="659" y="1377"/>
                  <a:pt x="658" y="1377"/>
                  <a:pt x="658" y="1377"/>
                </a:cubicBezTo>
                <a:cubicBezTo>
                  <a:pt x="657" y="1377"/>
                  <a:pt x="656" y="1377"/>
                  <a:pt x="656" y="1376"/>
                </a:cubicBezTo>
                <a:cubicBezTo>
                  <a:pt x="656" y="1376"/>
                  <a:pt x="656" y="1375"/>
                  <a:pt x="656" y="1375"/>
                </a:cubicBezTo>
                <a:cubicBezTo>
                  <a:pt x="656" y="1375"/>
                  <a:pt x="656" y="1375"/>
                  <a:pt x="655" y="1375"/>
                </a:cubicBezTo>
                <a:cubicBezTo>
                  <a:pt x="655" y="1375"/>
                  <a:pt x="655" y="1374"/>
                  <a:pt x="655" y="1374"/>
                </a:cubicBezTo>
                <a:cubicBezTo>
                  <a:pt x="655" y="1374"/>
                  <a:pt x="654" y="1374"/>
                  <a:pt x="654" y="1374"/>
                </a:cubicBezTo>
                <a:cubicBezTo>
                  <a:pt x="654" y="1373"/>
                  <a:pt x="655" y="1373"/>
                  <a:pt x="655" y="1373"/>
                </a:cubicBezTo>
                <a:cubicBezTo>
                  <a:pt x="655" y="1374"/>
                  <a:pt x="655" y="1374"/>
                  <a:pt x="655" y="1374"/>
                </a:cubicBezTo>
                <a:cubicBezTo>
                  <a:pt x="655" y="1374"/>
                  <a:pt x="656" y="1374"/>
                  <a:pt x="656" y="1374"/>
                </a:cubicBezTo>
                <a:close/>
                <a:moveTo>
                  <a:pt x="663" y="867"/>
                </a:moveTo>
                <a:cubicBezTo>
                  <a:pt x="664" y="866"/>
                  <a:pt x="664" y="866"/>
                  <a:pt x="664" y="866"/>
                </a:cubicBezTo>
                <a:cubicBezTo>
                  <a:pt x="664" y="867"/>
                  <a:pt x="664" y="867"/>
                  <a:pt x="664" y="867"/>
                </a:cubicBezTo>
                <a:lnTo>
                  <a:pt x="663" y="867"/>
                </a:lnTo>
                <a:close/>
                <a:moveTo>
                  <a:pt x="676" y="1153"/>
                </a:moveTo>
                <a:cubicBezTo>
                  <a:pt x="676" y="1153"/>
                  <a:pt x="675" y="1153"/>
                  <a:pt x="675" y="1153"/>
                </a:cubicBezTo>
                <a:cubicBezTo>
                  <a:pt x="675" y="1153"/>
                  <a:pt x="675" y="1152"/>
                  <a:pt x="676" y="1152"/>
                </a:cubicBezTo>
                <a:cubicBezTo>
                  <a:pt x="676" y="1152"/>
                  <a:pt x="676" y="1152"/>
                  <a:pt x="676" y="1152"/>
                </a:cubicBezTo>
                <a:cubicBezTo>
                  <a:pt x="677" y="1152"/>
                  <a:pt x="677" y="1153"/>
                  <a:pt x="677" y="1153"/>
                </a:cubicBezTo>
                <a:cubicBezTo>
                  <a:pt x="677" y="1153"/>
                  <a:pt x="677" y="1153"/>
                  <a:pt x="676" y="1153"/>
                </a:cubicBezTo>
                <a:close/>
                <a:moveTo>
                  <a:pt x="717" y="883"/>
                </a:moveTo>
                <a:cubicBezTo>
                  <a:pt x="716" y="883"/>
                  <a:pt x="716" y="883"/>
                  <a:pt x="716" y="883"/>
                </a:cubicBezTo>
                <a:cubicBezTo>
                  <a:pt x="717" y="882"/>
                  <a:pt x="717" y="882"/>
                  <a:pt x="718" y="882"/>
                </a:cubicBezTo>
                <a:cubicBezTo>
                  <a:pt x="718" y="882"/>
                  <a:pt x="718" y="883"/>
                  <a:pt x="718" y="883"/>
                </a:cubicBezTo>
                <a:cubicBezTo>
                  <a:pt x="718" y="883"/>
                  <a:pt x="717" y="884"/>
                  <a:pt x="717" y="883"/>
                </a:cubicBezTo>
                <a:close/>
                <a:moveTo>
                  <a:pt x="751" y="924"/>
                </a:moveTo>
                <a:cubicBezTo>
                  <a:pt x="750" y="925"/>
                  <a:pt x="749" y="925"/>
                  <a:pt x="748" y="925"/>
                </a:cubicBezTo>
                <a:cubicBezTo>
                  <a:pt x="747" y="924"/>
                  <a:pt x="747" y="923"/>
                  <a:pt x="747" y="923"/>
                </a:cubicBezTo>
                <a:cubicBezTo>
                  <a:pt x="748" y="922"/>
                  <a:pt x="748" y="921"/>
                  <a:pt x="748" y="921"/>
                </a:cubicBezTo>
                <a:cubicBezTo>
                  <a:pt x="748" y="921"/>
                  <a:pt x="748" y="922"/>
                  <a:pt x="749" y="922"/>
                </a:cubicBezTo>
                <a:cubicBezTo>
                  <a:pt x="749" y="923"/>
                  <a:pt x="750" y="923"/>
                  <a:pt x="751" y="923"/>
                </a:cubicBezTo>
                <a:cubicBezTo>
                  <a:pt x="751" y="923"/>
                  <a:pt x="751" y="923"/>
                  <a:pt x="752" y="923"/>
                </a:cubicBezTo>
                <a:cubicBezTo>
                  <a:pt x="751" y="923"/>
                  <a:pt x="751" y="924"/>
                  <a:pt x="751" y="924"/>
                </a:cubicBezTo>
                <a:close/>
                <a:moveTo>
                  <a:pt x="759" y="934"/>
                </a:moveTo>
                <a:cubicBezTo>
                  <a:pt x="759" y="934"/>
                  <a:pt x="759" y="933"/>
                  <a:pt x="760" y="933"/>
                </a:cubicBezTo>
                <a:cubicBezTo>
                  <a:pt x="760" y="933"/>
                  <a:pt x="760" y="933"/>
                  <a:pt x="761" y="933"/>
                </a:cubicBezTo>
                <a:cubicBezTo>
                  <a:pt x="761" y="933"/>
                  <a:pt x="761" y="933"/>
                  <a:pt x="761" y="933"/>
                </a:cubicBezTo>
                <a:cubicBezTo>
                  <a:pt x="761" y="933"/>
                  <a:pt x="761" y="934"/>
                  <a:pt x="761" y="934"/>
                </a:cubicBezTo>
                <a:cubicBezTo>
                  <a:pt x="760" y="934"/>
                  <a:pt x="760" y="934"/>
                  <a:pt x="759" y="934"/>
                </a:cubicBezTo>
                <a:close/>
                <a:moveTo>
                  <a:pt x="762" y="954"/>
                </a:moveTo>
                <a:cubicBezTo>
                  <a:pt x="762" y="954"/>
                  <a:pt x="761" y="954"/>
                  <a:pt x="761" y="954"/>
                </a:cubicBezTo>
                <a:cubicBezTo>
                  <a:pt x="761" y="953"/>
                  <a:pt x="760" y="952"/>
                  <a:pt x="760" y="951"/>
                </a:cubicBezTo>
                <a:cubicBezTo>
                  <a:pt x="760" y="951"/>
                  <a:pt x="760" y="950"/>
                  <a:pt x="760" y="950"/>
                </a:cubicBezTo>
                <a:cubicBezTo>
                  <a:pt x="760" y="950"/>
                  <a:pt x="761" y="950"/>
                  <a:pt x="761" y="951"/>
                </a:cubicBezTo>
                <a:cubicBezTo>
                  <a:pt x="761" y="951"/>
                  <a:pt x="762" y="952"/>
                  <a:pt x="762" y="953"/>
                </a:cubicBezTo>
                <a:cubicBezTo>
                  <a:pt x="762" y="953"/>
                  <a:pt x="762" y="953"/>
                  <a:pt x="762" y="954"/>
                </a:cubicBezTo>
                <a:close/>
                <a:moveTo>
                  <a:pt x="768" y="1055"/>
                </a:moveTo>
                <a:cubicBezTo>
                  <a:pt x="767" y="1055"/>
                  <a:pt x="767" y="1055"/>
                  <a:pt x="767" y="1055"/>
                </a:cubicBezTo>
                <a:cubicBezTo>
                  <a:pt x="768" y="1054"/>
                  <a:pt x="768" y="1054"/>
                  <a:pt x="768" y="1054"/>
                </a:cubicBezTo>
                <a:lnTo>
                  <a:pt x="768" y="1055"/>
                </a:lnTo>
                <a:close/>
                <a:moveTo>
                  <a:pt x="284" y="483"/>
                </a:moveTo>
                <a:cubicBezTo>
                  <a:pt x="284" y="483"/>
                  <a:pt x="284" y="482"/>
                  <a:pt x="284" y="482"/>
                </a:cubicBezTo>
                <a:cubicBezTo>
                  <a:pt x="284" y="483"/>
                  <a:pt x="284" y="483"/>
                  <a:pt x="284" y="483"/>
                </a:cubicBezTo>
                <a:cubicBezTo>
                  <a:pt x="284" y="483"/>
                  <a:pt x="284" y="483"/>
                  <a:pt x="284" y="483"/>
                </a:cubicBezTo>
                <a:cubicBezTo>
                  <a:pt x="284" y="483"/>
                  <a:pt x="284" y="483"/>
                  <a:pt x="284" y="483"/>
                </a:cubicBezTo>
                <a:close/>
                <a:moveTo>
                  <a:pt x="808" y="299"/>
                </a:moveTo>
                <a:cubicBezTo>
                  <a:pt x="808" y="299"/>
                  <a:pt x="808" y="299"/>
                  <a:pt x="808" y="299"/>
                </a:cubicBezTo>
                <a:cubicBezTo>
                  <a:pt x="808" y="299"/>
                  <a:pt x="808" y="299"/>
                  <a:pt x="808" y="299"/>
                </a:cubicBezTo>
                <a:close/>
                <a:moveTo>
                  <a:pt x="985" y="293"/>
                </a:moveTo>
                <a:cubicBezTo>
                  <a:pt x="985" y="292"/>
                  <a:pt x="985" y="292"/>
                  <a:pt x="985" y="291"/>
                </a:cubicBezTo>
                <a:cubicBezTo>
                  <a:pt x="985" y="291"/>
                  <a:pt x="985" y="291"/>
                  <a:pt x="984" y="291"/>
                </a:cubicBezTo>
                <a:cubicBezTo>
                  <a:pt x="981" y="289"/>
                  <a:pt x="977" y="290"/>
                  <a:pt x="974" y="288"/>
                </a:cubicBezTo>
                <a:cubicBezTo>
                  <a:pt x="972" y="287"/>
                  <a:pt x="969" y="287"/>
                  <a:pt x="967" y="288"/>
                </a:cubicBezTo>
                <a:cubicBezTo>
                  <a:pt x="966" y="288"/>
                  <a:pt x="966" y="288"/>
                  <a:pt x="965" y="287"/>
                </a:cubicBezTo>
                <a:cubicBezTo>
                  <a:pt x="965" y="287"/>
                  <a:pt x="965" y="287"/>
                  <a:pt x="964" y="287"/>
                </a:cubicBezTo>
                <a:cubicBezTo>
                  <a:pt x="964" y="286"/>
                  <a:pt x="964" y="286"/>
                  <a:pt x="965" y="285"/>
                </a:cubicBezTo>
                <a:cubicBezTo>
                  <a:pt x="966" y="285"/>
                  <a:pt x="967" y="285"/>
                  <a:pt x="969" y="284"/>
                </a:cubicBezTo>
                <a:cubicBezTo>
                  <a:pt x="970" y="283"/>
                  <a:pt x="971" y="282"/>
                  <a:pt x="971" y="280"/>
                </a:cubicBezTo>
                <a:cubicBezTo>
                  <a:pt x="971" y="278"/>
                  <a:pt x="971" y="276"/>
                  <a:pt x="970" y="275"/>
                </a:cubicBezTo>
                <a:cubicBezTo>
                  <a:pt x="970" y="274"/>
                  <a:pt x="972" y="273"/>
                  <a:pt x="972" y="273"/>
                </a:cubicBezTo>
                <a:cubicBezTo>
                  <a:pt x="973" y="273"/>
                  <a:pt x="973" y="274"/>
                  <a:pt x="973" y="274"/>
                </a:cubicBezTo>
                <a:cubicBezTo>
                  <a:pt x="975" y="277"/>
                  <a:pt x="976" y="281"/>
                  <a:pt x="978" y="284"/>
                </a:cubicBezTo>
                <a:cubicBezTo>
                  <a:pt x="979" y="286"/>
                  <a:pt x="981" y="287"/>
                  <a:pt x="984" y="287"/>
                </a:cubicBezTo>
                <a:cubicBezTo>
                  <a:pt x="985" y="286"/>
                  <a:pt x="986" y="286"/>
                  <a:pt x="987" y="287"/>
                </a:cubicBezTo>
                <a:cubicBezTo>
                  <a:pt x="990" y="287"/>
                  <a:pt x="991" y="286"/>
                  <a:pt x="991" y="283"/>
                </a:cubicBezTo>
                <a:cubicBezTo>
                  <a:pt x="991" y="281"/>
                  <a:pt x="991" y="278"/>
                  <a:pt x="991" y="276"/>
                </a:cubicBezTo>
                <a:cubicBezTo>
                  <a:pt x="991" y="273"/>
                  <a:pt x="989" y="271"/>
                  <a:pt x="990" y="268"/>
                </a:cubicBezTo>
                <a:cubicBezTo>
                  <a:pt x="990" y="268"/>
                  <a:pt x="989" y="267"/>
                  <a:pt x="989" y="266"/>
                </a:cubicBezTo>
                <a:cubicBezTo>
                  <a:pt x="987" y="263"/>
                  <a:pt x="985" y="260"/>
                  <a:pt x="982" y="258"/>
                </a:cubicBezTo>
                <a:cubicBezTo>
                  <a:pt x="981" y="257"/>
                  <a:pt x="979" y="256"/>
                  <a:pt x="978" y="255"/>
                </a:cubicBezTo>
                <a:cubicBezTo>
                  <a:pt x="978" y="255"/>
                  <a:pt x="977" y="254"/>
                  <a:pt x="977" y="253"/>
                </a:cubicBezTo>
                <a:cubicBezTo>
                  <a:pt x="976" y="251"/>
                  <a:pt x="976" y="249"/>
                  <a:pt x="976" y="247"/>
                </a:cubicBezTo>
                <a:cubicBezTo>
                  <a:pt x="976" y="247"/>
                  <a:pt x="976" y="246"/>
                  <a:pt x="977" y="246"/>
                </a:cubicBezTo>
                <a:cubicBezTo>
                  <a:pt x="977" y="246"/>
                  <a:pt x="978" y="246"/>
                  <a:pt x="978" y="246"/>
                </a:cubicBezTo>
                <a:cubicBezTo>
                  <a:pt x="979" y="247"/>
                  <a:pt x="979" y="248"/>
                  <a:pt x="979" y="248"/>
                </a:cubicBezTo>
                <a:cubicBezTo>
                  <a:pt x="979" y="252"/>
                  <a:pt x="980" y="254"/>
                  <a:pt x="983" y="256"/>
                </a:cubicBezTo>
                <a:cubicBezTo>
                  <a:pt x="985" y="257"/>
                  <a:pt x="986" y="259"/>
                  <a:pt x="988" y="259"/>
                </a:cubicBezTo>
                <a:cubicBezTo>
                  <a:pt x="989" y="259"/>
                  <a:pt x="990" y="259"/>
                  <a:pt x="990" y="258"/>
                </a:cubicBezTo>
                <a:cubicBezTo>
                  <a:pt x="990" y="257"/>
                  <a:pt x="990" y="255"/>
                  <a:pt x="991" y="254"/>
                </a:cubicBezTo>
                <a:cubicBezTo>
                  <a:pt x="991" y="252"/>
                  <a:pt x="992" y="251"/>
                  <a:pt x="992" y="250"/>
                </a:cubicBezTo>
                <a:cubicBezTo>
                  <a:pt x="993" y="249"/>
                  <a:pt x="993" y="248"/>
                  <a:pt x="992" y="247"/>
                </a:cubicBezTo>
                <a:cubicBezTo>
                  <a:pt x="990" y="246"/>
                  <a:pt x="988" y="244"/>
                  <a:pt x="986" y="243"/>
                </a:cubicBezTo>
                <a:cubicBezTo>
                  <a:pt x="986" y="243"/>
                  <a:pt x="985" y="242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3" y="240"/>
                  <a:pt x="981" y="239"/>
                  <a:pt x="980" y="238"/>
                </a:cubicBezTo>
                <a:cubicBezTo>
                  <a:pt x="980" y="238"/>
                  <a:pt x="980" y="238"/>
                  <a:pt x="980" y="238"/>
                </a:cubicBezTo>
                <a:cubicBezTo>
                  <a:pt x="980" y="238"/>
                  <a:pt x="980" y="237"/>
                  <a:pt x="981" y="237"/>
                </a:cubicBezTo>
                <a:cubicBezTo>
                  <a:pt x="981" y="237"/>
                  <a:pt x="982" y="237"/>
                  <a:pt x="982" y="238"/>
                </a:cubicBezTo>
                <a:cubicBezTo>
                  <a:pt x="983" y="239"/>
                  <a:pt x="984" y="240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6" y="241"/>
                  <a:pt x="987" y="242"/>
                  <a:pt x="987" y="242"/>
                </a:cubicBezTo>
                <a:cubicBezTo>
                  <a:pt x="989" y="243"/>
                  <a:pt x="991" y="243"/>
                  <a:pt x="993" y="242"/>
                </a:cubicBezTo>
                <a:cubicBezTo>
                  <a:pt x="995" y="241"/>
                  <a:pt x="997" y="240"/>
                  <a:pt x="1000" y="240"/>
                </a:cubicBezTo>
                <a:cubicBezTo>
                  <a:pt x="1000" y="240"/>
                  <a:pt x="1001" y="239"/>
                  <a:pt x="1001" y="238"/>
                </a:cubicBezTo>
                <a:cubicBezTo>
                  <a:pt x="1002" y="237"/>
                  <a:pt x="1002" y="236"/>
                  <a:pt x="1002" y="235"/>
                </a:cubicBezTo>
                <a:cubicBezTo>
                  <a:pt x="1003" y="234"/>
                  <a:pt x="1002" y="232"/>
                  <a:pt x="1001" y="232"/>
                </a:cubicBezTo>
                <a:cubicBezTo>
                  <a:pt x="999" y="232"/>
                  <a:pt x="997" y="230"/>
                  <a:pt x="995" y="229"/>
                </a:cubicBezTo>
                <a:cubicBezTo>
                  <a:pt x="995" y="229"/>
                  <a:pt x="994" y="229"/>
                  <a:pt x="995" y="229"/>
                </a:cubicBezTo>
                <a:cubicBezTo>
                  <a:pt x="995" y="228"/>
                  <a:pt x="995" y="228"/>
                  <a:pt x="996" y="228"/>
                </a:cubicBezTo>
                <a:cubicBezTo>
                  <a:pt x="999" y="229"/>
                  <a:pt x="1001" y="230"/>
                  <a:pt x="1004" y="228"/>
                </a:cubicBezTo>
                <a:cubicBezTo>
                  <a:pt x="1004" y="227"/>
                  <a:pt x="1006" y="228"/>
                  <a:pt x="1006" y="227"/>
                </a:cubicBezTo>
                <a:cubicBezTo>
                  <a:pt x="1009" y="227"/>
                  <a:pt x="1011" y="222"/>
                  <a:pt x="1009" y="221"/>
                </a:cubicBezTo>
                <a:cubicBezTo>
                  <a:pt x="1007" y="219"/>
                  <a:pt x="1006" y="218"/>
                  <a:pt x="1006" y="216"/>
                </a:cubicBezTo>
                <a:cubicBezTo>
                  <a:pt x="1006" y="216"/>
                  <a:pt x="1005" y="215"/>
                  <a:pt x="1005" y="214"/>
                </a:cubicBezTo>
                <a:cubicBezTo>
                  <a:pt x="1004" y="214"/>
                  <a:pt x="1004" y="214"/>
                  <a:pt x="1004" y="213"/>
                </a:cubicBezTo>
                <a:cubicBezTo>
                  <a:pt x="1004" y="212"/>
                  <a:pt x="1005" y="212"/>
                  <a:pt x="1006" y="212"/>
                </a:cubicBezTo>
                <a:cubicBezTo>
                  <a:pt x="1006" y="212"/>
                  <a:pt x="1007" y="213"/>
                  <a:pt x="1008" y="212"/>
                </a:cubicBezTo>
                <a:cubicBezTo>
                  <a:pt x="1009" y="212"/>
                  <a:pt x="1010" y="211"/>
                  <a:pt x="1010" y="210"/>
                </a:cubicBezTo>
                <a:cubicBezTo>
                  <a:pt x="1010" y="207"/>
                  <a:pt x="1010" y="205"/>
                  <a:pt x="1010" y="203"/>
                </a:cubicBezTo>
                <a:cubicBezTo>
                  <a:pt x="1010" y="202"/>
                  <a:pt x="1010" y="200"/>
                  <a:pt x="1009" y="200"/>
                </a:cubicBezTo>
                <a:cubicBezTo>
                  <a:pt x="1007" y="198"/>
                  <a:pt x="1008" y="197"/>
                  <a:pt x="1009" y="196"/>
                </a:cubicBezTo>
                <a:cubicBezTo>
                  <a:pt x="1010" y="196"/>
                  <a:pt x="1009" y="194"/>
                  <a:pt x="1009" y="194"/>
                </a:cubicBezTo>
                <a:cubicBezTo>
                  <a:pt x="1007" y="193"/>
                  <a:pt x="1005" y="193"/>
                  <a:pt x="1004" y="192"/>
                </a:cubicBezTo>
                <a:cubicBezTo>
                  <a:pt x="1004" y="192"/>
                  <a:pt x="1003" y="192"/>
                  <a:pt x="1003" y="192"/>
                </a:cubicBezTo>
                <a:cubicBezTo>
                  <a:pt x="1001" y="191"/>
                  <a:pt x="1001" y="190"/>
                  <a:pt x="1001" y="189"/>
                </a:cubicBezTo>
                <a:cubicBezTo>
                  <a:pt x="1001" y="188"/>
                  <a:pt x="1001" y="187"/>
                  <a:pt x="1002" y="187"/>
                </a:cubicBezTo>
                <a:cubicBezTo>
                  <a:pt x="1003" y="187"/>
                  <a:pt x="1004" y="188"/>
                  <a:pt x="1004" y="188"/>
                </a:cubicBezTo>
                <a:cubicBezTo>
                  <a:pt x="1004" y="188"/>
                  <a:pt x="1004" y="189"/>
                  <a:pt x="1004" y="189"/>
                </a:cubicBezTo>
                <a:cubicBezTo>
                  <a:pt x="1004" y="188"/>
                  <a:pt x="1004" y="188"/>
                  <a:pt x="1004" y="188"/>
                </a:cubicBezTo>
                <a:cubicBezTo>
                  <a:pt x="1004" y="188"/>
                  <a:pt x="1003" y="187"/>
                  <a:pt x="1002" y="186"/>
                </a:cubicBezTo>
                <a:cubicBezTo>
                  <a:pt x="1002" y="186"/>
                  <a:pt x="1002" y="186"/>
                  <a:pt x="1002" y="186"/>
                </a:cubicBezTo>
                <a:cubicBezTo>
                  <a:pt x="1004" y="185"/>
                  <a:pt x="1005" y="184"/>
                  <a:pt x="1007" y="182"/>
                </a:cubicBezTo>
                <a:cubicBezTo>
                  <a:pt x="1007" y="181"/>
                  <a:pt x="1009" y="181"/>
                  <a:pt x="1010" y="182"/>
                </a:cubicBezTo>
                <a:cubicBezTo>
                  <a:pt x="1010" y="182"/>
                  <a:pt x="1010" y="182"/>
                  <a:pt x="1011" y="182"/>
                </a:cubicBezTo>
                <a:cubicBezTo>
                  <a:pt x="1012" y="184"/>
                  <a:pt x="1015" y="186"/>
                  <a:pt x="1014" y="189"/>
                </a:cubicBezTo>
                <a:cubicBezTo>
                  <a:pt x="1014" y="192"/>
                  <a:pt x="1014" y="194"/>
                  <a:pt x="1015" y="197"/>
                </a:cubicBezTo>
                <a:cubicBezTo>
                  <a:pt x="1015" y="197"/>
                  <a:pt x="1016" y="197"/>
                  <a:pt x="1016" y="197"/>
                </a:cubicBezTo>
                <a:cubicBezTo>
                  <a:pt x="1016" y="196"/>
                  <a:pt x="1017" y="195"/>
                  <a:pt x="1016" y="194"/>
                </a:cubicBezTo>
                <a:cubicBezTo>
                  <a:pt x="1016" y="191"/>
                  <a:pt x="1016" y="188"/>
                  <a:pt x="1018" y="185"/>
                </a:cubicBezTo>
                <a:cubicBezTo>
                  <a:pt x="1020" y="183"/>
                  <a:pt x="1020" y="180"/>
                  <a:pt x="1020" y="177"/>
                </a:cubicBezTo>
                <a:cubicBezTo>
                  <a:pt x="1020" y="176"/>
                  <a:pt x="1019" y="174"/>
                  <a:pt x="1018" y="174"/>
                </a:cubicBezTo>
                <a:cubicBezTo>
                  <a:pt x="1016" y="174"/>
                  <a:pt x="1015" y="174"/>
                  <a:pt x="1014" y="173"/>
                </a:cubicBezTo>
                <a:cubicBezTo>
                  <a:pt x="1013" y="173"/>
                  <a:pt x="1013" y="173"/>
                  <a:pt x="1012" y="172"/>
                </a:cubicBezTo>
                <a:cubicBezTo>
                  <a:pt x="1012" y="172"/>
                  <a:pt x="1012" y="171"/>
                  <a:pt x="1012" y="171"/>
                </a:cubicBezTo>
                <a:cubicBezTo>
                  <a:pt x="1012" y="171"/>
                  <a:pt x="1012" y="170"/>
                  <a:pt x="1013" y="170"/>
                </a:cubicBezTo>
                <a:cubicBezTo>
                  <a:pt x="1016" y="170"/>
                  <a:pt x="1016" y="169"/>
                  <a:pt x="1015" y="167"/>
                </a:cubicBezTo>
                <a:cubicBezTo>
                  <a:pt x="1014" y="165"/>
                  <a:pt x="1014" y="164"/>
                  <a:pt x="1012" y="163"/>
                </a:cubicBezTo>
                <a:cubicBezTo>
                  <a:pt x="1012" y="163"/>
                  <a:pt x="1011" y="162"/>
                  <a:pt x="1010" y="161"/>
                </a:cubicBezTo>
                <a:cubicBezTo>
                  <a:pt x="1010" y="161"/>
                  <a:pt x="1010" y="160"/>
                  <a:pt x="1010" y="160"/>
                </a:cubicBezTo>
                <a:cubicBezTo>
                  <a:pt x="1010" y="160"/>
                  <a:pt x="1011" y="160"/>
                  <a:pt x="1011" y="160"/>
                </a:cubicBezTo>
                <a:cubicBezTo>
                  <a:pt x="1013" y="161"/>
                  <a:pt x="1015" y="160"/>
                  <a:pt x="1016" y="157"/>
                </a:cubicBezTo>
                <a:cubicBezTo>
                  <a:pt x="1016" y="154"/>
                  <a:pt x="1018" y="152"/>
                  <a:pt x="1018" y="148"/>
                </a:cubicBezTo>
                <a:cubicBezTo>
                  <a:pt x="1018" y="140"/>
                  <a:pt x="1021" y="134"/>
                  <a:pt x="1026" y="128"/>
                </a:cubicBezTo>
                <a:cubicBezTo>
                  <a:pt x="1028" y="126"/>
                  <a:pt x="1029" y="124"/>
                  <a:pt x="1031" y="122"/>
                </a:cubicBezTo>
                <a:cubicBezTo>
                  <a:pt x="1031" y="121"/>
                  <a:pt x="1031" y="120"/>
                  <a:pt x="1031" y="120"/>
                </a:cubicBezTo>
                <a:cubicBezTo>
                  <a:pt x="1031" y="117"/>
                  <a:pt x="1031" y="117"/>
                  <a:pt x="1033" y="117"/>
                </a:cubicBezTo>
                <a:cubicBezTo>
                  <a:pt x="1035" y="117"/>
                  <a:pt x="1037" y="115"/>
                  <a:pt x="1038" y="113"/>
                </a:cubicBezTo>
                <a:cubicBezTo>
                  <a:pt x="1038" y="112"/>
                  <a:pt x="1038" y="110"/>
                  <a:pt x="1037" y="110"/>
                </a:cubicBezTo>
                <a:cubicBezTo>
                  <a:pt x="1036" y="109"/>
                  <a:pt x="1035" y="109"/>
                  <a:pt x="1035" y="109"/>
                </a:cubicBezTo>
                <a:cubicBezTo>
                  <a:pt x="1033" y="109"/>
                  <a:pt x="1032" y="109"/>
                  <a:pt x="1031" y="109"/>
                </a:cubicBezTo>
                <a:cubicBezTo>
                  <a:pt x="1031" y="109"/>
                  <a:pt x="1031" y="108"/>
                  <a:pt x="1031" y="108"/>
                </a:cubicBezTo>
                <a:cubicBezTo>
                  <a:pt x="1031" y="108"/>
                  <a:pt x="1031" y="107"/>
                  <a:pt x="1032" y="107"/>
                </a:cubicBezTo>
                <a:cubicBezTo>
                  <a:pt x="1033" y="106"/>
                  <a:pt x="1034" y="107"/>
                  <a:pt x="1036" y="107"/>
                </a:cubicBezTo>
                <a:cubicBezTo>
                  <a:pt x="1038" y="108"/>
                  <a:pt x="1040" y="108"/>
                  <a:pt x="1043" y="107"/>
                </a:cubicBezTo>
                <a:cubicBezTo>
                  <a:pt x="1043" y="106"/>
                  <a:pt x="1044" y="106"/>
                  <a:pt x="1045" y="105"/>
                </a:cubicBezTo>
                <a:cubicBezTo>
                  <a:pt x="1046" y="105"/>
                  <a:pt x="1046" y="104"/>
                  <a:pt x="1046" y="103"/>
                </a:cubicBezTo>
                <a:cubicBezTo>
                  <a:pt x="1046" y="102"/>
                  <a:pt x="1045" y="102"/>
                  <a:pt x="1045" y="101"/>
                </a:cubicBezTo>
                <a:cubicBezTo>
                  <a:pt x="1045" y="100"/>
                  <a:pt x="1046" y="99"/>
                  <a:pt x="1047" y="100"/>
                </a:cubicBezTo>
                <a:cubicBezTo>
                  <a:pt x="1049" y="100"/>
                  <a:pt x="1051" y="100"/>
                  <a:pt x="1052" y="98"/>
                </a:cubicBezTo>
                <a:cubicBezTo>
                  <a:pt x="1053" y="97"/>
                  <a:pt x="1054" y="96"/>
                  <a:pt x="1055" y="96"/>
                </a:cubicBezTo>
                <a:cubicBezTo>
                  <a:pt x="1059" y="92"/>
                  <a:pt x="1059" y="90"/>
                  <a:pt x="1056" y="86"/>
                </a:cubicBezTo>
                <a:cubicBezTo>
                  <a:pt x="1056" y="86"/>
                  <a:pt x="1055" y="85"/>
                  <a:pt x="1055" y="85"/>
                </a:cubicBezTo>
                <a:cubicBezTo>
                  <a:pt x="1051" y="81"/>
                  <a:pt x="1047" y="79"/>
                  <a:pt x="1042" y="79"/>
                </a:cubicBezTo>
                <a:cubicBezTo>
                  <a:pt x="1039" y="79"/>
                  <a:pt x="1036" y="80"/>
                  <a:pt x="1033" y="81"/>
                </a:cubicBezTo>
                <a:cubicBezTo>
                  <a:pt x="1033" y="81"/>
                  <a:pt x="1032" y="82"/>
                  <a:pt x="1032" y="82"/>
                </a:cubicBezTo>
                <a:cubicBezTo>
                  <a:pt x="1032" y="83"/>
                  <a:pt x="1031" y="84"/>
                  <a:pt x="1031" y="85"/>
                </a:cubicBezTo>
                <a:cubicBezTo>
                  <a:pt x="1031" y="86"/>
                  <a:pt x="1030" y="86"/>
                  <a:pt x="1028" y="86"/>
                </a:cubicBezTo>
                <a:cubicBezTo>
                  <a:pt x="1027" y="86"/>
                  <a:pt x="1026" y="85"/>
                  <a:pt x="1025" y="84"/>
                </a:cubicBezTo>
                <a:cubicBezTo>
                  <a:pt x="1024" y="84"/>
                  <a:pt x="1024" y="84"/>
                  <a:pt x="1023" y="85"/>
                </a:cubicBezTo>
                <a:cubicBezTo>
                  <a:pt x="1020" y="90"/>
                  <a:pt x="1016" y="92"/>
                  <a:pt x="1011" y="94"/>
                </a:cubicBezTo>
                <a:cubicBezTo>
                  <a:pt x="1008" y="95"/>
                  <a:pt x="1005" y="95"/>
                  <a:pt x="1003" y="97"/>
                </a:cubicBezTo>
                <a:cubicBezTo>
                  <a:pt x="1003" y="97"/>
                  <a:pt x="1003" y="97"/>
                  <a:pt x="1003" y="97"/>
                </a:cubicBezTo>
                <a:cubicBezTo>
                  <a:pt x="1002" y="98"/>
                  <a:pt x="1002" y="98"/>
                  <a:pt x="1001" y="99"/>
                </a:cubicBezTo>
                <a:cubicBezTo>
                  <a:pt x="1000" y="99"/>
                  <a:pt x="1000" y="100"/>
                  <a:pt x="999" y="101"/>
                </a:cubicBezTo>
                <a:cubicBezTo>
                  <a:pt x="999" y="101"/>
                  <a:pt x="999" y="101"/>
                  <a:pt x="999" y="101"/>
                </a:cubicBezTo>
                <a:cubicBezTo>
                  <a:pt x="999" y="100"/>
                  <a:pt x="999" y="100"/>
                  <a:pt x="999" y="100"/>
                </a:cubicBezTo>
                <a:cubicBezTo>
                  <a:pt x="1000" y="100"/>
                  <a:pt x="1000" y="99"/>
                  <a:pt x="1001" y="99"/>
                </a:cubicBezTo>
                <a:cubicBezTo>
                  <a:pt x="1001" y="98"/>
                  <a:pt x="1002" y="98"/>
                  <a:pt x="1003" y="97"/>
                </a:cubicBezTo>
                <a:cubicBezTo>
                  <a:pt x="1003" y="97"/>
                  <a:pt x="1003" y="97"/>
                  <a:pt x="1003" y="97"/>
                </a:cubicBezTo>
                <a:cubicBezTo>
                  <a:pt x="1003" y="96"/>
                  <a:pt x="1003" y="95"/>
                  <a:pt x="1003" y="95"/>
                </a:cubicBezTo>
                <a:cubicBezTo>
                  <a:pt x="1005" y="93"/>
                  <a:pt x="1007" y="90"/>
                  <a:pt x="1010" y="89"/>
                </a:cubicBezTo>
                <a:cubicBezTo>
                  <a:pt x="1013" y="88"/>
                  <a:pt x="1016" y="86"/>
                  <a:pt x="1017" y="83"/>
                </a:cubicBezTo>
                <a:cubicBezTo>
                  <a:pt x="1017" y="82"/>
                  <a:pt x="1017" y="81"/>
                  <a:pt x="1018" y="80"/>
                </a:cubicBezTo>
                <a:cubicBezTo>
                  <a:pt x="1020" y="74"/>
                  <a:pt x="1017" y="72"/>
                  <a:pt x="1012" y="73"/>
                </a:cubicBezTo>
                <a:cubicBezTo>
                  <a:pt x="1012" y="73"/>
                  <a:pt x="1011" y="73"/>
                  <a:pt x="1011" y="73"/>
                </a:cubicBezTo>
                <a:cubicBezTo>
                  <a:pt x="1011" y="73"/>
                  <a:pt x="1010" y="73"/>
                  <a:pt x="1010" y="74"/>
                </a:cubicBezTo>
                <a:cubicBezTo>
                  <a:pt x="1009" y="75"/>
                  <a:pt x="1009" y="77"/>
                  <a:pt x="1008" y="78"/>
                </a:cubicBezTo>
                <a:cubicBezTo>
                  <a:pt x="1008" y="80"/>
                  <a:pt x="1006" y="81"/>
                  <a:pt x="1004" y="81"/>
                </a:cubicBezTo>
                <a:cubicBezTo>
                  <a:pt x="1004" y="81"/>
                  <a:pt x="1004" y="81"/>
                  <a:pt x="1003" y="81"/>
                </a:cubicBezTo>
                <a:cubicBezTo>
                  <a:pt x="1000" y="79"/>
                  <a:pt x="997" y="80"/>
                  <a:pt x="994" y="80"/>
                </a:cubicBezTo>
                <a:cubicBezTo>
                  <a:pt x="994" y="80"/>
                  <a:pt x="993" y="80"/>
                  <a:pt x="993" y="80"/>
                </a:cubicBezTo>
                <a:cubicBezTo>
                  <a:pt x="993" y="80"/>
                  <a:pt x="994" y="79"/>
                  <a:pt x="994" y="79"/>
                </a:cubicBezTo>
                <a:cubicBezTo>
                  <a:pt x="995" y="78"/>
                  <a:pt x="997" y="78"/>
                  <a:pt x="999" y="77"/>
                </a:cubicBezTo>
                <a:cubicBezTo>
                  <a:pt x="1000" y="77"/>
                  <a:pt x="1001" y="76"/>
                  <a:pt x="1001" y="74"/>
                </a:cubicBezTo>
                <a:cubicBezTo>
                  <a:pt x="1002" y="73"/>
                  <a:pt x="1001" y="72"/>
                  <a:pt x="1000" y="71"/>
                </a:cubicBezTo>
                <a:cubicBezTo>
                  <a:pt x="998" y="71"/>
                  <a:pt x="996" y="70"/>
                  <a:pt x="994" y="70"/>
                </a:cubicBezTo>
                <a:cubicBezTo>
                  <a:pt x="985" y="68"/>
                  <a:pt x="982" y="68"/>
                  <a:pt x="974" y="72"/>
                </a:cubicBezTo>
                <a:cubicBezTo>
                  <a:pt x="973" y="72"/>
                  <a:pt x="972" y="73"/>
                  <a:pt x="971" y="73"/>
                </a:cubicBezTo>
                <a:cubicBezTo>
                  <a:pt x="969" y="74"/>
                  <a:pt x="967" y="74"/>
                  <a:pt x="966" y="75"/>
                </a:cubicBezTo>
                <a:cubicBezTo>
                  <a:pt x="965" y="75"/>
                  <a:pt x="965" y="74"/>
                  <a:pt x="965" y="74"/>
                </a:cubicBezTo>
                <a:cubicBezTo>
                  <a:pt x="964" y="74"/>
                  <a:pt x="965" y="73"/>
                  <a:pt x="965" y="73"/>
                </a:cubicBezTo>
                <a:cubicBezTo>
                  <a:pt x="966" y="72"/>
                  <a:pt x="967" y="72"/>
                  <a:pt x="968" y="71"/>
                </a:cubicBezTo>
                <a:cubicBezTo>
                  <a:pt x="971" y="70"/>
                  <a:pt x="974" y="69"/>
                  <a:pt x="977" y="68"/>
                </a:cubicBezTo>
                <a:cubicBezTo>
                  <a:pt x="982" y="65"/>
                  <a:pt x="987" y="65"/>
                  <a:pt x="993" y="67"/>
                </a:cubicBezTo>
                <a:cubicBezTo>
                  <a:pt x="997" y="68"/>
                  <a:pt x="1000" y="68"/>
                  <a:pt x="1004" y="68"/>
                </a:cubicBezTo>
                <a:cubicBezTo>
                  <a:pt x="1008" y="67"/>
                  <a:pt x="1011" y="66"/>
                  <a:pt x="1015" y="66"/>
                </a:cubicBezTo>
                <a:cubicBezTo>
                  <a:pt x="1019" y="66"/>
                  <a:pt x="1022" y="64"/>
                  <a:pt x="1025" y="61"/>
                </a:cubicBezTo>
                <a:cubicBezTo>
                  <a:pt x="1026" y="60"/>
                  <a:pt x="1026" y="57"/>
                  <a:pt x="1025" y="56"/>
                </a:cubicBezTo>
                <a:cubicBezTo>
                  <a:pt x="1023" y="54"/>
                  <a:pt x="1021" y="53"/>
                  <a:pt x="1019" y="51"/>
                </a:cubicBezTo>
                <a:cubicBezTo>
                  <a:pt x="1015" y="49"/>
                  <a:pt x="1011" y="47"/>
                  <a:pt x="1007" y="50"/>
                </a:cubicBezTo>
                <a:cubicBezTo>
                  <a:pt x="1007" y="50"/>
                  <a:pt x="1006" y="50"/>
                  <a:pt x="1005" y="50"/>
                </a:cubicBezTo>
                <a:cubicBezTo>
                  <a:pt x="1005" y="50"/>
                  <a:pt x="1005" y="49"/>
                  <a:pt x="1005" y="49"/>
                </a:cubicBezTo>
                <a:cubicBezTo>
                  <a:pt x="1005" y="49"/>
                  <a:pt x="1005" y="49"/>
                  <a:pt x="1005" y="49"/>
                </a:cubicBezTo>
                <a:cubicBezTo>
                  <a:pt x="1006" y="48"/>
                  <a:pt x="1007" y="48"/>
                  <a:pt x="1007" y="48"/>
                </a:cubicBezTo>
                <a:cubicBezTo>
                  <a:pt x="1010" y="46"/>
                  <a:pt x="1010" y="44"/>
                  <a:pt x="1009" y="41"/>
                </a:cubicBezTo>
                <a:cubicBezTo>
                  <a:pt x="1008" y="40"/>
                  <a:pt x="1007" y="40"/>
                  <a:pt x="1006" y="40"/>
                </a:cubicBezTo>
                <a:cubicBezTo>
                  <a:pt x="1000" y="42"/>
                  <a:pt x="995" y="42"/>
                  <a:pt x="990" y="39"/>
                </a:cubicBezTo>
                <a:cubicBezTo>
                  <a:pt x="988" y="39"/>
                  <a:pt x="986" y="39"/>
                  <a:pt x="985" y="39"/>
                </a:cubicBezTo>
                <a:cubicBezTo>
                  <a:pt x="983" y="39"/>
                  <a:pt x="981" y="40"/>
                  <a:pt x="979" y="40"/>
                </a:cubicBezTo>
                <a:cubicBezTo>
                  <a:pt x="976" y="41"/>
                  <a:pt x="973" y="41"/>
                  <a:pt x="970" y="41"/>
                </a:cubicBezTo>
                <a:cubicBezTo>
                  <a:pt x="968" y="40"/>
                  <a:pt x="966" y="41"/>
                  <a:pt x="964" y="42"/>
                </a:cubicBezTo>
                <a:cubicBezTo>
                  <a:pt x="963" y="42"/>
                  <a:pt x="962" y="42"/>
                  <a:pt x="962" y="42"/>
                </a:cubicBezTo>
                <a:cubicBezTo>
                  <a:pt x="961" y="42"/>
                  <a:pt x="961" y="42"/>
                  <a:pt x="961" y="42"/>
                </a:cubicBezTo>
                <a:cubicBezTo>
                  <a:pt x="961" y="42"/>
                  <a:pt x="961" y="41"/>
                  <a:pt x="961" y="41"/>
                </a:cubicBezTo>
                <a:cubicBezTo>
                  <a:pt x="962" y="41"/>
                  <a:pt x="963" y="40"/>
                  <a:pt x="964" y="40"/>
                </a:cubicBezTo>
                <a:cubicBezTo>
                  <a:pt x="966" y="40"/>
                  <a:pt x="969" y="40"/>
                  <a:pt x="971" y="39"/>
                </a:cubicBezTo>
                <a:cubicBezTo>
                  <a:pt x="975" y="38"/>
                  <a:pt x="980" y="38"/>
                  <a:pt x="984" y="38"/>
                </a:cubicBezTo>
                <a:cubicBezTo>
                  <a:pt x="987" y="37"/>
                  <a:pt x="991" y="37"/>
                  <a:pt x="994" y="38"/>
                </a:cubicBezTo>
                <a:cubicBezTo>
                  <a:pt x="998" y="40"/>
                  <a:pt x="1001" y="38"/>
                  <a:pt x="1003" y="37"/>
                </a:cubicBezTo>
                <a:cubicBezTo>
                  <a:pt x="1004" y="36"/>
                  <a:pt x="1004" y="35"/>
                  <a:pt x="1004" y="35"/>
                </a:cubicBezTo>
                <a:cubicBezTo>
                  <a:pt x="1002" y="32"/>
                  <a:pt x="999" y="30"/>
                  <a:pt x="996" y="29"/>
                </a:cubicBezTo>
                <a:cubicBezTo>
                  <a:pt x="989" y="28"/>
                  <a:pt x="983" y="25"/>
                  <a:pt x="977" y="23"/>
                </a:cubicBezTo>
                <a:cubicBezTo>
                  <a:pt x="974" y="22"/>
                  <a:pt x="972" y="22"/>
                  <a:pt x="969" y="22"/>
                </a:cubicBezTo>
                <a:cubicBezTo>
                  <a:pt x="965" y="21"/>
                  <a:pt x="962" y="23"/>
                  <a:pt x="959" y="23"/>
                </a:cubicBezTo>
                <a:cubicBezTo>
                  <a:pt x="957" y="24"/>
                  <a:pt x="955" y="26"/>
                  <a:pt x="954" y="28"/>
                </a:cubicBezTo>
                <a:cubicBezTo>
                  <a:pt x="954" y="28"/>
                  <a:pt x="954" y="29"/>
                  <a:pt x="953" y="29"/>
                </a:cubicBezTo>
                <a:cubicBezTo>
                  <a:pt x="953" y="29"/>
                  <a:pt x="953" y="29"/>
                  <a:pt x="953" y="29"/>
                </a:cubicBezTo>
                <a:cubicBezTo>
                  <a:pt x="953" y="29"/>
                  <a:pt x="953" y="29"/>
                  <a:pt x="953" y="29"/>
                </a:cubicBezTo>
                <a:cubicBezTo>
                  <a:pt x="954" y="29"/>
                  <a:pt x="954" y="29"/>
                  <a:pt x="954" y="29"/>
                </a:cubicBezTo>
                <a:cubicBezTo>
                  <a:pt x="953" y="29"/>
                  <a:pt x="953" y="30"/>
                  <a:pt x="953" y="30"/>
                </a:cubicBezTo>
                <a:cubicBezTo>
                  <a:pt x="953" y="30"/>
                  <a:pt x="953" y="30"/>
                  <a:pt x="953" y="30"/>
                </a:cubicBezTo>
                <a:cubicBezTo>
                  <a:pt x="954" y="31"/>
                  <a:pt x="954" y="31"/>
                  <a:pt x="954" y="31"/>
                </a:cubicBezTo>
                <a:cubicBezTo>
                  <a:pt x="953" y="31"/>
                  <a:pt x="953" y="31"/>
                  <a:pt x="953" y="31"/>
                </a:cubicBezTo>
                <a:cubicBezTo>
                  <a:pt x="953" y="30"/>
                  <a:pt x="953" y="30"/>
                  <a:pt x="953" y="30"/>
                </a:cubicBezTo>
                <a:cubicBezTo>
                  <a:pt x="951" y="31"/>
                  <a:pt x="950" y="29"/>
                  <a:pt x="948" y="28"/>
                </a:cubicBezTo>
                <a:cubicBezTo>
                  <a:pt x="947" y="28"/>
                  <a:pt x="947" y="28"/>
                  <a:pt x="947" y="29"/>
                </a:cubicBezTo>
                <a:cubicBezTo>
                  <a:pt x="946" y="29"/>
                  <a:pt x="946" y="29"/>
                  <a:pt x="946" y="29"/>
                </a:cubicBezTo>
                <a:cubicBezTo>
                  <a:pt x="946" y="30"/>
                  <a:pt x="947" y="31"/>
                  <a:pt x="947" y="32"/>
                </a:cubicBezTo>
                <a:cubicBezTo>
                  <a:pt x="947" y="32"/>
                  <a:pt x="947" y="33"/>
                  <a:pt x="947" y="33"/>
                </a:cubicBezTo>
                <a:cubicBezTo>
                  <a:pt x="946" y="33"/>
                  <a:pt x="945" y="34"/>
                  <a:pt x="945" y="34"/>
                </a:cubicBezTo>
                <a:cubicBezTo>
                  <a:pt x="943" y="33"/>
                  <a:pt x="940" y="32"/>
                  <a:pt x="938" y="30"/>
                </a:cubicBezTo>
                <a:cubicBezTo>
                  <a:pt x="937" y="29"/>
                  <a:pt x="935" y="29"/>
                  <a:pt x="933" y="30"/>
                </a:cubicBezTo>
                <a:cubicBezTo>
                  <a:pt x="932" y="31"/>
                  <a:pt x="930" y="32"/>
                  <a:pt x="929" y="32"/>
                </a:cubicBezTo>
                <a:cubicBezTo>
                  <a:pt x="927" y="32"/>
                  <a:pt x="927" y="33"/>
                  <a:pt x="927" y="33"/>
                </a:cubicBezTo>
                <a:cubicBezTo>
                  <a:pt x="927" y="35"/>
                  <a:pt x="927" y="38"/>
                  <a:pt x="927" y="40"/>
                </a:cubicBezTo>
                <a:cubicBezTo>
                  <a:pt x="926" y="41"/>
                  <a:pt x="926" y="42"/>
                  <a:pt x="925" y="42"/>
                </a:cubicBezTo>
                <a:cubicBezTo>
                  <a:pt x="924" y="43"/>
                  <a:pt x="923" y="44"/>
                  <a:pt x="922" y="45"/>
                </a:cubicBezTo>
                <a:cubicBezTo>
                  <a:pt x="922" y="45"/>
                  <a:pt x="921" y="45"/>
                  <a:pt x="921" y="45"/>
                </a:cubicBezTo>
                <a:cubicBezTo>
                  <a:pt x="919" y="44"/>
                  <a:pt x="917" y="43"/>
                  <a:pt x="915" y="43"/>
                </a:cubicBezTo>
                <a:cubicBezTo>
                  <a:pt x="915" y="43"/>
                  <a:pt x="913" y="44"/>
                  <a:pt x="913" y="45"/>
                </a:cubicBezTo>
                <a:cubicBezTo>
                  <a:pt x="913" y="45"/>
                  <a:pt x="913" y="46"/>
                  <a:pt x="913" y="47"/>
                </a:cubicBezTo>
                <a:cubicBezTo>
                  <a:pt x="914" y="50"/>
                  <a:pt x="914" y="54"/>
                  <a:pt x="915" y="57"/>
                </a:cubicBezTo>
                <a:cubicBezTo>
                  <a:pt x="916" y="61"/>
                  <a:pt x="916" y="65"/>
                  <a:pt x="918" y="68"/>
                </a:cubicBezTo>
                <a:cubicBezTo>
                  <a:pt x="918" y="69"/>
                  <a:pt x="918" y="70"/>
                  <a:pt x="916" y="70"/>
                </a:cubicBezTo>
                <a:cubicBezTo>
                  <a:pt x="915" y="70"/>
                  <a:pt x="914" y="70"/>
                  <a:pt x="913" y="68"/>
                </a:cubicBezTo>
                <a:cubicBezTo>
                  <a:pt x="913" y="67"/>
                  <a:pt x="912" y="66"/>
                  <a:pt x="910" y="65"/>
                </a:cubicBezTo>
                <a:cubicBezTo>
                  <a:pt x="910" y="65"/>
                  <a:pt x="910" y="65"/>
                  <a:pt x="911" y="64"/>
                </a:cubicBezTo>
                <a:cubicBezTo>
                  <a:pt x="912" y="63"/>
                  <a:pt x="912" y="62"/>
                  <a:pt x="911" y="61"/>
                </a:cubicBezTo>
                <a:cubicBezTo>
                  <a:pt x="910" y="60"/>
                  <a:pt x="908" y="59"/>
                  <a:pt x="908" y="57"/>
                </a:cubicBezTo>
                <a:cubicBezTo>
                  <a:pt x="907" y="54"/>
                  <a:pt x="906" y="52"/>
                  <a:pt x="904" y="49"/>
                </a:cubicBezTo>
                <a:cubicBezTo>
                  <a:pt x="904" y="47"/>
                  <a:pt x="902" y="46"/>
                  <a:pt x="901" y="45"/>
                </a:cubicBezTo>
                <a:cubicBezTo>
                  <a:pt x="899" y="45"/>
                  <a:pt x="897" y="45"/>
                  <a:pt x="897" y="46"/>
                </a:cubicBezTo>
                <a:cubicBezTo>
                  <a:pt x="897" y="47"/>
                  <a:pt x="897" y="47"/>
                  <a:pt x="896" y="48"/>
                </a:cubicBezTo>
                <a:cubicBezTo>
                  <a:pt x="895" y="51"/>
                  <a:pt x="895" y="55"/>
                  <a:pt x="895" y="58"/>
                </a:cubicBezTo>
                <a:cubicBezTo>
                  <a:pt x="895" y="60"/>
                  <a:pt x="895" y="61"/>
                  <a:pt x="895" y="63"/>
                </a:cubicBezTo>
                <a:cubicBezTo>
                  <a:pt x="894" y="64"/>
                  <a:pt x="892" y="63"/>
                  <a:pt x="891" y="63"/>
                </a:cubicBezTo>
                <a:cubicBezTo>
                  <a:pt x="890" y="63"/>
                  <a:pt x="890" y="63"/>
                  <a:pt x="890" y="63"/>
                </a:cubicBezTo>
                <a:cubicBezTo>
                  <a:pt x="889" y="63"/>
                  <a:pt x="889" y="64"/>
                  <a:pt x="888" y="64"/>
                </a:cubicBezTo>
                <a:cubicBezTo>
                  <a:pt x="888" y="64"/>
                  <a:pt x="887" y="64"/>
                  <a:pt x="887" y="63"/>
                </a:cubicBezTo>
                <a:cubicBezTo>
                  <a:pt x="886" y="61"/>
                  <a:pt x="888" y="60"/>
                  <a:pt x="888" y="59"/>
                </a:cubicBezTo>
                <a:cubicBezTo>
                  <a:pt x="887" y="56"/>
                  <a:pt x="887" y="53"/>
                  <a:pt x="887" y="50"/>
                </a:cubicBezTo>
                <a:cubicBezTo>
                  <a:pt x="887" y="49"/>
                  <a:pt x="887" y="49"/>
                  <a:pt x="886" y="48"/>
                </a:cubicBezTo>
                <a:cubicBezTo>
                  <a:pt x="886" y="48"/>
                  <a:pt x="886" y="47"/>
                  <a:pt x="886" y="47"/>
                </a:cubicBezTo>
                <a:cubicBezTo>
                  <a:pt x="885" y="47"/>
                  <a:pt x="885" y="47"/>
                  <a:pt x="884" y="48"/>
                </a:cubicBezTo>
                <a:cubicBezTo>
                  <a:pt x="883" y="49"/>
                  <a:pt x="883" y="51"/>
                  <a:pt x="883" y="52"/>
                </a:cubicBezTo>
                <a:cubicBezTo>
                  <a:pt x="883" y="53"/>
                  <a:pt x="884" y="55"/>
                  <a:pt x="883" y="56"/>
                </a:cubicBezTo>
                <a:cubicBezTo>
                  <a:pt x="883" y="57"/>
                  <a:pt x="881" y="58"/>
                  <a:pt x="881" y="60"/>
                </a:cubicBezTo>
                <a:cubicBezTo>
                  <a:pt x="880" y="60"/>
                  <a:pt x="880" y="60"/>
                  <a:pt x="880" y="60"/>
                </a:cubicBezTo>
                <a:cubicBezTo>
                  <a:pt x="880" y="60"/>
                  <a:pt x="880" y="60"/>
                  <a:pt x="880" y="60"/>
                </a:cubicBezTo>
                <a:cubicBezTo>
                  <a:pt x="880" y="61"/>
                  <a:pt x="879" y="61"/>
                  <a:pt x="878" y="62"/>
                </a:cubicBezTo>
                <a:cubicBezTo>
                  <a:pt x="878" y="63"/>
                  <a:pt x="877" y="63"/>
                  <a:pt x="876" y="64"/>
                </a:cubicBezTo>
                <a:cubicBezTo>
                  <a:pt x="876" y="64"/>
                  <a:pt x="876" y="64"/>
                  <a:pt x="876" y="64"/>
                </a:cubicBezTo>
                <a:cubicBezTo>
                  <a:pt x="876" y="65"/>
                  <a:pt x="876" y="65"/>
                  <a:pt x="876" y="65"/>
                </a:cubicBezTo>
                <a:cubicBezTo>
                  <a:pt x="875" y="65"/>
                  <a:pt x="876" y="65"/>
                  <a:pt x="876" y="64"/>
                </a:cubicBezTo>
                <a:cubicBezTo>
                  <a:pt x="876" y="64"/>
                  <a:pt x="876" y="64"/>
                  <a:pt x="876" y="64"/>
                </a:cubicBezTo>
                <a:cubicBezTo>
                  <a:pt x="877" y="63"/>
                  <a:pt x="877" y="62"/>
                  <a:pt x="878" y="62"/>
                </a:cubicBezTo>
                <a:cubicBezTo>
                  <a:pt x="879" y="61"/>
                  <a:pt x="879" y="61"/>
                  <a:pt x="880" y="60"/>
                </a:cubicBezTo>
                <a:cubicBezTo>
                  <a:pt x="880" y="60"/>
                  <a:pt x="880" y="60"/>
                  <a:pt x="880" y="60"/>
                </a:cubicBezTo>
                <a:cubicBezTo>
                  <a:pt x="880" y="59"/>
                  <a:pt x="879" y="58"/>
                  <a:pt x="879" y="57"/>
                </a:cubicBezTo>
                <a:cubicBezTo>
                  <a:pt x="880" y="55"/>
                  <a:pt x="881" y="53"/>
                  <a:pt x="882" y="51"/>
                </a:cubicBezTo>
                <a:cubicBezTo>
                  <a:pt x="882" y="49"/>
                  <a:pt x="882" y="47"/>
                  <a:pt x="882" y="45"/>
                </a:cubicBezTo>
                <a:cubicBezTo>
                  <a:pt x="882" y="44"/>
                  <a:pt x="880" y="43"/>
                  <a:pt x="879" y="43"/>
                </a:cubicBezTo>
                <a:cubicBezTo>
                  <a:pt x="878" y="44"/>
                  <a:pt x="876" y="44"/>
                  <a:pt x="875" y="45"/>
                </a:cubicBezTo>
                <a:cubicBezTo>
                  <a:pt x="872" y="46"/>
                  <a:pt x="870" y="46"/>
                  <a:pt x="867" y="47"/>
                </a:cubicBezTo>
                <a:cubicBezTo>
                  <a:pt x="863" y="47"/>
                  <a:pt x="859" y="47"/>
                  <a:pt x="855" y="48"/>
                </a:cubicBezTo>
                <a:cubicBezTo>
                  <a:pt x="853" y="48"/>
                  <a:pt x="852" y="49"/>
                  <a:pt x="852" y="51"/>
                </a:cubicBezTo>
                <a:cubicBezTo>
                  <a:pt x="852" y="52"/>
                  <a:pt x="852" y="52"/>
                  <a:pt x="852" y="53"/>
                </a:cubicBezTo>
                <a:cubicBezTo>
                  <a:pt x="852" y="53"/>
                  <a:pt x="852" y="54"/>
                  <a:pt x="852" y="54"/>
                </a:cubicBezTo>
                <a:cubicBezTo>
                  <a:pt x="851" y="54"/>
                  <a:pt x="851" y="54"/>
                  <a:pt x="851" y="54"/>
                </a:cubicBezTo>
                <a:cubicBezTo>
                  <a:pt x="850" y="53"/>
                  <a:pt x="850" y="51"/>
                  <a:pt x="849" y="51"/>
                </a:cubicBezTo>
                <a:cubicBezTo>
                  <a:pt x="847" y="50"/>
                  <a:pt x="846" y="51"/>
                  <a:pt x="844" y="52"/>
                </a:cubicBezTo>
                <a:cubicBezTo>
                  <a:pt x="843" y="52"/>
                  <a:pt x="842" y="53"/>
                  <a:pt x="842" y="55"/>
                </a:cubicBezTo>
                <a:cubicBezTo>
                  <a:pt x="841" y="56"/>
                  <a:pt x="841" y="56"/>
                  <a:pt x="841" y="57"/>
                </a:cubicBezTo>
                <a:cubicBezTo>
                  <a:pt x="841" y="59"/>
                  <a:pt x="841" y="61"/>
                  <a:pt x="840" y="62"/>
                </a:cubicBezTo>
                <a:cubicBezTo>
                  <a:pt x="840" y="64"/>
                  <a:pt x="838" y="65"/>
                  <a:pt x="837" y="66"/>
                </a:cubicBezTo>
                <a:cubicBezTo>
                  <a:pt x="837" y="67"/>
                  <a:pt x="836" y="67"/>
                  <a:pt x="836" y="68"/>
                </a:cubicBezTo>
                <a:cubicBezTo>
                  <a:pt x="835" y="69"/>
                  <a:pt x="834" y="69"/>
                  <a:pt x="833" y="68"/>
                </a:cubicBezTo>
                <a:cubicBezTo>
                  <a:pt x="831" y="66"/>
                  <a:pt x="829" y="66"/>
                  <a:pt x="827" y="67"/>
                </a:cubicBezTo>
                <a:cubicBezTo>
                  <a:pt x="824" y="67"/>
                  <a:pt x="821" y="68"/>
                  <a:pt x="819" y="70"/>
                </a:cubicBezTo>
                <a:cubicBezTo>
                  <a:pt x="817" y="73"/>
                  <a:pt x="815" y="74"/>
                  <a:pt x="812" y="74"/>
                </a:cubicBezTo>
                <a:cubicBezTo>
                  <a:pt x="811" y="75"/>
                  <a:pt x="811" y="76"/>
                  <a:pt x="810" y="76"/>
                </a:cubicBezTo>
                <a:cubicBezTo>
                  <a:pt x="807" y="78"/>
                  <a:pt x="805" y="81"/>
                  <a:pt x="803" y="84"/>
                </a:cubicBezTo>
                <a:cubicBezTo>
                  <a:pt x="802" y="86"/>
                  <a:pt x="803" y="88"/>
                  <a:pt x="805" y="88"/>
                </a:cubicBezTo>
                <a:cubicBezTo>
                  <a:pt x="807" y="89"/>
                  <a:pt x="809" y="90"/>
                  <a:pt x="811" y="90"/>
                </a:cubicBezTo>
                <a:cubicBezTo>
                  <a:pt x="811" y="90"/>
                  <a:pt x="811" y="90"/>
                  <a:pt x="811" y="90"/>
                </a:cubicBezTo>
                <a:cubicBezTo>
                  <a:pt x="812" y="90"/>
                  <a:pt x="812" y="90"/>
                  <a:pt x="812" y="90"/>
                </a:cubicBezTo>
                <a:cubicBezTo>
                  <a:pt x="812" y="90"/>
                  <a:pt x="812" y="90"/>
                  <a:pt x="812" y="90"/>
                </a:cubicBezTo>
                <a:cubicBezTo>
                  <a:pt x="812" y="90"/>
                  <a:pt x="812" y="90"/>
                  <a:pt x="811" y="90"/>
                </a:cubicBezTo>
                <a:cubicBezTo>
                  <a:pt x="812" y="91"/>
                  <a:pt x="812" y="91"/>
                  <a:pt x="812" y="92"/>
                </a:cubicBezTo>
                <a:cubicBezTo>
                  <a:pt x="812" y="93"/>
                  <a:pt x="812" y="94"/>
                  <a:pt x="811" y="94"/>
                </a:cubicBezTo>
                <a:cubicBezTo>
                  <a:pt x="810" y="95"/>
                  <a:pt x="809" y="96"/>
                  <a:pt x="809" y="97"/>
                </a:cubicBezTo>
                <a:cubicBezTo>
                  <a:pt x="809" y="99"/>
                  <a:pt x="808" y="100"/>
                  <a:pt x="807" y="100"/>
                </a:cubicBezTo>
                <a:cubicBezTo>
                  <a:pt x="806" y="102"/>
                  <a:pt x="804" y="104"/>
                  <a:pt x="802" y="106"/>
                </a:cubicBezTo>
                <a:cubicBezTo>
                  <a:pt x="801" y="107"/>
                  <a:pt x="800" y="108"/>
                  <a:pt x="799" y="107"/>
                </a:cubicBezTo>
                <a:cubicBezTo>
                  <a:pt x="795" y="105"/>
                  <a:pt x="791" y="106"/>
                  <a:pt x="788" y="106"/>
                </a:cubicBezTo>
                <a:cubicBezTo>
                  <a:pt x="786" y="106"/>
                  <a:pt x="785" y="106"/>
                  <a:pt x="784" y="107"/>
                </a:cubicBezTo>
                <a:cubicBezTo>
                  <a:pt x="782" y="108"/>
                  <a:pt x="780" y="109"/>
                  <a:pt x="778" y="109"/>
                </a:cubicBezTo>
                <a:cubicBezTo>
                  <a:pt x="774" y="110"/>
                  <a:pt x="770" y="111"/>
                  <a:pt x="766" y="111"/>
                </a:cubicBezTo>
                <a:cubicBezTo>
                  <a:pt x="763" y="112"/>
                  <a:pt x="761" y="114"/>
                  <a:pt x="759" y="117"/>
                </a:cubicBezTo>
                <a:cubicBezTo>
                  <a:pt x="758" y="119"/>
                  <a:pt x="757" y="121"/>
                  <a:pt x="759" y="123"/>
                </a:cubicBezTo>
                <a:cubicBezTo>
                  <a:pt x="761" y="125"/>
                  <a:pt x="762" y="128"/>
                  <a:pt x="764" y="130"/>
                </a:cubicBezTo>
                <a:cubicBezTo>
                  <a:pt x="764" y="130"/>
                  <a:pt x="764" y="130"/>
                  <a:pt x="765" y="130"/>
                </a:cubicBezTo>
                <a:cubicBezTo>
                  <a:pt x="765" y="130"/>
                  <a:pt x="765" y="130"/>
                  <a:pt x="765" y="130"/>
                </a:cubicBezTo>
                <a:cubicBezTo>
                  <a:pt x="765" y="130"/>
                  <a:pt x="765" y="130"/>
                  <a:pt x="765" y="130"/>
                </a:cubicBezTo>
                <a:cubicBezTo>
                  <a:pt x="764" y="130"/>
                  <a:pt x="764" y="130"/>
                  <a:pt x="764" y="130"/>
                </a:cubicBezTo>
                <a:cubicBezTo>
                  <a:pt x="764" y="130"/>
                  <a:pt x="764" y="130"/>
                  <a:pt x="764" y="130"/>
                </a:cubicBezTo>
                <a:cubicBezTo>
                  <a:pt x="764" y="130"/>
                  <a:pt x="764" y="130"/>
                  <a:pt x="764" y="130"/>
                </a:cubicBezTo>
                <a:cubicBezTo>
                  <a:pt x="765" y="132"/>
                  <a:pt x="765" y="134"/>
                  <a:pt x="766" y="135"/>
                </a:cubicBezTo>
                <a:cubicBezTo>
                  <a:pt x="767" y="137"/>
                  <a:pt x="769" y="138"/>
                  <a:pt x="771" y="137"/>
                </a:cubicBezTo>
                <a:cubicBezTo>
                  <a:pt x="772" y="137"/>
                  <a:pt x="773" y="136"/>
                  <a:pt x="775" y="137"/>
                </a:cubicBezTo>
                <a:cubicBezTo>
                  <a:pt x="776" y="137"/>
                  <a:pt x="778" y="137"/>
                  <a:pt x="780" y="137"/>
                </a:cubicBezTo>
                <a:cubicBezTo>
                  <a:pt x="780" y="137"/>
                  <a:pt x="781" y="137"/>
                  <a:pt x="781" y="137"/>
                </a:cubicBezTo>
                <a:cubicBezTo>
                  <a:pt x="782" y="138"/>
                  <a:pt x="782" y="138"/>
                  <a:pt x="782" y="139"/>
                </a:cubicBezTo>
                <a:cubicBezTo>
                  <a:pt x="782" y="139"/>
                  <a:pt x="782" y="140"/>
                  <a:pt x="781" y="140"/>
                </a:cubicBezTo>
                <a:cubicBezTo>
                  <a:pt x="780" y="140"/>
                  <a:pt x="779" y="140"/>
                  <a:pt x="779" y="140"/>
                </a:cubicBezTo>
                <a:cubicBezTo>
                  <a:pt x="775" y="139"/>
                  <a:pt x="772" y="138"/>
                  <a:pt x="769" y="140"/>
                </a:cubicBezTo>
                <a:cubicBezTo>
                  <a:pt x="767" y="141"/>
                  <a:pt x="766" y="141"/>
                  <a:pt x="764" y="141"/>
                </a:cubicBezTo>
                <a:cubicBezTo>
                  <a:pt x="763" y="140"/>
                  <a:pt x="761" y="141"/>
                  <a:pt x="759" y="141"/>
                </a:cubicBezTo>
                <a:cubicBezTo>
                  <a:pt x="757" y="143"/>
                  <a:pt x="756" y="146"/>
                  <a:pt x="758" y="148"/>
                </a:cubicBezTo>
                <a:cubicBezTo>
                  <a:pt x="759" y="150"/>
                  <a:pt x="761" y="152"/>
                  <a:pt x="763" y="153"/>
                </a:cubicBezTo>
                <a:cubicBezTo>
                  <a:pt x="764" y="154"/>
                  <a:pt x="764" y="154"/>
                  <a:pt x="763" y="155"/>
                </a:cubicBezTo>
                <a:cubicBezTo>
                  <a:pt x="762" y="156"/>
                  <a:pt x="761" y="156"/>
                  <a:pt x="760" y="157"/>
                </a:cubicBezTo>
                <a:cubicBezTo>
                  <a:pt x="760" y="157"/>
                  <a:pt x="759" y="159"/>
                  <a:pt x="759" y="159"/>
                </a:cubicBezTo>
                <a:cubicBezTo>
                  <a:pt x="761" y="163"/>
                  <a:pt x="763" y="166"/>
                  <a:pt x="766" y="168"/>
                </a:cubicBezTo>
                <a:cubicBezTo>
                  <a:pt x="769" y="169"/>
                  <a:pt x="770" y="169"/>
                  <a:pt x="771" y="167"/>
                </a:cubicBezTo>
                <a:cubicBezTo>
                  <a:pt x="772" y="165"/>
                  <a:pt x="772" y="165"/>
                  <a:pt x="774" y="166"/>
                </a:cubicBezTo>
                <a:cubicBezTo>
                  <a:pt x="775" y="166"/>
                  <a:pt x="776" y="166"/>
                  <a:pt x="777" y="168"/>
                </a:cubicBezTo>
                <a:cubicBezTo>
                  <a:pt x="777" y="168"/>
                  <a:pt x="778" y="168"/>
                  <a:pt x="778" y="168"/>
                </a:cubicBezTo>
                <a:cubicBezTo>
                  <a:pt x="782" y="167"/>
                  <a:pt x="786" y="169"/>
                  <a:pt x="789" y="167"/>
                </a:cubicBezTo>
                <a:cubicBezTo>
                  <a:pt x="789" y="167"/>
                  <a:pt x="790" y="167"/>
                  <a:pt x="790" y="167"/>
                </a:cubicBezTo>
                <a:cubicBezTo>
                  <a:pt x="793" y="168"/>
                  <a:pt x="797" y="170"/>
                  <a:pt x="800" y="172"/>
                </a:cubicBezTo>
                <a:cubicBezTo>
                  <a:pt x="802" y="174"/>
                  <a:pt x="805" y="176"/>
                  <a:pt x="807" y="178"/>
                </a:cubicBezTo>
                <a:cubicBezTo>
                  <a:pt x="808" y="179"/>
                  <a:pt x="809" y="180"/>
                  <a:pt x="810" y="181"/>
                </a:cubicBezTo>
                <a:cubicBezTo>
                  <a:pt x="810" y="181"/>
                  <a:pt x="810" y="182"/>
                  <a:pt x="810" y="183"/>
                </a:cubicBezTo>
                <a:cubicBezTo>
                  <a:pt x="810" y="184"/>
                  <a:pt x="810" y="186"/>
                  <a:pt x="809" y="187"/>
                </a:cubicBezTo>
                <a:cubicBezTo>
                  <a:pt x="807" y="190"/>
                  <a:pt x="808" y="192"/>
                  <a:pt x="810" y="194"/>
                </a:cubicBezTo>
                <a:cubicBezTo>
                  <a:pt x="810" y="194"/>
                  <a:pt x="811" y="196"/>
                  <a:pt x="811" y="197"/>
                </a:cubicBezTo>
                <a:cubicBezTo>
                  <a:pt x="811" y="198"/>
                  <a:pt x="811" y="200"/>
                  <a:pt x="810" y="201"/>
                </a:cubicBezTo>
                <a:cubicBezTo>
                  <a:pt x="809" y="201"/>
                  <a:pt x="809" y="202"/>
                  <a:pt x="810" y="202"/>
                </a:cubicBezTo>
                <a:cubicBezTo>
                  <a:pt x="811" y="202"/>
                  <a:pt x="811" y="202"/>
                  <a:pt x="812" y="203"/>
                </a:cubicBezTo>
                <a:cubicBezTo>
                  <a:pt x="813" y="203"/>
                  <a:pt x="814" y="204"/>
                  <a:pt x="813" y="205"/>
                </a:cubicBezTo>
                <a:cubicBezTo>
                  <a:pt x="813" y="205"/>
                  <a:pt x="813" y="206"/>
                  <a:pt x="812" y="206"/>
                </a:cubicBezTo>
                <a:cubicBezTo>
                  <a:pt x="811" y="208"/>
                  <a:pt x="811" y="209"/>
                  <a:pt x="812" y="210"/>
                </a:cubicBezTo>
                <a:cubicBezTo>
                  <a:pt x="813" y="210"/>
                  <a:pt x="813" y="211"/>
                  <a:pt x="813" y="212"/>
                </a:cubicBezTo>
                <a:cubicBezTo>
                  <a:pt x="812" y="212"/>
                  <a:pt x="811" y="213"/>
                  <a:pt x="812" y="214"/>
                </a:cubicBezTo>
                <a:cubicBezTo>
                  <a:pt x="812" y="215"/>
                  <a:pt x="813" y="216"/>
                  <a:pt x="813" y="217"/>
                </a:cubicBezTo>
                <a:cubicBezTo>
                  <a:pt x="813" y="219"/>
                  <a:pt x="813" y="220"/>
                  <a:pt x="813" y="222"/>
                </a:cubicBezTo>
                <a:cubicBezTo>
                  <a:pt x="814" y="224"/>
                  <a:pt x="813" y="226"/>
                  <a:pt x="813" y="227"/>
                </a:cubicBezTo>
                <a:cubicBezTo>
                  <a:pt x="812" y="227"/>
                  <a:pt x="812" y="228"/>
                  <a:pt x="813" y="229"/>
                </a:cubicBezTo>
                <a:cubicBezTo>
                  <a:pt x="813" y="229"/>
                  <a:pt x="814" y="229"/>
                  <a:pt x="814" y="230"/>
                </a:cubicBezTo>
                <a:cubicBezTo>
                  <a:pt x="815" y="231"/>
                  <a:pt x="815" y="232"/>
                  <a:pt x="813" y="233"/>
                </a:cubicBezTo>
                <a:cubicBezTo>
                  <a:pt x="812" y="233"/>
                  <a:pt x="811" y="233"/>
                  <a:pt x="810" y="234"/>
                </a:cubicBezTo>
                <a:cubicBezTo>
                  <a:pt x="809" y="234"/>
                  <a:pt x="809" y="235"/>
                  <a:pt x="810" y="235"/>
                </a:cubicBezTo>
                <a:cubicBezTo>
                  <a:pt x="810" y="236"/>
                  <a:pt x="813" y="236"/>
                  <a:pt x="810" y="237"/>
                </a:cubicBezTo>
                <a:cubicBezTo>
                  <a:pt x="808" y="238"/>
                  <a:pt x="808" y="240"/>
                  <a:pt x="808" y="242"/>
                </a:cubicBezTo>
                <a:cubicBezTo>
                  <a:pt x="809" y="243"/>
                  <a:pt x="809" y="243"/>
                  <a:pt x="810" y="243"/>
                </a:cubicBezTo>
                <a:cubicBezTo>
                  <a:pt x="810" y="243"/>
                  <a:pt x="810" y="243"/>
                  <a:pt x="810" y="243"/>
                </a:cubicBezTo>
                <a:cubicBezTo>
                  <a:pt x="810" y="242"/>
                  <a:pt x="810" y="242"/>
                  <a:pt x="810" y="242"/>
                </a:cubicBezTo>
                <a:cubicBezTo>
                  <a:pt x="810" y="243"/>
                  <a:pt x="810" y="243"/>
                  <a:pt x="810" y="243"/>
                </a:cubicBezTo>
                <a:cubicBezTo>
                  <a:pt x="810" y="243"/>
                  <a:pt x="810" y="243"/>
                  <a:pt x="810" y="243"/>
                </a:cubicBezTo>
                <a:cubicBezTo>
                  <a:pt x="809" y="243"/>
                  <a:pt x="809" y="244"/>
                  <a:pt x="808" y="244"/>
                </a:cubicBezTo>
                <a:cubicBezTo>
                  <a:pt x="808" y="244"/>
                  <a:pt x="808" y="244"/>
                  <a:pt x="808" y="244"/>
                </a:cubicBezTo>
                <a:cubicBezTo>
                  <a:pt x="808" y="244"/>
                  <a:pt x="808" y="244"/>
                  <a:pt x="808" y="244"/>
                </a:cubicBezTo>
                <a:cubicBezTo>
                  <a:pt x="808" y="244"/>
                  <a:pt x="808" y="244"/>
                  <a:pt x="808" y="244"/>
                </a:cubicBezTo>
                <a:cubicBezTo>
                  <a:pt x="808" y="247"/>
                  <a:pt x="807" y="249"/>
                  <a:pt x="805" y="250"/>
                </a:cubicBezTo>
                <a:cubicBezTo>
                  <a:pt x="804" y="251"/>
                  <a:pt x="805" y="253"/>
                  <a:pt x="806" y="254"/>
                </a:cubicBezTo>
                <a:cubicBezTo>
                  <a:pt x="809" y="258"/>
                  <a:pt x="811" y="258"/>
                  <a:pt x="814" y="255"/>
                </a:cubicBezTo>
                <a:cubicBezTo>
                  <a:pt x="815" y="254"/>
                  <a:pt x="815" y="253"/>
                  <a:pt x="816" y="253"/>
                </a:cubicBezTo>
                <a:cubicBezTo>
                  <a:pt x="817" y="252"/>
                  <a:pt x="818" y="252"/>
                  <a:pt x="819" y="252"/>
                </a:cubicBezTo>
                <a:cubicBezTo>
                  <a:pt x="819" y="252"/>
                  <a:pt x="820" y="253"/>
                  <a:pt x="820" y="253"/>
                </a:cubicBezTo>
                <a:cubicBezTo>
                  <a:pt x="820" y="253"/>
                  <a:pt x="820" y="253"/>
                  <a:pt x="820" y="253"/>
                </a:cubicBezTo>
                <a:cubicBezTo>
                  <a:pt x="820" y="253"/>
                  <a:pt x="820" y="253"/>
                  <a:pt x="820" y="253"/>
                </a:cubicBezTo>
                <a:cubicBezTo>
                  <a:pt x="820" y="253"/>
                  <a:pt x="820" y="253"/>
                  <a:pt x="820" y="253"/>
                </a:cubicBezTo>
                <a:cubicBezTo>
                  <a:pt x="821" y="253"/>
                  <a:pt x="821" y="253"/>
                  <a:pt x="822" y="254"/>
                </a:cubicBezTo>
                <a:cubicBezTo>
                  <a:pt x="822" y="255"/>
                  <a:pt x="821" y="255"/>
                  <a:pt x="820" y="255"/>
                </a:cubicBezTo>
                <a:cubicBezTo>
                  <a:pt x="819" y="256"/>
                  <a:pt x="818" y="258"/>
                  <a:pt x="818" y="259"/>
                </a:cubicBezTo>
                <a:cubicBezTo>
                  <a:pt x="817" y="260"/>
                  <a:pt x="817" y="261"/>
                  <a:pt x="818" y="261"/>
                </a:cubicBezTo>
                <a:cubicBezTo>
                  <a:pt x="819" y="261"/>
                  <a:pt x="820" y="262"/>
                  <a:pt x="820" y="262"/>
                </a:cubicBezTo>
                <a:cubicBezTo>
                  <a:pt x="821" y="263"/>
                  <a:pt x="822" y="264"/>
                  <a:pt x="821" y="265"/>
                </a:cubicBezTo>
                <a:cubicBezTo>
                  <a:pt x="821" y="266"/>
                  <a:pt x="820" y="266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22" y="267"/>
                  <a:pt x="824" y="269"/>
                  <a:pt x="824" y="271"/>
                </a:cubicBezTo>
                <a:cubicBezTo>
                  <a:pt x="824" y="271"/>
                  <a:pt x="824" y="271"/>
                  <a:pt x="824" y="271"/>
                </a:cubicBezTo>
                <a:cubicBezTo>
                  <a:pt x="823" y="271"/>
                  <a:pt x="823" y="271"/>
                  <a:pt x="823" y="271"/>
                </a:cubicBezTo>
                <a:cubicBezTo>
                  <a:pt x="822" y="270"/>
                  <a:pt x="821" y="269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18" y="267"/>
                  <a:pt x="816" y="266"/>
                  <a:pt x="814" y="265"/>
                </a:cubicBezTo>
                <a:cubicBezTo>
                  <a:pt x="812" y="265"/>
                  <a:pt x="811" y="265"/>
                  <a:pt x="809" y="264"/>
                </a:cubicBezTo>
                <a:cubicBezTo>
                  <a:pt x="808" y="264"/>
                  <a:pt x="806" y="266"/>
                  <a:pt x="806" y="268"/>
                </a:cubicBezTo>
                <a:cubicBezTo>
                  <a:pt x="806" y="268"/>
                  <a:pt x="806" y="268"/>
                  <a:pt x="806" y="268"/>
                </a:cubicBezTo>
                <a:cubicBezTo>
                  <a:pt x="807" y="269"/>
                  <a:pt x="807" y="270"/>
                  <a:pt x="807" y="271"/>
                </a:cubicBezTo>
                <a:cubicBezTo>
                  <a:pt x="806" y="272"/>
                  <a:pt x="805" y="272"/>
                  <a:pt x="805" y="272"/>
                </a:cubicBezTo>
                <a:cubicBezTo>
                  <a:pt x="803" y="273"/>
                  <a:pt x="803" y="274"/>
                  <a:pt x="802" y="275"/>
                </a:cubicBezTo>
                <a:cubicBezTo>
                  <a:pt x="802" y="276"/>
                  <a:pt x="801" y="278"/>
                  <a:pt x="802" y="280"/>
                </a:cubicBezTo>
                <a:cubicBezTo>
                  <a:pt x="802" y="283"/>
                  <a:pt x="803" y="286"/>
                  <a:pt x="806" y="288"/>
                </a:cubicBezTo>
                <a:cubicBezTo>
                  <a:pt x="806" y="288"/>
                  <a:pt x="806" y="288"/>
                  <a:pt x="807" y="288"/>
                </a:cubicBezTo>
                <a:cubicBezTo>
                  <a:pt x="810" y="289"/>
                  <a:pt x="813" y="288"/>
                  <a:pt x="816" y="287"/>
                </a:cubicBezTo>
                <a:cubicBezTo>
                  <a:pt x="817" y="286"/>
                  <a:pt x="818" y="284"/>
                  <a:pt x="817" y="282"/>
                </a:cubicBezTo>
                <a:cubicBezTo>
                  <a:pt x="817" y="282"/>
                  <a:pt x="816" y="281"/>
                  <a:pt x="815" y="280"/>
                </a:cubicBezTo>
                <a:cubicBezTo>
                  <a:pt x="814" y="279"/>
                  <a:pt x="814" y="278"/>
                  <a:pt x="813" y="276"/>
                </a:cubicBezTo>
                <a:cubicBezTo>
                  <a:pt x="813" y="276"/>
                  <a:pt x="813" y="276"/>
                  <a:pt x="813" y="276"/>
                </a:cubicBezTo>
                <a:cubicBezTo>
                  <a:pt x="813" y="275"/>
                  <a:pt x="813" y="275"/>
                  <a:pt x="813" y="275"/>
                </a:cubicBezTo>
                <a:cubicBezTo>
                  <a:pt x="813" y="276"/>
                  <a:pt x="813" y="276"/>
                  <a:pt x="813" y="276"/>
                </a:cubicBezTo>
                <a:cubicBezTo>
                  <a:pt x="813" y="276"/>
                  <a:pt x="813" y="276"/>
                  <a:pt x="813" y="276"/>
                </a:cubicBezTo>
                <a:cubicBezTo>
                  <a:pt x="817" y="278"/>
                  <a:pt x="821" y="280"/>
                  <a:pt x="825" y="280"/>
                </a:cubicBezTo>
                <a:cubicBezTo>
                  <a:pt x="826" y="280"/>
                  <a:pt x="827" y="282"/>
                  <a:pt x="826" y="282"/>
                </a:cubicBezTo>
                <a:cubicBezTo>
                  <a:pt x="825" y="283"/>
                  <a:pt x="825" y="284"/>
                  <a:pt x="824" y="285"/>
                </a:cubicBezTo>
                <a:cubicBezTo>
                  <a:pt x="824" y="285"/>
                  <a:pt x="824" y="284"/>
                  <a:pt x="824" y="284"/>
                </a:cubicBezTo>
                <a:cubicBezTo>
                  <a:pt x="824" y="285"/>
                  <a:pt x="824" y="285"/>
                  <a:pt x="824" y="285"/>
                </a:cubicBezTo>
                <a:cubicBezTo>
                  <a:pt x="824" y="285"/>
                  <a:pt x="824" y="285"/>
                  <a:pt x="824" y="285"/>
                </a:cubicBezTo>
                <a:cubicBezTo>
                  <a:pt x="823" y="286"/>
                  <a:pt x="823" y="287"/>
                  <a:pt x="822" y="288"/>
                </a:cubicBezTo>
                <a:cubicBezTo>
                  <a:pt x="822" y="289"/>
                  <a:pt x="822" y="289"/>
                  <a:pt x="822" y="290"/>
                </a:cubicBezTo>
                <a:cubicBezTo>
                  <a:pt x="823" y="292"/>
                  <a:pt x="823" y="292"/>
                  <a:pt x="821" y="292"/>
                </a:cubicBezTo>
                <a:cubicBezTo>
                  <a:pt x="820" y="292"/>
                  <a:pt x="819" y="292"/>
                  <a:pt x="819" y="293"/>
                </a:cubicBezTo>
                <a:cubicBezTo>
                  <a:pt x="818" y="297"/>
                  <a:pt x="816" y="299"/>
                  <a:pt x="812" y="298"/>
                </a:cubicBezTo>
                <a:cubicBezTo>
                  <a:pt x="811" y="298"/>
                  <a:pt x="810" y="298"/>
                  <a:pt x="808" y="299"/>
                </a:cubicBezTo>
                <a:cubicBezTo>
                  <a:pt x="808" y="300"/>
                  <a:pt x="809" y="302"/>
                  <a:pt x="809" y="304"/>
                </a:cubicBezTo>
                <a:cubicBezTo>
                  <a:pt x="810" y="304"/>
                  <a:pt x="810" y="304"/>
                  <a:pt x="810" y="304"/>
                </a:cubicBezTo>
                <a:cubicBezTo>
                  <a:pt x="810" y="304"/>
                  <a:pt x="810" y="304"/>
                  <a:pt x="810" y="304"/>
                </a:cubicBezTo>
                <a:cubicBezTo>
                  <a:pt x="810" y="304"/>
                  <a:pt x="810" y="304"/>
                  <a:pt x="810" y="304"/>
                </a:cubicBezTo>
                <a:cubicBezTo>
                  <a:pt x="809" y="304"/>
                  <a:pt x="809" y="304"/>
                  <a:pt x="809" y="304"/>
                </a:cubicBezTo>
                <a:cubicBezTo>
                  <a:pt x="809" y="304"/>
                  <a:pt x="808" y="303"/>
                  <a:pt x="807" y="303"/>
                </a:cubicBezTo>
                <a:cubicBezTo>
                  <a:pt x="805" y="303"/>
                  <a:pt x="805" y="303"/>
                  <a:pt x="805" y="305"/>
                </a:cubicBezTo>
                <a:cubicBezTo>
                  <a:pt x="804" y="305"/>
                  <a:pt x="804" y="306"/>
                  <a:pt x="804" y="307"/>
                </a:cubicBezTo>
                <a:cubicBezTo>
                  <a:pt x="802" y="308"/>
                  <a:pt x="801" y="309"/>
                  <a:pt x="800" y="311"/>
                </a:cubicBezTo>
                <a:cubicBezTo>
                  <a:pt x="800" y="312"/>
                  <a:pt x="799" y="314"/>
                  <a:pt x="799" y="315"/>
                </a:cubicBezTo>
                <a:cubicBezTo>
                  <a:pt x="798" y="316"/>
                  <a:pt x="798" y="318"/>
                  <a:pt x="798" y="319"/>
                </a:cubicBezTo>
                <a:cubicBezTo>
                  <a:pt x="798" y="320"/>
                  <a:pt x="798" y="321"/>
                  <a:pt x="799" y="322"/>
                </a:cubicBezTo>
                <a:cubicBezTo>
                  <a:pt x="799" y="322"/>
                  <a:pt x="800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802" y="323"/>
                  <a:pt x="802" y="322"/>
                  <a:pt x="802" y="322"/>
                </a:cubicBezTo>
                <a:cubicBezTo>
                  <a:pt x="802" y="322"/>
                  <a:pt x="802" y="322"/>
                  <a:pt x="803" y="322"/>
                </a:cubicBezTo>
                <a:cubicBezTo>
                  <a:pt x="802" y="323"/>
                  <a:pt x="802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799" y="324"/>
                  <a:pt x="798" y="325"/>
                  <a:pt x="797" y="327"/>
                </a:cubicBezTo>
                <a:cubicBezTo>
                  <a:pt x="796" y="328"/>
                  <a:pt x="795" y="330"/>
                  <a:pt x="797" y="332"/>
                </a:cubicBezTo>
                <a:cubicBezTo>
                  <a:pt x="798" y="333"/>
                  <a:pt x="798" y="335"/>
                  <a:pt x="798" y="336"/>
                </a:cubicBezTo>
                <a:cubicBezTo>
                  <a:pt x="798" y="337"/>
                  <a:pt x="798" y="339"/>
                  <a:pt x="799" y="340"/>
                </a:cubicBezTo>
                <a:cubicBezTo>
                  <a:pt x="800" y="343"/>
                  <a:pt x="801" y="347"/>
                  <a:pt x="800" y="352"/>
                </a:cubicBezTo>
                <a:cubicBezTo>
                  <a:pt x="800" y="352"/>
                  <a:pt x="800" y="353"/>
                  <a:pt x="800" y="353"/>
                </a:cubicBezTo>
                <a:cubicBezTo>
                  <a:pt x="800" y="354"/>
                  <a:pt x="801" y="355"/>
                  <a:pt x="802" y="355"/>
                </a:cubicBezTo>
                <a:cubicBezTo>
                  <a:pt x="804" y="354"/>
                  <a:pt x="806" y="354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9" y="352"/>
                  <a:pt x="809" y="352"/>
                  <a:pt x="809" y="352"/>
                </a:cubicBezTo>
                <a:cubicBezTo>
                  <a:pt x="809" y="353"/>
                  <a:pt x="809" y="353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7" y="355"/>
                  <a:pt x="805" y="356"/>
                  <a:pt x="804" y="357"/>
                </a:cubicBezTo>
                <a:cubicBezTo>
                  <a:pt x="802" y="358"/>
                  <a:pt x="801" y="360"/>
                  <a:pt x="802" y="362"/>
                </a:cubicBezTo>
                <a:cubicBezTo>
                  <a:pt x="802" y="365"/>
                  <a:pt x="803" y="368"/>
                  <a:pt x="805" y="371"/>
                </a:cubicBezTo>
                <a:cubicBezTo>
                  <a:pt x="805" y="370"/>
                  <a:pt x="805" y="370"/>
                  <a:pt x="805" y="370"/>
                </a:cubicBezTo>
                <a:cubicBezTo>
                  <a:pt x="805" y="371"/>
                  <a:pt x="805" y="371"/>
                  <a:pt x="805" y="371"/>
                </a:cubicBezTo>
                <a:cubicBezTo>
                  <a:pt x="805" y="371"/>
                  <a:pt x="805" y="371"/>
                  <a:pt x="805" y="371"/>
                </a:cubicBezTo>
                <a:cubicBezTo>
                  <a:pt x="804" y="371"/>
                  <a:pt x="804" y="371"/>
                  <a:pt x="804" y="371"/>
                </a:cubicBezTo>
                <a:cubicBezTo>
                  <a:pt x="805" y="371"/>
                  <a:pt x="805" y="372"/>
                  <a:pt x="806" y="373"/>
                </a:cubicBezTo>
                <a:cubicBezTo>
                  <a:pt x="807" y="374"/>
                  <a:pt x="808" y="375"/>
                  <a:pt x="807" y="376"/>
                </a:cubicBezTo>
                <a:cubicBezTo>
                  <a:pt x="807" y="377"/>
                  <a:pt x="806" y="378"/>
                  <a:pt x="807" y="379"/>
                </a:cubicBezTo>
                <a:cubicBezTo>
                  <a:pt x="809" y="381"/>
                  <a:pt x="809" y="383"/>
                  <a:pt x="810" y="385"/>
                </a:cubicBezTo>
                <a:cubicBezTo>
                  <a:pt x="810" y="387"/>
                  <a:pt x="810" y="388"/>
                  <a:pt x="810" y="389"/>
                </a:cubicBezTo>
                <a:cubicBezTo>
                  <a:pt x="809" y="390"/>
                  <a:pt x="809" y="391"/>
                  <a:pt x="809" y="391"/>
                </a:cubicBezTo>
                <a:cubicBezTo>
                  <a:pt x="811" y="392"/>
                  <a:pt x="812" y="394"/>
                  <a:pt x="813" y="395"/>
                </a:cubicBezTo>
                <a:cubicBezTo>
                  <a:pt x="816" y="395"/>
                  <a:pt x="817" y="397"/>
                  <a:pt x="817" y="399"/>
                </a:cubicBezTo>
                <a:cubicBezTo>
                  <a:pt x="817" y="400"/>
                  <a:pt x="818" y="400"/>
                  <a:pt x="818" y="400"/>
                </a:cubicBezTo>
                <a:cubicBezTo>
                  <a:pt x="820" y="400"/>
                  <a:pt x="821" y="399"/>
                  <a:pt x="823" y="399"/>
                </a:cubicBezTo>
                <a:cubicBezTo>
                  <a:pt x="824" y="399"/>
                  <a:pt x="825" y="398"/>
                  <a:pt x="826" y="398"/>
                </a:cubicBezTo>
                <a:cubicBezTo>
                  <a:pt x="827" y="398"/>
                  <a:pt x="829" y="398"/>
                  <a:pt x="829" y="400"/>
                </a:cubicBezTo>
                <a:cubicBezTo>
                  <a:pt x="829" y="402"/>
                  <a:pt x="830" y="404"/>
                  <a:pt x="832" y="406"/>
                </a:cubicBezTo>
                <a:cubicBezTo>
                  <a:pt x="832" y="406"/>
                  <a:pt x="832" y="408"/>
                  <a:pt x="833" y="408"/>
                </a:cubicBezTo>
                <a:cubicBezTo>
                  <a:pt x="834" y="409"/>
                  <a:pt x="834" y="410"/>
                  <a:pt x="835" y="409"/>
                </a:cubicBezTo>
                <a:cubicBezTo>
                  <a:pt x="837" y="409"/>
                  <a:pt x="839" y="410"/>
                  <a:pt x="841" y="411"/>
                </a:cubicBezTo>
                <a:cubicBezTo>
                  <a:pt x="842" y="411"/>
                  <a:pt x="844" y="410"/>
                  <a:pt x="845" y="409"/>
                </a:cubicBezTo>
                <a:cubicBezTo>
                  <a:pt x="846" y="405"/>
                  <a:pt x="846" y="401"/>
                  <a:pt x="848" y="398"/>
                </a:cubicBezTo>
                <a:cubicBezTo>
                  <a:pt x="849" y="396"/>
                  <a:pt x="850" y="393"/>
                  <a:pt x="852" y="391"/>
                </a:cubicBezTo>
                <a:cubicBezTo>
                  <a:pt x="853" y="390"/>
                  <a:pt x="854" y="388"/>
                  <a:pt x="854" y="386"/>
                </a:cubicBezTo>
                <a:cubicBezTo>
                  <a:pt x="854" y="384"/>
                  <a:pt x="855" y="383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5" y="381"/>
                  <a:pt x="854" y="381"/>
                  <a:pt x="854" y="380"/>
                </a:cubicBezTo>
                <a:cubicBezTo>
                  <a:pt x="854" y="380"/>
                  <a:pt x="854" y="380"/>
                  <a:pt x="854" y="380"/>
                </a:cubicBezTo>
                <a:cubicBezTo>
                  <a:pt x="854" y="379"/>
                  <a:pt x="854" y="379"/>
                  <a:pt x="855" y="380"/>
                </a:cubicBezTo>
                <a:cubicBezTo>
                  <a:pt x="855" y="380"/>
                  <a:pt x="855" y="380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7" y="380"/>
                  <a:pt x="858" y="379"/>
                  <a:pt x="859" y="378"/>
                </a:cubicBezTo>
                <a:cubicBezTo>
                  <a:pt x="860" y="375"/>
                  <a:pt x="862" y="372"/>
                  <a:pt x="865" y="370"/>
                </a:cubicBezTo>
                <a:cubicBezTo>
                  <a:pt x="867" y="368"/>
                  <a:pt x="868" y="365"/>
                  <a:pt x="867" y="361"/>
                </a:cubicBezTo>
                <a:cubicBezTo>
                  <a:pt x="866" y="360"/>
                  <a:pt x="867" y="359"/>
                  <a:pt x="868" y="359"/>
                </a:cubicBezTo>
                <a:cubicBezTo>
                  <a:pt x="869" y="358"/>
                  <a:pt x="869" y="358"/>
                  <a:pt x="870" y="358"/>
                </a:cubicBezTo>
                <a:cubicBezTo>
                  <a:pt x="870" y="357"/>
                  <a:pt x="870" y="356"/>
                  <a:pt x="870" y="355"/>
                </a:cubicBezTo>
                <a:cubicBezTo>
                  <a:pt x="870" y="355"/>
                  <a:pt x="870" y="354"/>
                  <a:pt x="870" y="354"/>
                </a:cubicBezTo>
                <a:cubicBezTo>
                  <a:pt x="869" y="352"/>
                  <a:pt x="869" y="352"/>
                  <a:pt x="871" y="351"/>
                </a:cubicBezTo>
                <a:cubicBezTo>
                  <a:pt x="873" y="351"/>
                  <a:pt x="874" y="351"/>
                  <a:pt x="874" y="349"/>
                </a:cubicBezTo>
                <a:cubicBezTo>
                  <a:pt x="875" y="347"/>
                  <a:pt x="877" y="346"/>
                  <a:pt x="879" y="346"/>
                </a:cubicBezTo>
                <a:cubicBezTo>
                  <a:pt x="882" y="347"/>
                  <a:pt x="885" y="345"/>
                  <a:pt x="889" y="346"/>
                </a:cubicBezTo>
                <a:cubicBezTo>
                  <a:pt x="890" y="346"/>
                  <a:pt x="890" y="345"/>
                  <a:pt x="891" y="345"/>
                </a:cubicBezTo>
                <a:cubicBezTo>
                  <a:pt x="891" y="344"/>
                  <a:pt x="892" y="343"/>
                  <a:pt x="893" y="343"/>
                </a:cubicBezTo>
                <a:cubicBezTo>
                  <a:pt x="897" y="343"/>
                  <a:pt x="901" y="341"/>
                  <a:pt x="905" y="338"/>
                </a:cubicBezTo>
                <a:cubicBezTo>
                  <a:pt x="905" y="338"/>
                  <a:pt x="906" y="338"/>
                  <a:pt x="906" y="338"/>
                </a:cubicBezTo>
                <a:cubicBezTo>
                  <a:pt x="909" y="337"/>
                  <a:pt x="911" y="335"/>
                  <a:pt x="912" y="333"/>
                </a:cubicBezTo>
                <a:cubicBezTo>
                  <a:pt x="914" y="329"/>
                  <a:pt x="917" y="327"/>
                  <a:pt x="919" y="324"/>
                </a:cubicBezTo>
                <a:cubicBezTo>
                  <a:pt x="921" y="320"/>
                  <a:pt x="925" y="320"/>
                  <a:pt x="928" y="316"/>
                </a:cubicBezTo>
                <a:cubicBezTo>
                  <a:pt x="930" y="315"/>
                  <a:pt x="932" y="316"/>
                  <a:pt x="934" y="316"/>
                </a:cubicBezTo>
                <a:cubicBezTo>
                  <a:pt x="935" y="316"/>
                  <a:pt x="936" y="315"/>
                  <a:pt x="937" y="315"/>
                </a:cubicBezTo>
                <a:cubicBezTo>
                  <a:pt x="938" y="315"/>
                  <a:pt x="939" y="314"/>
                  <a:pt x="939" y="314"/>
                </a:cubicBezTo>
                <a:cubicBezTo>
                  <a:pt x="941" y="315"/>
                  <a:pt x="943" y="315"/>
                  <a:pt x="944" y="314"/>
                </a:cubicBezTo>
                <a:cubicBezTo>
                  <a:pt x="947" y="312"/>
                  <a:pt x="950" y="312"/>
                  <a:pt x="954" y="311"/>
                </a:cubicBezTo>
                <a:cubicBezTo>
                  <a:pt x="959" y="310"/>
                  <a:pt x="964" y="308"/>
                  <a:pt x="968" y="305"/>
                </a:cubicBezTo>
                <a:cubicBezTo>
                  <a:pt x="973" y="301"/>
                  <a:pt x="979" y="297"/>
                  <a:pt x="985" y="293"/>
                </a:cubicBezTo>
                <a:close/>
                <a:moveTo>
                  <a:pt x="1024" y="116"/>
                </a:moveTo>
                <a:cubicBezTo>
                  <a:pt x="1024" y="116"/>
                  <a:pt x="1025" y="116"/>
                  <a:pt x="1025" y="116"/>
                </a:cubicBezTo>
                <a:cubicBezTo>
                  <a:pt x="1025" y="116"/>
                  <a:pt x="1026" y="116"/>
                  <a:pt x="1026" y="117"/>
                </a:cubicBezTo>
                <a:cubicBezTo>
                  <a:pt x="1026" y="117"/>
                  <a:pt x="1026" y="118"/>
                  <a:pt x="1025" y="118"/>
                </a:cubicBezTo>
                <a:cubicBezTo>
                  <a:pt x="1025" y="118"/>
                  <a:pt x="1024" y="117"/>
                  <a:pt x="1024" y="117"/>
                </a:cubicBezTo>
                <a:cubicBezTo>
                  <a:pt x="1024" y="117"/>
                  <a:pt x="1024" y="117"/>
                  <a:pt x="1024" y="116"/>
                </a:cubicBezTo>
                <a:close/>
                <a:moveTo>
                  <a:pt x="1018" y="119"/>
                </a:moveTo>
                <a:cubicBezTo>
                  <a:pt x="1018" y="119"/>
                  <a:pt x="1019" y="118"/>
                  <a:pt x="1019" y="118"/>
                </a:cubicBezTo>
                <a:cubicBezTo>
                  <a:pt x="1019" y="118"/>
                  <a:pt x="1020" y="118"/>
                  <a:pt x="1020" y="118"/>
                </a:cubicBezTo>
                <a:cubicBezTo>
                  <a:pt x="1021" y="119"/>
                  <a:pt x="1021" y="119"/>
                  <a:pt x="1020" y="120"/>
                </a:cubicBezTo>
                <a:cubicBezTo>
                  <a:pt x="1020" y="120"/>
                  <a:pt x="1019" y="121"/>
                  <a:pt x="1019" y="121"/>
                </a:cubicBezTo>
                <a:cubicBezTo>
                  <a:pt x="1018" y="121"/>
                  <a:pt x="1018" y="120"/>
                  <a:pt x="1018" y="119"/>
                </a:cubicBezTo>
                <a:close/>
                <a:moveTo>
                  <a:pt x="887" y="342"/>
                </a:moveTo>
                <a:cubicBezTo>
                  <a:pt x="887" y="342"/>
                  <a:pt x="887" y="342"/>
                  <a:pt x="886" y="342"/>
                </a:cubicBezTo>
                <a:cubicBezTo>
                  <a:pt x="887" y="341"/>
                  <a:pt x="887" y="341"/>
                  <a:pt x="887" y="341"/>
                </a:cubicBezTo>
                <a:cubicBezTo>
                  <a:pt x="887" y="341"/>
                  <a:pt x="887" y="341"/>
                  <a:pt x="888" y="342"/>
                </a:cubicBezTo>
                <a:cubicBezTo>
                  <a:pt x="887" y="342"/>
                  <a:pt x="887" y="342"/>
                  <a:pt x="887" y="342"/>
                </a:cubicBezTo>
                <a:close/>
                <a:moveTo>
                  <a:pt x="932" y="43"/>
                </a:moveTo>
                <a:cubicBezTo>
                  <a:pt x="932" y="43"/>
                  <a:pt x="932" y="42"/>
                  <a:pt x="932" y="43"/>
                </a:cubicBezTo>
                <a:cubicBezTo>
                  <a:pt x="932" y="43"/>
                  <a:pt x="933" y="43"/>
                  <a:pt x="933" y="43"/>
                </a:cubicBezTo>
                <a:cubicBezTo>
                  <a:pt x="933" y="43"/>
                  <a:pt x="932" y="43"/>
                  <a:pt x="932" y="43"/>
                </a:cubicBezTo>
                <a:close/>
                <a:moveTo>
                  <a:pt x="935" y="46"/>
                </a:moveTo>
                <a:cubicBezTo>
                  <a:pt x="934" y="46"/>
                  <a:pt x="934" y="45"/>
                  <a:pt x="934" y="45"/>
                </a:cubicBezTo>
                <a:cubicBezTo>
                  <a:pt x="934" y="45"/>
                  <a:pt x="934" y="45"/>
                  <a:pt x="934" y="45"/>
                </a:cubicBezTo>
                <a:cubicBezTo>
                  <a:pt x="934" y="44"/>
                  <a:pt x="934" y="44"/>
                  <a:pt x="934" y="44"/>
                </a:cubicBezTo>
                <a:cubicBezTo>
                  <a:pt x="934" y="44"/>
                  <a:pt x="934" y="44"/>
                  <a:pt x="934" y="45"/>
                </a:cubicBezTo>
                <a:cubicBezTo>
                  <a:pt x="934" y="45"/>
                  <a:pt x="934" y="45"/>
                  <a:pt x="934" y="45"/>
                </a:cubicBezTo>
                <a:cubicBezTo>
                  <a:pt x="935" y="45"/>
                  <a:pt x="935" y="45"/>
                  <a:pt x="935" y="46"/>
                </a:cubicBezTo>
                <a:cubicBezTo>
                  <a:pt x="935" y="46"/>
                  <a:pt x="935" y="46"/>
                  <a:pt x="935" y="46"/>
                </a:cubicBezTo>
                <a:close/>
                <a:moveTo>
                  <a:pt x="958" y="280"/>
                </a:moveTo>
                <a:cubicBezTo>
                  <a:pt x="958" y="279"/>
                  <a:pt x="958" y="279"/>
                  <a:pt x="958" y="279"/>
                </a:cubicBezTo>
                <a:cubicBezTo>
                  <a:pt x="958" y="279"/>
                  <a:pt x="958" y="279"/>
                  <a:pt x="958" y="279"/>
                </a:cubicBezTo>
                <a:lnTo>
                  <a:pt x="958" y="280"/>
                </a:lnTo>
                <a:close/>
                <a:moveTo>
                  <a:pt x="960" y="265"/>
                </a:moveTo>
                <a:cubicBezTo>
                  <a:pt x="960" y="265"/>
                  <a:pt x="960" y="265"/>
                  <a:pt x="960" y="265"/>
                </a:cubicBezTo>
                <a:cubicBezTo>
                  <a:pt x="961" y="265"/>
                  <a:pt x="961" y="265"/>
                  <a:pt x="961" y="265"/>
                </a:cubicBezTo>
                <a:cubicBezTo>
                  <a:pt x="961" y="266"/>
                  <a:pt x="961" y="266"/>
                  <a:pt x="961" y="266"/>
                </a:cubicBezTo>
                <a:lnTo>
                  <a:pt x="960" y="265"/>
                </a:lnTo>
                <a:close/>
                <a:moveTo>
                  <a:pt x="808" y="242"/>
                </a:moveTo>
                <a:cubicBezTo>
                  <a:pt x="808" y="242"/>
                  <a:pt x="808" y="242"/>
                  <a:pt x="808" y="242"/>
                </a:cubicBezTo>
                <a:cubicBezTo>
                  <a:pt x="808" y="243"/>
                  <a:pt x="808" y="243"/>
                  <a:pt x="808" y="243"/>
                </a:cubicBezTo>
                <a:cubicBezTo>
                  <a:pt x="808" y="243"/>
                  <a:pt x="808" y="243"/>
                  <a:pt x="808" y="243"/>
                </a:cubicBezTo>
                <a:cubicBezTo>
                  <a:pt x="808" y="243"/>
                  <a:pt x="808" y="242"/>
                  <a:pt x="808" y="242"/>
                </a:cubicBezTo>
                <a:close/>
                <a:moveTo>
                  <a:pt x="1004" y="192"/>
                </a:moveTo>
                <a:cubicBezTo>
                  <a:pt x="1004" y="192"/>
                  <a:pt x="1004" y="192"/>
                  <a:pt x="1004" y="192"/>
                </a:cubicBezTo>
                <a:cubicBezTo>
                  <a:pt x="1004" y="192"/>
                  <a:pt x="1004" y="192"/>
                  <a:pt x="1004" y="191"/>
                </a:cubicBezTo>
                <a:cubicBezTo>
                  <a:pt x="1004" y="192"/>
                  <a:pt x="1004" y="192"/>
                  <a:pt x="1004" y="192"/>
                </a:cubicBezTo>
                <a:cubicBezTo>
                  <a:pt x="1004" y="192"/>
                  <a:pt x="1004" y="192"/>
                  <a:pt x="1004" y="192"/>
                </a:cubicBezTo>
                <a:close/>
                <a:moveTo>
                  <a:pt x="1923" y="1126"/>
                </a:moveTo>
                <a:cubicBezTo>
                  <a:pt x="1923" y="1126"/>
                  <a:pt x="1923" y="1126"/>
                  <a:pt x="1923" y="1126"/>
                </a:cubicBezTo>
                <a:cubicBezTo>
                  <a:pt x="1922" y="1126"/>
                  <a:pt x="1922" y="1126"/>
                  <a:pt x="1922" y="1126"/>
                </a:cubicBezTo>
                <a:cubicBezTo>
                  <a:pt x="1922" y="1126"/>
                  <a:pt x="1922" y="1126"/>
                  <a:pt x="1922" y="1126"/>
                </a:cubicBezTo>
                <a:cubicBezTo>
                  <a:pt x="1922" y="1126"/>
                  <a:pt x="1922" y="1126"/>
                  <a:pt x="1923" y="1126"/>
                </a:cubicBezTo>
                <a:close/>
                <a:moveTo>
                  <a:pt x="2208" y="1121"/>
                </a:moveTo>
                <a:cubicBezTo>
                  <a:pt x="2205" y="1123"/>
                  <a:pt x="2205" y="1123"/>
                  <a:pt x="2204" y="1121"/>
                </a:cubicBezTo>
                <a:cubicBezTo>
                  <a:pt x="2203" y="1120"/>
                  <a:pt x="2203" y="1120"/>
                  <a:pt x="2203" y="1119"/>
                </a:cubicBezTo>
                <a:cubicBezTo>
                  <a:pt x="2201" y="1117"/>
                  <a:pt x="2201" y="1114"/>
                  <a:pt x="2198" y="1112"/>
                </a:cubicBezTo>
                <a:cubicBezTo>
                  <a:pt x="2197" y="1109"/>
                  <a:pt x="2193" y="1106"/>
                  <a:pt x="2194" y="1102"/>
                </a:cubicBezTo>
                <a:cubicBezTo>
                  <a:pt x="2195" y="1100"/>
                  <a:pt x="2193" y="1099"/>
                  <a:pt x="2192" y="1098"/>
                </a:cubicBezTo>
                <a:cubicBezTo>
                  <a:pt x="2190" y="1098"/>
                  <a:pt x="2188" y="1097"/>
                  <a:pt x="2187" y="1096"/>
                </a:cubicBezTo>
                <a:cubicBezTo>
                  <a:pt x="2186" y="1096"/>
                  <a:pt x="2186" y="1095"/>
                  <a:pt x="2186" y="1095"/>
                </a:cubicBezTo>
                <a:cubicBezTo>
                  <a:pt x="2186" y="1092"/>
                  <a:pt x="2185" y="1090"/>
                  <a:pt x="2184" y="1087"/>
                </a:cubicBezTo>
                <a:cubicBezTo>
                  <a:pt x="2183" y="1085"/>
                  <a:pt x="2182" y="1083"/>
                  <a:pt x="2182" y="1081"/>
                </a:cubicBezTo>
                <a:cubicBezTo>
                  <a:pt x="2182" y="1080"/>
                  <a:pt x="2181" y="1079"/>
                  <a:pt x="2181" y="1079"/>
                </a:cubicBezTo>
                <a:cubicBezTo>
                  <a:pt x="2176" y="1076"/>
                  <a:pt x="2173" y="1072"/>
                  <a:pt x="2168" y="1070"/>
                </a:cubicBezTo>
                <a:cubicBezTo>
                  <a:pt x="2167" y="1070"/>
                  <a:pt x="2167" y="1069"/>
                  <a:pt x="2166" y="1068"/>
                </a:cubicBezTo>
                <a:cubicBezTo>
                  <a:pt x="2166" y="1065"/>
                  <a:pt x="2165" y="1063"/>
                  <a:pt x="2165" y="1061"/>
                </a:cubicBezTo>
                <a:cubicBezTo>
                  <a:pt x="2166" y="1057"/>
                  <a:pt x="2165" y="1054"/>
                  <a:pt x="2163" y="1052"/>
                </a:cubicBezTo>
                <a:cubicBezTo>
                  <a:pt x="2162" y="1049"/>
                  <a:pt x="2161" y="1047"/>
                  <a:pt x="2162" y="1044"/>
                </a:cubicBezTo>
                <a:cubicBezTo>
                  <a:pt x="2162" y="1042"/>
                  <a:pt x="2161" y="1040"/>
                  <a:pt x="2161" y="1038"/>
                </a:cubicBezTo>
                <a:cubicBezTo>
                  <a:pt x="2161" y="1035"/>
                  <a:pt x="2160" y="1033"/>
                  <a:pt x="2158" y="1031"/>
                </a:cubicBezTo>
                <a:cubicBezTo>
                  <a:pt x="2157" y="1030"/>
                  <a:pt x="2155" y="1029"/>
                  <a:pt x="2154" y="1030"/>
                </a:cubicBezTo>
                <a:cubicBezTo>
                  <a:pt x="2152" y="1030"/>
                  <a:pt x="2151" y="1029"/>
                  <a:pt x="2151" y="1028"/>
                </a:cubicBezTo>
                <a:cubicBezTo>
                  <a:pt x="2151" y="1027"/>
                  <a:pt x="2150" y="1026"/>
                  <a:pt x="2151" y="1025"/>
                </a:cubicBezTo>
                <a:cubicBezTo>
                  <a:pt x="2151" y="1022"/>
                  <a:pt x="2150" y="1020"/>
                  <a:pt x="2149" y="1017"/>
                </a:cubicBezTo>
                <a:cubicBezTo>
                  <a:pt x="2148" y="1013"/>
                  <a:pt x="2146" y="1009"/>
                  <a:pt x="2145" y="1005"/>
                </a:cubicBezTo>
                <a:cubicBezTo>
                  <a:pt x="2145" y="1005"/>
                  <a:pt x="2144" y="1004"/>
                  <a:pt x="2143" y="1004"/>
                </a:cubicBezTo>
                <a:cubicBezTo>
                  <a:pt x="2143" y="1003"/>
                  <a:pt x="2142" y="1004"/>
                  <a:pt x="2142" y="1004"/>
                </a:cubicBezTo>
                <a:cubicBezTo>
                  <a:pt x="2141" y="1004"/>
                  <a:pt x="2141" y="1005"/>
                  <a:pt x="2141" y="1005"/>
                </a:cubicBezTo>
                <a:cubicBezTo>
                  <a:pt x="2140" y="1008"/>
                  <a:pt x="2139" y="1010"/>
                  <a:pt x="2138" y="1013"/>
                </a:cubicBezTo>
                <a:cubicBezTo>
                  <a:pt x="2137" y="1015"/>
                  <a:pt x="2137" y="1018"/>
                  <a:pt x="2136" y="1020"/>
                </a:cubicBezTo>
                <a:cubicBezTo>
                  <a:pt x="2135" y="1025"/>
                  <a:pt x="2134" y="1029"/>
                  <a:pt x="2134" y="1033"/>
                </a:cubicBezTo>
                <a:cubicBezTo>
                  <a:pt x="2134" y="1035"/>
                  <a:pt x="2134" y="1036"/>
                  <a:pt x="2134" y="1037"/>
                </a:cubicBezTo>
                <a:cubicBezTo>
                  <a:pt x="2133" y="1041"/>
                  <a:pt x="2132" y="1044"/>
                  <a:pt x="2131" y="1048"/>
                </a:cubicBezTo>
                <a:cubicBezTo>
                  <a:pt x="2130" y="1050"/>
                  <a:pt x="2129" y="1052"/>
                  <a:pt x="2128" y="1054"/>
                </a:cubicBezTo>
                <a:cubicBezTo>
                  <a:pt x="2128" y="1056"/>
                  <a:pt x="2126" y="1057"/>
                  <a:pt x="2124" y="1057"/>
                </a:cubicBezTo>
                <a:cubicBezTo>
                  <a:pt x="2122" y="1058"/>
                  <a:pt x="2119" y="1057"/>
                  <a:pt x="2117" y="1055"/>
                </a:cubicBezTo>
                <a:cubicBezTo>
                  <a:pt x="2116" y="1054"/>
                  <a:pt x="2115" y="1052"/>
                  <a:pt x="2115" y="1050"/>
                </a:cubicBezTo>
                <a:cubicBezTo>
                  <a:pt x="2114" y="1050"/>
                  <a:pt x="2114" y="1050"/>
                  <a:pt x="2113" y="1050"/>
                </a:cubicBezTo>
                <a:cubicBezTo>
                  <a:pt x="2111" y="1050"/>
                  <a:pt x="2109" y="1050"/>
                  <a:pt x="2107" y="1048"/>
                </a:cubicBezTo>
                <a:cubicBezTo>
                  <a:pt x="2105" y="1045"/>
                  <a:pt x="2103" y="1044"/>
                  <a:pt x="2100" y="1043"/>
                </a:cubicBezTo>
                <a:cubicBezTo>
                  <a:pt x="2098" y="1042"/>
                  <a:pt x="2097" y="1041"/>
                  <a:pt x="2096" y="1040"/>
                </a:cubicBezTo>
                <a:cubicBezTo>
                  <a:pt x="2095" y="1038"/>
                  <a:pt x="2094" y="1037"/>
                  <a:pt x="2093" y="1036"/>
                </a:cubicBezTo>
                <a:cubicBezTo>
                  <a:pt x="2092" y="1035"/>
                  <a:pt x="2091" y="1034"/>
                  <a:pt x="2092" y="1033"/>
                </a:cubicBezTo>
                <a:cubicBezTo>
                  <a:pt x="2093" y="1030"/>
                  <a:pt x="2095" y="1027"/>
                  <a:pt x="2095" y="1024"/>
                </a:cubicBezTo>
                <a:cubicBezTo>
                  <a:pt x="2095" y="1024"/>
                  <a:pt x="2096" y="1023"/>
                  <a:pt x="2096" y="1023"/>
                </a:cubicBezTo>
                <a:cubicBezTo>
                  <a:pt x="2097" y="1022"/>
                  <a:pt x="2098" y="1022"/>
                  <a:pt x="2099" y="1021"/>
                </a:cubicBezTo>
                <a:cubicBezTo>
                  <a:pt x="2100" y="1019"/>
                  <a:pt x="2101" y="1017"/>
                  <a:pt x="2102" y="1014"/>
                </a:cubicBezTo>
                <a:cubicBezTo>
                  <a:pt x="2102" y="1014"/>
                  <a:pt x="2102" y="1013"/>
                  <a:pt x="2102" y="1013"/>
                </a:cubicBezTo>
                <a:cubicBezTo>
                  <a:pt x="2100" y="1012"/>
                  <a:pt x="2099" y="1011"/>
                  <a:pt x="2098" y="1012"/>
                </a:cubicBezTo>
                <a:cubicBezTo>
                  <a:pt x="2096" y="1013"/>
                  <a:pt x="2095" y="1013"/>
                  <a:pt x="2094" y="1012"/>
                </a:cubicBezTo>
                <a:cubicBezTo>
                  <a:pt x="2093" y="1011"/>
                  <a:pt x="2092" y="1012"/>
                  <a:pt x="2091" y="1012"/>
                </a:cubicBezTo>
                <a:cubicBezTo>
                  <a:pt x="2090" y="1012"/>
                  <a:pt x="2089" y="1013"/>
                  <a:pt x="2089" y="1013"/>
                </a:cubicBezTo>
                <a:cubicBezTo>
                  <a:pt x="2084" y="1011"/>
                  <a:pt x="2080" y="1010"/>
                  <a:pt x="2076" y="1008"/>
                </a:cubicBezTo>
                <a:cubicBezTo>
                  <a:pt x="2074" y="1007"/>
                  <a:pt x="2071" y="1006"/>
                  <a:pt x="2069" y="1005"/>
                </a:cubicBezTo>
                <a:cubicBezTo>
                  <a:pt x="2069" y="1005"/>
                  <a:pt x="2068" y="1005"/>
                  <a:pt x="2068" y="1005"/>
                </a:cubicBezTo>
                <a:cubicBezTo>
                  <a:pt x="2067" y="1006"/>
                  <a:pt x="2067" y="1006"/>
                  <a:pt x="2067" y="1006"/>
                </a:cubicBezTo>
                <a:cubicBezTo>
                  <a:pt x="2067" y="1006"/>
                  <a:pt x="2067" y="1007"/>
                  <a:pt x="2067" y="1007"/>
                </a:cubicBezTo>
                <a:cubicBezTo>
                  <a:pt x="2068" y="1008"/>
                  <a:pt x="2069" y="1008"/>
                  <a:pt x="2069" y="1009"/>
                </a:cubicBezTo>
                <a:cubicBezTo>
                  <a:pt x="2070" y="1010"/>
                  <a:pt x="2070" y="1011"/>
                  <a:pt x="2069" y="1012"/>
                </a:cubicBezTo>
                <a:cubicBezTo>
                  <a:pt x="2067" y="1013"/>
                  <a:pt x="2065" y="1013"/>
                  <a:pt x="2063" y="1013"/>
                </a:cubicBezTo>
                <a:cubicBezTo>
                  <a:pt x="2062" y="1013"/>
                  <a:pt x="2060" y="1013"/>
                  <a:pt x="2060" y="1014"/>
                </a:cubicBezTo>
                <a:cubicBezTo>
                  <a:pt x="2057" y="1015"/>
                  <a:pt x="2055" y="1016"/>
                  <a:pt x="2053" y="1018"/>
                </a:cubicBezTo>
                <a:cubicBezTo>
                  <a:pt x="2051" y="1021"/>
                  <a:pt x="2049" y="1024"/>
                  <a:pt x="2047" y="1027"/>
                </a:cubicBezTo>
                <a:cubicBezTo>
                  <a:pt x="2045" y="1029"/>
                  <a:pt x="2045" y="1030"/>
                  <a:pt x="2046" y="1032"/>
                </a:cubicBezTo>
                <a:cubicBezTo>
                  <a:pt x="2046" y="1033"/>
                  <a:pt x="2045" y="1034"/>
                  <a:pt x="2044" y="1034"/>
                </a:cubicBezTo>
                <a:cubicBezTo>
                  <a:pt x="2042" y="1034"/>
                  <a:pt x="2041" y="1033"/>
                  <a:pt x="2039" y="1034"/>
                </a:cubicBezTo>
                <a:cubicBezTo>
                  <a:pt x="2038" y="1034"/>
                  <a:pt x="2037" y="1034"/>
                  <a:pt x="2036" y="1033"/>
                </a:cubicBezTo>
                <a:cubicBezTo>
                  <a:pt x="2035" y="1031"/>
                  <a:pt x="2033" y="1029"/>
                  <a:pt x="2032" y="1028"/>
                </a:cubicBezTo>
                <a:cubicBezTo>
                  <a:pt x="2031" y="1026"/>
                  <a:pt x="2029" y="1026"/>
                  <a:pt x="2027" y="1026"/>
                </a:cubicBezTo>
                <a:cubicBezTo>
                  <a:pt x="2026" y="1027"/>
                  <a:pt x="2023" y="1027"/>
                  <a:pt x="2022" y="1029"/>
                </a:cubicBezTo>
                <a:cubicBezTo>
                  <a:pt x="2020" y="1030"/>
                  <a:pt x="2019" y="1030"/>
                  <a:pt x="2017" y="1031"/>
                </a:cubicBezTo>
                <a:cubicBezTo>
                  <a:pt x="2015" y="1031"/>
                  <a:pt x="2015" y="1034"/>
                  <a:pt x="2014" y="1035"/>
                </a:cubicBezTo>
                <a:cubicBezTo>
                  <a:pt x="2013" y="1036"/>
                  <a:pt x="2012" y="1037"/>
                  <a:pt x="2012" y="1037"/>
                </a:cubicBezTo>
                <a:cubicBezTo>
                  <a:pt x="2009" y="1038"/>
                  <a:pt x="2008" y="1040"/>
                  <a:pt x="2008" y="1042"/>
                </a:cubicBezTo>
                <a:cubicBezTo>
                  <a:pt x="2009" y="1043"/>
                  <a:pt x="2008" y="1043"/>
                  <a:pt x="2008" y="1044"/>
                </a:cubicBezTo>
                <a:cubicBezTo>
                  <a:pt x="2008" y="1045"/>
                  <a:pt x="2007" y="1046"/>
                  <a:pt x="2007" y="1046"/>
                </a:cubicBezTo>
                <a:cubicBezTo>
                  <a:pt x="2006" y="1045"/>
                  <a:pt x="2005" y="1045"/>
                  <a:pt x="2004" y="1045"/>
                </a:cubicBezTo>
                <a:cubicBezTo>
                  <a:pt x="2003" y="1045"/>
                  <a:pt x="2002" y="1047"/>
                  <a:pt x="2002" y="1048"/>
                </a:cubicBezTo>
                <a:cubicBezTo>
                  <a:pt x="2002" y="1049"/>
                  <a:pt x="2002" y="1050"/>
                  <a:pt x="2003" y="1051"/>
                </a:cubicBezTo>
                <a:cubicBezTo>
                  <a:pt x="2003" y="1051"/>
                  <a:pt x="2002" y="1052"/>
                  <a:pt x="2002" y="1052"/>
                </a:cubicBezTo>
                <a:cubicBezTo>
                  <a:pt x="2002" y="1052"/>
                  <a:pt x="2001" y="1052"/>
                  <a:pt x="2001" y="1052"/>
                </a:cubicBezTo>
                <a:cubicBezTo>
                  <a:pt x="2000" y="1051"/>
                  <a:pt x="1999" y="1049"/>
                  <a:pt x="1998" y="1048"/>
                </a:cubicBezTo>
                <a:cubicBezTo>
                  <a:pt x="1998" y="1047"/>
                  <a:pt x="1997" y="1047"/>
                  <a:pt x="1996" y="1048"/>
                </a:cubicBezTo>
                <a:cubicBezTo>
                  <a:pt x="1995" y="1049"/>
                  <a:pt x="1993" y="1050"/>
                  <a:pt x="1992" y="1051"/>
                </a:cubicBezTo>
                <a:cubicBezTo>
                  <a:pt x="1991" y="1052"/>
                  <a:pt x="1991" y="1053"/>
                  <a:pt x="1991" y="1054"/>
                </a:cubicBezTo>
                <a:cubicBezTo>
                  <a:pt x="1991" y="1058"/>
                  <a:pt x="1989" y="1062"/>
                  <a:pt x="1986" y="1064"/>
                </a:cubicBezTo>
                <a:cubicBezTo>
                  <a:pt x="1986" y="1065"/>
                  <a:pt x="1985" y="1066"/>
                  <a:pt x="1985" y="1067"/>
                </a:cubicBezTo>
                <a:cubicBezTo>
                  <a:pt x="1982" y="1071"/>
                  <a:pt x="1979" y="1073"/>
                  <a:pt x="1975" y="1073"/>
                </a:cubicBezTo>
                <a:cubicBezTo>
                  <a:pt x="1973" y="1073"/>
                  <a:pt x="1970" y="1074"/>
                  <a:pt x="1967" y="1074"/>
                </a:cubicBezTo>
                <a:cubicBezTo>
                  <a:pt x="1964" y="1077"/>
                  <a:pt x="1959" y="1076"/>
                  <a:pt x="1955" y="1079"/>
                </a:cubicBezTo>
                <a:cubicBezTo>
                  <a:pt x="1955" y="1079"/>
                  <a:pt x="1954" y="1080"/>
                  <a:pt x="1953" y="1079"/>
                </a:cubicBezTo>
                <a:cubicBezTo>
                  <a:pt x="1950" y="1079"/>
                  <a:pt x="1947" y="1080"/>
                  <a:pt x="1945" y="1081"/>
                </a:cubicBezTo>
                <a:cubicBezTo>
                  <a:pt x="1941" y="1083"/>
                  <a:pt x="1938" y="1085"/>
                  <a:pt x="1935" y="1086"/>
                </a:cubicBezTo>
                <a:cubicBezTo>
                  <a:pt x="1933" y="1087"/>
                  <a:pt x="1932" y="1089"/>
                  <a:pt x="1931" y="1090"/>
                </a:cubicBezTo>
                <a:cubicBezTo>
                  <a:pt x="1930" y="1091"/>
                  <a:pt x="1930" y="1090"/>
                  <a:pt x="1929" y="1090"/>
                </a:cubicBezTo>
                <a:cubicBezTo>
                  <a:pt x="1929" y="1090"/>
                  <a:pt x="1928" y="1090"/>
                  <a:pt x="1928" y="1090"/>
                </a:cubicBezTo>
                <a:cubicBezTo>
                  <a:pt x="1927" y="1091"/>
                  <a:pt x="1926" y="1092"/>
                  <a:pt x="1926" y="1093"/>
                </a:cubicBezTo>
                <a:cubicBezTo>
                  <a:pt x="1926" y="1094"/>
                  <a:pt x="1926" y="1096"/>
                  <a:pt x="1926" y="1097"/>
                </a:cubicBezTo>
                <a:cubicBezTo>
                  <a:pt x="1925" y="1100"/>
                  <a:pt x="1925" y="1102"/>
                  <a:pt x="1924" y="1104"/>
                </a:cubicBezTo>
                <a:cubicBezTo>
                  <a:pt x="1922" y="1106"/>
                  <a:pt x="1922" y="1108"/>
                  <a:pt x="1922" y="1111"/>
                </a:cubicBezTo>
                <a:cubicBezTo>
                  <a:pt x="1922" y="1114"/>
                  <a:pt x="1922" y="1117"/>
                  <a:pt x="1924" y="1120"/>
                </a:cubicBezTo>
                <a:cubicBezTo>
                  <a:pt x="1924" y="1121"/>
                  <a:pt x="1924" y="1122"/>
                  <a:pt x="1925" y="1122"/>
                </a:cubicBezTo>
                <a:cubicBezTo>
                  <a:pt x="1925" y="1123"/>
                  <a:pt x="1924" y="1124"/>
                  <a:pt x="1924" y="1125"/>
                </a:cubicBezTo>
                <a:cubicBezTo>
                  <a:pt x="1923" y="1125"/>
                  <a:pt x="1923" y="1125"/>
                  <a:pt x="1923" y="1126"/>
                </a:cubicBezTo>
                <a:cubicBezTo>
                  <a:pt x="1922" y="1127"/>
                  <a:pt x="1921" y="1128"/>
                  <a:pt x="1921" y="1129"/>
                </a:cubicBezTo>
                <a:cubicBezTo>
                  <a:pt x="1921" y="1129"/>
                  <a:pt x="1921" y="1129"/>
                  <a:pt x="1921" y="1129"/>
                </a:cubicBezTo>
                <a:cubicBezTo>
                  <a:pt x="1921" y="1129"/>
                  <a:pt x="1921" y="1129"/>
                  <a:pt x="1921" y="1129"/>
                </a:cubicBezTo>
                <a:cubicBezTo>
                  <a:pt x="1921" y="1129"/>
                  <a:pt x="1921" y="1129"/>
                  <a:pt x="1921" y="1129"/>
                </a:cubicBezTo>
                <a:cubicBezTo>
                  <a:pt x="1921" y="1130"/>
                  <a:pt x="1921" y="1131"/>
                  <a:pt x="1921" y="1132"/>
                </a:cubicBezTo>
                <a:cubicBezTo>
                  <a:pt x="1922" y="1134"/>
                  <a:pt x="1922" y="1136"/>
                  <a:pt x="1922" y="1138"/>
                </a:cubicBezTo>
                <a:cubicBezTo>
                  <a:pt x="1922" y="1141"/>
                  <a:pt x="1923" y="1145"/>
                  <a:pt x="1924" y="1148"/>
                </a:cubicBezTo>
                <a:cubicBezTo>
                  <a:pt x="1925" y="1152"/>
                  <a:pt x="1926" y="1155"/>
                  <a:pt x="1926" y="1159"/>
                </a:cubicBezTo>
                <a:cubicBezTo>
                  <a:pt x="1925" y="1163"/>
                  <a:pt x="1925" y="1168"/>
                  <a:pt x="1927" y="1172"/>
                </a:cubicBezTo>
                <a:cubicBezTo>
                  <a:pt x="1927" y="1173"/>
                  <a:pt x="1927" y="1174"/>
                  <a:pt x="1927" y="1176"/>
                </a:cubicBezTo>
                <a:cubicBezTo>
                  <a:pt x="1927" y="1178"/>
                  <a:pt x="1926" y="1180"/>
                  <a:pt x="1926" y="1182"/>
                </a:cubicBezTo>
                <a:cubicBezTo>
                  <a:pt x="1925" y="1186"/>
                  <a:pt x="1923" y="1188"/>
                  <a:pt x="1921" y="1190"/>
                </a:cubicBezTo>
                <a:cubicBezTo>
                  <a:pt x="1918" y="1192"/>
                  <a:pt x="1918" y="1195"/>
                  <a:pt x="1920" y="1197"/>
                </a:cubicBezTo>
                <a:cubicBezTo>
                  <a:pt x="1921" y="1199"/>
                  <a:pt x="1923" y="1200"/>
                  <a:pt x="1924" y="1201"/>
                </a:cubicBezTo>
                <a:cubicBezTo>
                  <a:pt x="1926" y="1203"/>
                  <a:pt x="1928" y="1204"/>
                  <a:pt x="1931" y="1205"/>
                </a:cubicBezTo>
                <a:cubicBezTo>
                  <a:pt x="1933" y="1205"/>
                  <a:pt x="1935" y="1205"/>
                  <a:pt x="1937" y="1205"/>
                </a:cubicBezTo>
                <a:cubicBezTo>
                  <a:pt x="1938" y="1205"/>
                  <a:pt x="1939" y="1205"/>
                  <a:pt x="1940" y="1204"/>
                </a:cubicBezTo>
                <a:cubicBezTo>
                  <a:pt x="1944" y="1201"/>
                  <a:pt x="1950" y="1201"/>
                  <a:pt x="1953" y="1197"/>
                </a:cubicBezTo>
                <a:cubicBezTo>
                  <a:pt x="1953" y="1197"/>
                  <a:pt x="1954" y="1196"/>
                  <a:pt x="1954" y="1196"/>
                </a:cubicBezTo>
                <a:cubicBezTo>
                  <a:pt x="1958" y="1196"/>
                  <a:pt x="1962" y="1195"/>
                  <a:pt x="1967" y="1195"/>
                </a:cubicBezTo>
                <a:cubicBezTo>
                  <a:pt x="1970" y="1196"/>
                  <a:pt x="1974" y="1196"/>
                  <a:pt x="1977" y="1196"/>
                </a:cubicBezTo>
                <a:cubicBezTo>
                  <a:pt x="1979" y="1196"/>
                  <a:pt x="1980" y="1195"/>
                  <a:pt x="1982" y="1194"/>
                </a:cubicBezTo>
                <a:cubicBezTo>
                  <a:pt x="1985" y="1190"/>
                  <a:pt x="1988" y="1188"/>
                  <a:pt x="1993" y="1186"/>
                </a:cubicBezTo>
                <a:cubicBezTo>
                  <a:pt x="1995" y="1185"/>
                  <a:pt x="1996" y="1184"/>
                  <a:pt x="1997" y="1183"/>
                </a:cubicBezTo>
                <a:cubicBezTo>
                  <a:pt x="1999" y="1182"/>
                  <a:pt x="2001" y="1182"/>
                  <a:pt x="2003" y="1182"/>
                </a:cubicBezTo>
                <a:cubicBezTo>
                  <a:pt x="2008" y="1183"/>
                  <a:pt x="2013" y="1182"/>
                  <a:pt x="2018" y="1179"/>
                </a:cubicBezTo>
                <a:cubicBezTo>
                  <a:pt x="2022" y="1177"/>
                  <a:pt x="2026" y="1177"/>
                  <a:pt x="2030" y="1177"/>
                </a:cubicBezTo>
                <a:cubicBezTo>
                  <a:pt x="2033" y="1177"/>
                  <a:pt x="2036" y="1177"/>
                  <a:pt x="2039" y="1177"/>
                </a:cubicBezTo>
                <a:cubicBezTo>
                  <a:pt x="2040" y="1177"/>
                  <a:pt x="2042" y="1178"/>
                  <a:pt x="2043" y="1179"/>
                </a:cubicBezTo>
                <a:cubicBezTo>
                  <a:pt x="2044" y="1181"/>
                  <a:pt x="2046" y="1181"/>
                  <a:pt x="2049" y="1182"/>
                </a:cubicBezTo>
                <a:cubicBezTo>
                  <a:pt x="2051" y="1182"/>
                  <a:pt x="2053" y="1184"/>
                  <a:pt x="2056" y="1185"/>
                </a:cubicBezTo>
                <a:cubicBezTo>
                  <a:pt x="2057" y="1185"/>
                  <a:pt x="2058" y="1187"/>
                  <a:pt x="2058" y="1188"/>
                </a:cubicBezTo>
                <a:cubicBezTo>
                  <a:pt x="2058" y="1190"/>
                  <a:pt x="2058" y="1192"/>
                  <a:pt x="2060" y="1193"/>
                </a:cubicBezTo>
                <a:cubicBezTo>
                  <a:pt x="2061" y="1194"/>
                  <a:pt x="2062" y="1196"/>
                  <a:pt x="2062" y="1198"/>
                </a:cubicBezTo>
                <a:cubicBezTo>
                  <a:pt x="2062" y="1200"/>
                  <a:pt x="2063" y="1202"/>
                  <a:pt x="2063" y="1204"/>
                </a:cubicBezTo>
                <a:cubicBezTo>
                  <a:pt x="2063" y="1205"/>
                  <a:pt x="2063" y="1206"/>
                  <a:pt x="2063" y="1207"/>
                </a:cubicBezTo>
                <a:cubicBezTo>
                  <a:pt x="2063" y="1207"/>
                  <a:pt x="2063" y="1208"/>
                  <a:pt x="2063" y="1208"/>
                </a:cubicBezTo>
                <a:cubicBezTo>
                  <a:pt x="2064" y="1208"/>
                  <a:pt x="2064" y="1209"/>
                  <a:pt x="2065" y="1209"/>
                </a:cubicBezTo>
                <a:cubicBezTo>
                  <a:pt x="2065" y="1210"/>
                  <a:pt x="2066" y="1209"/>
                  <a:pt x="2067" y="1209"/>
                </a:cubicBezTo>
                <a:cubicBezTo>
                  <a:pt x="2069" y="1207"/>
                  <a:pt x="2071" y="1204"/>
                  <a:pt x="2074" y="1201"/>
                </a:cubicBezTo>
                <a:cubicBezTo>
                  <a:pt x="2075" y="1200"/>
                  <a:pt x="2077" y="1199"/>
                  <a:pt x="2078" y="1198"/>
                </a:cubicBezTo>
                <a:cubicBezTo>
                  <a:pt x="2079" y="1197"/>
                  <a:pt x="2081" y="1195"/>
                  <a:pt x="2082" y="1194"/>
                </a:cubicBezTo>
                <a:cubicBezTo>
                  <a:pt x="2082" y="1194"/>
                  <a:pt x="2082" y="1194"/>
                  <a:pt x="2083" y="1194"/>
                </a:cubicBezTo>
                <a:cubicBezTo>
                  <a:pt x="2083" y="1194"/>
                  <a:pt x="2083" y="1194"/>
                  <a:pt x="2083" y="1194"/>
                </a:cubicBezTo>
                <a:cubicBezTo>
                  <a:pt x="2083" y="1196"/>
                  <a:pt x="2083" y="1197"/>
                  <a:pt x="2083" y="1198"/>
                </a:cubicBezTo>
                <a:cubicBezTo>
                  <a:pt x="2080" y="1200"/>
                  <a:pt x="2079" y="1202"/>
                  <a:pt x="2078" y="1205"/>
                </a:cubicBezTo>
                <a:cubicBezTo>
                  <a:pt x="2078" y="1208"/>
                  <a:pt x="2076" y="1210"/>
                  <a:pt x="2074" y="1211"/>
                </a:cubicBezTo>
                <a:cubicBezTo>
                  <a:pt x="2073" y="1211"/>
                  <a:pt x="2073" y="1212"/>
                  <a:pt x="2073" y="1213"/>
                </a:cubicBezTo>
                <a:cubicBezTo>
                  <a:pt x="2073" y="1213"/>
                  <a:pt x="2073" y="1214"/>
                  <a:pt x="2073" y="1214"/>
                </a:cubicBezTo>
                <a:cubicBezTo>
                  <a:pt x="2074" y="1214"/>
                  <a:pt x="2075" y="1214"/>
                  <a:pt x="2076" y="1214"/>
                </a:cubicBezTo>
                <a:cubicBezTo>
                  <a:pt x="2078" y="1214"/>
                  <a:pt x="2080" y="1213"/>
                  <a:pt x="2081" y="1210"/>
                </a:cubicBezTo>
                <a:cubicBezTo>
                  <a:pt x="2082" y="1210"/>
                  <a:pt x="2082" y="1209"/>
                  <a:pt x="2082" y="1209"/>
                </a:cubicBezTo>
                <a:cubicBezTo>
                  <a:pt x="2082" y="1209"/>
                  <a:pt x="2083" y="1208"/>
                  <a:pt x="2083" y="1208"/>
                </a:cubicBezTo>
                <a:cubicBezTo>
                  <a:pt x="2083" y="1209"/>
                  <a:pt x="2084" y="1209"/>
                  <a:pt x="2084" y="1209"/>
                </a:cubicBezTo>
                <a:cubicBezTo>
                  <a:pt x="2084" y="1212"/>
                  <a:pt x="2084" y="1215"/>
                  <a:pt x="2082" y="1217"/>
                </a:cubicBezTo>
                <a:cubicBezTo>
                  <a:pt x="2081" y="1218"/>
                  <a:pt x="2082" y="1219"/>
                  <a:pt x="2083" y="1219"/>
                </a:cubicBezTo>
                <a:cubicBezTo>
                  <a:pt x="2084" y="1219"/>
                  <a:pt x="2086" y="1219"/>
                  <a:pt x="2087" y="1219"/>
                </a:cubicBezTo>
                <a:cubicBezTo>
                  <a:pt x="2087" y="1219"/>
                  <a:pt x="2087" y="1219"/>
                  <a:pt x="2087" y="1219"/>
                </a:cubicBezTo>
                <a:cubicBezTo>
                  <a:pt x="2087" y="1218"/>
                  <a:pt x="2087" y="1218"/>
                  <a:pt x="2087" y="1218"/>
                </a:cubicBezTo>
                <a:cubicBezTo>
                  <a:pt x="2087" y="1219"/>
                  <a:pt x="2087" y="1219"/>
                  <a:pt x="2087" y="1219"/>
                </a:cubicBezTo>
                <a:cubicBezTo>
                  <a:pt x="2087" y="1219"/>
                  <a:pt x="2087" y="1219"/>
                  <a:pt x="2087" y="1219"/>
                </a:cubicBezTo>
                <a:cubicBezTo>
                  <a:pt x="2087" y="1219"/>
                  <a:pt x="2087" y="1219"/>
                  <a:pt x="2087" y="1220"/>
                </a:cubicBezTo>
                <a:cubicBezTo>
                  <a:pt x="2089" y="1224"/>
                  <a:pt x="2090" y="1229"/>
                  <a:pt x="2088" y="1234"/>
                </a:cubicBezTo>
                <a:cubicBezTo>
                  <a:pt x="2087" y="1235"/>
                  <a:pt x="2088" y="1236"/>
                  <a:pt x="2088" y="1237"/>
                </a:cubicBezTo>
                <a:cubicBezTo>
                  <a:pt x="2089" y="1239"/>
                  <a:pt x="2090" y="1240"/>
                  <a:pt x="2090" y="1241"/>
                </a:cubicBezTo>
                <a:cubicBezTo>
                  <a:pt x="2092" y="1245"/>
                  <a:pt x="2095" y="1248"/>
                  <a:pt x="2099" y="1249"/>
                </a:cubicBezTo>
                <a:cubicBezTo>
                  <a:pt x="2101" y="1249"/>
                  <a:pt x="2103" y="1251"/>
                  <a:pt x="2105" y="1252"/>
                </a:cubicBezTo>
                <a:cubicBezTo>
                  <a:pt x="2106" y="1253"/>
                  <a:pt x="2107" y="1254"/>
                  <a:pt x="2108" y="1255"/>
                </a:cubicBezTo>
                <a:cubicBezTo>
                  <a:pt x="2109" y="1256"/>
                  <a:pt x="2111" y="1256"/>
                  <a:pt x="2112" y="1255"/>
                </a:cubicBezTo>
                <a:cubicBezTo>
                  <a:pt x="2115" y="1253"/>
                  <a:pt x="2119" y="1252"/>
                  <a:pt x="2121" y="1248"/>
                </a:cubicBezTo>
                <a:cubicBezTo>
                  <a:pt x="2122" y="1247"/>
                  <a:pt x="2122" y="1248"/>
                  <a:pt x="2123" y="1248"/>
                </a:cubicBezTo>
                <a:cubicBezTo>
                  <a:pt x="2123" y="1248"/>
                  <a:pt x="2123" y="1249"/>
                  <a:pt x="2123" y="1249"/>
                </a:cubicBezTo>
                <a:cubicBezTo>
                  <a:pt x="2123" y="1250"/>
                  <a:pt x="2122" y="1251"/>
                  <a:pt x="2122" y="1251"/>
                </a:cubicBezTo>
                <a:cubicBezTo>
                  <a:pt x="2124" y="1254"/>
                  <a:pt x="2126" y="1257"/>
                  <a:pt x="2128" y="1259"/>
                </a:cubicBezTo>
                <a:cubicBezTo>
                  <a:pt x="2129" y="1260"/>
                  <a:pt x="2130" y="1260"/>
                  <a:pt x="2130" y="1260"/>
                </a:cubicBezTo>
                <a:cubicBezTo>
                  <a:pt x="2133" y="1257"/>
                  <a:pt x="2137" y="1255"/>
                  <a:pt x="2140" y="1252"/>
                </a:cubicBezTo>
                <a:cubicBezTo>
                  <a:pt x="2143" y="1250"/>
                  <a:pt x="2147" y="1248"/>
                  <a:pt x="2151" y="1248"/>
                </a:cubicBezTo>
                <a:cubicBezTo>
                  <a:pt x="2152" y="1248"/>
                  <a:pt x="2153" y="1248"/>
                  <a:pt x="2155" y="1248"/>
                </a:cubicBezTo>
                <a:cubicBezTo>
                  <a:pt x="2157" y="1248"/>
                  <a:pt x="2161" y="1245"/>
                  <a:pt x="2161" y="1243"/>
                </a:cubicBezTo>
                <a:cubicBezTo>
                  <a:pt x="2161" y="1239"/>
                  <a:pt x="2163" y="1235"/>
                  <a:pt x="2164" y="1232"/>
                </a:cubicBezTo>
                <a:cubicBezTo>
                  <a:pt x="2165" y="1228"/>
                  <a:pt x="2167" y="1224"/>
                  <a:pt x="2170" y="1221"/>
                </a:cubicBezTo>
                <a:cubicBezTo>
                  <a:pt x="2172" y="1219"/>
                  <a:pt x="2173" y="1217"/>
                  <a:pt x="2174" y="1215"/>
                </a:cubicBezTo>
                <a:cubicBezTo>
                  <a:pt x="2176" y="1212"/>
                  <a:pt x="2177" y="1209"/>
                  <a:pt x="2179" y="1206"/>
                </a:cubicBezTo>
                <a:cubicBezTo>
                  <a:pt x="2181" y="1201"/>
                  <a:pt x="2184" y="1197"/>
                  <a:pt x="2189" y="1194"/>
                </a:cubicBezTo>
                <a:cubicBezTo>
                  <a:pt x="2190" y="1194"/>
                  <a:pt x="2191" y="1193"/>
                  <a:pt x="2191" y="1192"/>
                </a:cubicBezTo>
                <a:cubicBezTo>
                  <a:pt x="2192" y="1188"/>
                  <a:pt x="2196" y="1186"/>
                  <a:pt x="2197" y="1182"/>
                </a:cubicBezTo>
                <a:cubicBezTo>
                  <a:pt x="2198" y="1179"/>
                  <a:pt x="2198" y="1175"/>
                  <a:pt x="2200" y="1171"/>
                </a:cubicBezTo>
                <a:cubicBezTo>
                  <a:pt x="2202" y="1167"/>
                  <a:pt x="2202" y="1162"/>
                  <a:pt x="2205" y="1158"/>
                </a:cubicBezTo>
                <a:cubicBezTo>
                  <a:pt x="2206" y="1157"/>
                  <a:pt x="2206" y="1156"/>
                  <a:pt x="2206" y="1154"/>
                </a:cubicBezTo>
                <a:cubicBezTo>
                  <a:pt x="2207" y="1151"/>
                  <a:pt x="2207" y="1149"/>
                  <a:pt x="2206" y="1146"/>
                </a:cubicBezTo>
                <a:cubicBezTo>
                  <a:pt x="2205" y="1144"/>
                  <a:pt x="2205" y="1142"/>
                  <a:pt x="2206" y="1140"/>
                </a:cubicBezTo>
                <a:cubicBezTo>
                  <a:pt x="2206" y="1138"/>
                  <a:pt x="2206" y="1137"/>
                  <a:pt x="2206" y="1135"/>
                </a:cubicBezTo>
                <a:cubicBezTo>
                  <a:pt x="2206" y="1131"/>
                  <a:pt x="2207" y="1127"/>
                  <a:pt x="2209" y="1124"/>
                </a:cubicBezTo>
                <a:cubicBezTo>
                  <a:pt x="2209" y="1123"/>
                  <a:pt x="2209" y="1122"/>
                  <a:pt x="2209" y="1122"/>
                </a:cubicBezTo>
                <a:cubicBezTo>
                  <a:pt x="2209" y="1122"/>
                  <a:pt x="2209" y="1121"/>
                  <a:pt x="2209" y="1121"/>
                </a:cubicBezTo>
                <a:cubicBezTo>
                  <a:pt x="2208" y="1121"/>
                  <a:pt x="2208" y="1121"/>
                  <a:pt x="2208" y="1121"/>
                </a:cubicBezTo>
                <a:close/>
                <a:moveTo>
                  <a:pt x="705" y="90"/>
                </a:moveTo>
                <a:cubicBezTo>
                  <a:pt x="705" y="90"/>
                  <a:pt x="705" y="90"/>
                  <a:pt x="705" y="90"/>
                </a:cubicBezTo>
                <a:cubicBezTo>
                  <a:pt x="705" y="90"/>
                  <a:pt x="705" y="90"/>
                  <a:pt x="705" y="90"/>
                </a:cubicBezTo>
                <a:cubicBezTo>
                  <a:pt x="705" y="90"/>
                  <a:pt x="704" y="90"/>
                  <a:pt x="704" y="90"/>
                </a:cubicBezTo>
                <a:cubicBezTo>
                  <a:pt x="704" y="90"/>
                  <a:pt x="704" y="90"/>
                  <a:pt x="705" y="90"/>
                </a:cubicBezTo>
                <a:close/>
                <a:moveTo>
                  <a:pt x="713" y="64"/>
                </a:moveTo>
                <a:cubicBezTo>
                  <a:pt x="713" y="64"/>
                  <a:pt x="713" y="64"/>
                  <a:pt x="713" y="64"/>
                </a:cubicBezTo>
                <a:cubicBezTo>
                  <a:pt x="713" y="64"/>
                  <a:pt x="713" y="64"/>
                  <a:pt x="713" y="64"/>
                </a:cubicBezTo>
                <a:cubicBezTo>
                  <a:pt x="713" y="64"/>
                  <a:pt x="713" y="64"/>
                  <a:pt x="713" y="64"/>
                </a:cubicBezTo>
                <a:cubicBezTo>
                  <a:pt x="713" y="64"/>
                  <a:pt x="713" y="64"/>
                  <a:pt x="713" y="64"/>
                </a:cubicBezTo>
                <a:close/>
                <a:moveTo>
                  <a:pt x="714" y="67"/>
                </a:moveTo>
                <a:cubicBezTo>
                  <a:pt x="713" y="69"/>
                  <a:pt x="713" y="70"/>
                  <a:pt x="714" y="72"/>
                </a:cubicBezTo>
                <a:cubicBezTo>
                  <a:pt x="714" y="74"/>
                  <a:pt x="715" y="76"/>
                  <a:pt x="714" y="79"/>
                </a:cubicBezTo>
                <a:cubicBezTo>
                  <a:pt x="713" y="80"/>
                  <a:pt x="713" y="83"/>
                  <a:pt x="713" y="84"/>
                </a:cubicBezTo>
                <a:cubicBezTo>
                  <a:pt x="712" y="85"/>
                  <a:pt x="712" y="85"/>
                  <a:pt x="711" y="86"/>
                </a:cubicBezTo>
                <a:cubicBezTo>
                  <a:pt x="709" y="86"/>
                  <a:pt x="710" y="88"/>
                  <a:pt x="710" y="90"/>
                </a:cubicBezTo>
                <a:cubicBezTo>
                  <a:pt x="710" y="90"/>
                  <a:pt x="710" y="90"/>
                  <a:pt x="710" y="90"/>
                </a:cubicBezTo>
                <a:cubicBezTo>
                  <a:pt x="711" y="91"/>
                  <a:pt x="711" y="91"/>
                  <a:pt x="712" y="92"/>
                </a:cubicBezTo>
                <a:cubicBezTo>
                  <a:pt x="712" y="92"/>
                  <a:pt x="712" y="92"/>
                  <a:pt x="713" y="92"/>
                </a:cubicBezTo>
                <a:cubicBezTo>
                  <a:pt x="713" y="93"/>
                  <a:pt x="714" y="93"/>
                  <a:pt x="715" y="93"/>
                </a:cubicBezTo>
                <a:cubicBezTo>
                  <a:pt x="715" y="93"/>
                  <a:pt x="715" y="93"/>
                  <a:pt x="716" y="93"/>
                </a:cubicBezTo>
                <a:cubicBezTo>
                  <a:pt x="716" y="93"/>
                  <a:pt x="716" y="94"/>
                  <a:pt x="715" y="94"/>
                </a:cubicBezTo>
                <a:cubicBezTo>
                  <a:pt x="716" y="94"/>
                  <a:pt x="716" y="94"/>
                  <a:pt x="717" y="94"/>
                </a:cubicBezTo>
                <a:cubicBezTo>
                  <a:pt x="717" y="94"/>
                  <a:pt x="717" y="95"/>
                  <a:pt x="717" y="95"/>
                </a:cubicBezTo>
                <a:cubicBezTo>
                  <a:pt x="717" y="95"/>
                  <a:pt x="717" y="95"/>
                  <a:pt x="717" y="95"/>
                </a:cubicBezTo>
                <a:cubicBezTo>
                  <a:pt x="716" y="96"/>
                  <a:pt x="716" y="96"/>
                  <a:pt x="716" y="95"/>
                </a:cubicBezTo>
                <a:cubicBezTo>
                  <a:pt x="715" y="95"/>
                  <a:pt x="715" y="94"/>
                  <a:pt x="715" y="94"/>
                </a:cubicBezTo>
                <a:cubicBezTo>
                  <a:pt x="715" y="94"/>
                  <a:pt x="715" y="94"/>
                  <a:pt x="715" y="94"/>
                </a:cubicBezTo>
                <a:cubicBezTo>
                  <a:pt x="715" y="93"/>
                  <a:pt x="715" y="93"/>
                  <a:pt x="715" y="93"/>
                </a:cubicBezTo>
                <a:cubicBezTo>
                  <a:pt x="714" y="93"/>
                  <a:pt x="713" y="93"/>
                  <a:pt x="713" y="92"/>
                </a:cubicBezTo>
                <a:cubicBezTo>
                  <a:pt x="712" y="92"/>
                  <a:pt x="712" y="92"/>
                  <a:pt x="712" y="92"/>
                </a:cubicBezTo>
                <a:cubicBezTo>
                  <a:pt x="711" y="91"/>
                  <a:pt x="710" y="91"/>
                  <a:pt x="710" y="90"/>
                </a:cubicBezTo>
                <a:cubicBezTo>
                  <a:pt x="710" y="90"/>
                  <a:pt x="710" y="90"/>
                  <a:pt x="710" y="90"/>
                </a:cubicBezTo>
                <a:cubicBezTo>
                  <a:pt x="708" y="90"/>
                  <a:pt x="706" y="90"/>
                  <a:pt x="705" y="90"/>
                </a:cubicBezTo>
                <a:cubicBezTo>
                  <a:pt x="704" y="91"/>
                  <a:pt x="703" y="91"/>
                  <a:pt x="702" y="91"/>
                </a:cubicBezTo>
                <a:cubicBezTo>
                  <a:pt x="700" y="91"/>
                  <a:pt x="698" y="92"/>
                  <a:pt x="696" y="92"/>
                </a:cubicBezTo>
                <a:cubicBezTo>
                  <a:pt x="695" y="95"/>
                  <a:pt x="693" y="97"/>
                  <a:pt x="691" y="99"/>
                </a:cubicBezTo>
                <a:cubicBezTo>
                  <a:pt x="689" y="100"/>
                  <a:pt x="688" y="102"/>
                  <a:pt x="688" y="104"/>
                </a:cubicBezTo>
                <a:cubicBezTo>
                  <a:pt x="688" y="105"/>
                  <a:pt x="688" y="107"/>
                  <a:pt x="690" y="107"/>
                </a:cubicBezTo>
                <a:cubicBezTo>
                  <a:pt x="690" y="107"/>
                  <a:pt x="691" y="107"/>
                  <a:pt x="691" y="107"/>
                </a:cubicBezTo>
                <a:cubicBezTo>
                  <a:pt x="694" y="107"/>
                  <a:pt x="695" y="108"/>
                  <a:pt x="695" y="111"/>
                </a:cubicBezTo>
                <a:cubicBezTo>
                  <a:pt x="695" y="112"/>
                  <a:pt x="695" y="113"/>
                  <a:pt x="695" y="114"/>
                </a:cubicBezTo>
                <a:cubicBezTo>
                  <a:pt x="695" y="116"/>
                  <a:pt x="694" y="117"/>
                  <a:pt x="693" y="118"/>
                </a:cubicBezTo>
                <a:cubicBezTo>
                  <a:pt x="693" y="118"/>
                  <a:pt x="693" y="118"/>
                  <a:pt x="692" y="118"/>
                </a:cubicBezTo>
                <a:cubicBezTo>
                  <a:pt x="692" y="118"/>
                  <a:pt x="692" y="118"/>
                  <a:pt x="692" y="118"/>
                </a:cubicBezTo>
                <a:cubicBezTo>
                  <a:pt x="691" y="116"/>
                  <a:pt x="691" y="114"/>
                  <a:pt x="690" y="112"/>
                </a:cubicBezTo>
                <a:cubicBezTo>
                  <a:pt x="690" y="111"/>
                  <a:pt x="689" y="110"/>
                  <a:pt x="688" y="110"/>
                </a:cubicBezTo>
                <a:cubicBezTo>
                  <a:pt x="686" y="109"/>
                  <a:pt x="684" y="109"/>
                  <a:pt x="682" y="110"/>
                </a:cubicBezTo>
                <a:cubicBezTo>
                  <a:pt x="682" y="110"/>
                  <a:pt x="681" y="110"/>
                  <a:pt x="681" y="111"/>
                </a:cubicBezTo>
                <a:cubicBezTo>
                  <a:pt x="681" y="112"/>
                  <a:pt x="680" y="112"/>
                  <a:pt x="680" y="113"/>
                </a:cubicBezTo>
                <a:cubicBezTo>
                  <a:pt x="680" y="117"/>
                  <a:pt x="681" y="120"/>
                  <a:pt x="682" y="123"/>
                </a:cubicBezTo>
                <a:cubicBezTo>
                  <a:pt x="682" y="123"/>
                  <a:pt x="682" y="123"/>
                  <a:pt x="682" y="123"/>
                </a:cubicBezTo>
                <a:cubicBezTo>
                  <a:pt x="682" y="123"/>
                  <a:pt x="682" y="123"/>
                  <a:pt x="682" y="123"/>
                </a:cubicBezTo>
                <a:cubicBezTo>
                  <a:pt x="682" y="123"/>
                  <a:pt x="682" y="123"/>
                  <a:pt x="682" y="123"/>
                </a:cubicBezTo>
                <a:cubicBezTo>
                  <a:pt x="681" y="123"/>
                  <a:pt x="680" y="124"/>
                  <a:pt x="679" y="123"/>
                </a:cubicBezTo>
                <a:cubicBezTo>
                  <a:pt x="674" y="122"/>
                  <a:pt x="670" y="124"/>
                  <a:pt x="665" y="127"/>
                </a:cubicBezTo>
                <a:cubicBezTo>
                  <a:pt x="665" y="127"/>
                  <a:pt x="665" y="127"/>
                  <a:pt x="664" y="127"/>
                </a:cubicBezTo>
                <a:cubicBezTo>
                  <a:pt x="664" y="127"/>
                  <a:pt x="663" y="128"/>
                  <a:pt x="662" y="129"/>
                </a:cubicBezTo>
                <a:cubicBezTo>
                  <a:pt x="661" y="130"/>
                  <a:pt x="661" y="128"/>
                  <a:pt x="660" y="128"/>
                </a:cubicBezTo>
                <a:cubicBezTo>
                  <a:pt x="659" y="127"/>
                  <a:pt x="658" y="127"/>
                  <a:pt x="657" y="128"/>
                </a:cubicBezTo>
                <a:cubicBezTo>
                  <a:pt x="657" y="130"/>
                  <a:pt x="657" y="132"/>
                  <a:pt x="658" y="133"/>
                </a:cubicBezTo>
                <a:cubicBezTo>
                  <a:pt x="661" y="136"/>
                  <a:pt x="663" y="138"/>
                  <a:pt x="667" y="139"/>
                </a:cubicBezTo>
                <a:cubicBezTo>
                  <a:pt x="670" y="140"/>
                  <a:pt x="673" y="142"/>
                  <a:pt x="677" y="144"/>
                </a:cubicBezTo>
                <a:cubicBezTo>
                  <a:pt x="678" y="144"/>
                  <a:pt x="678" y="145"/>
                  <a:pt x="679" y="145"/>
                </a:cubicBezTo>
                <a:cubicBezTo>
                  <a:pt x="680" y="146"/>
                  <a:pt x="682" y="146"/>
                  <a:pt x="683" y="144"/>
                </a:cubicBezTo>
                <a:cubicBezTo>
                  <a:pt x="683" y="144"/>
                  <a:pt x="683" y="143"/>
                  <a:pt x="684" y="143"/>
                </a:cubicBezTo>
                <a:cubicBezTo>
                  <a:pt x="684" y="143"/>
                  <a:pt x="684" y="143"/>
                  <a:pt x="684" y="143"/>
                </a:cubicBezTo>
                <a:cubicBezTo>
                  <a:pt x="683" y="142"/>
                  <a:pt x="683" y="142"/>
                  <a:pt x="683" y="142"/>
                </a:cubicBezTo>
                <a:cubicBezTo>
                  <a:pt x="684" y="143"/>
                  <a:pt x="684" y="143"/>
                  <a:pt x="684" y="143"/>
                </a:cubicBezTo>
                <a:cubicBezTo>
                  <a:pt x="684" y="143"/>
                  <a:pt x="684" y="143"/>
                  <a:pt x="684" y="143"/>
                </a:cubicBezTo>
                <a:cubicBezTo>
                  <a:pt x="685" y="142"/>
                  <a:pt x="686" y="142"/>
                  <a:pt x="688" y="143"/>
                </a:cubicBezTo>
                <a:cubicBezTo>
                  <a:pt x="691" y="145"/>
                  <a:pt x="694" y="146"/>
                  <a:pt x="697" y="146"/>
                </a:cubicBezTo>
                <a:cubicBezTo>
                  <a:pt x="698" y="145"/>
                  <a:pt x="699" y="146"/>
                  <a:pt x="699" y="146"/>
                </a:cubicBezTo>
                <a:cubicBezTo>
                  <a:pt x="701" y="146"/>
                  <a:pt x="701" y="147"/>
                  <a:pt x="701" y="149"/>
                </a:cubicBezTo>
                <a:cubicBezTo>
                  <a:pt x="701" y="149"/>
                  <a:pt x="701" y="150"/>
                  <a:pt x="701" y="150"/>
                </a:cubicBezTo>
                <a:cubicBezTo>
                  <a:pt x="701" y="151"/>
                  <a:pt x="703" y="152"/>
                  <a:pt x="704" y="152"/>
                </a:cubicBezTo>
                <a:cubicBezTo>
                  <a:pt x="706" y="151"/>
                  <a:pt x="708" y="151"/>
                  <a:pt x="709" y="150"/>
                </a:cubicBezTo>
                <a:cubicBezTo>
                  <a:pt x="711" y="150"/>
                  <a:pt x="712" y="149"/>
                  <a:pt x="714" y="149"/>
                </a:cubicBezTo>
                <a:cubicBezTo>
                  <a:pt x="717" y="149"/>
                  <a:pt x="719" y="147"/>
                  <a:pt x="721" y="145"/>
                </a:cubicBezTo>
                <a:cubicBezTo>
                  <a:pt x="721" y="145"/>
                  <a:pt x="721" y="144"/>
                  <a:pt x="721" y="144"/>
                </a:cubicBezTo>
                <a:cubicBezTo>
                  <a:pt x="723" y="142"/>
                  <a:pt x="722" y="140"/>
                  <a:pt x="719" y="139"/>
                </a:cubicBezTo>
                <a:cubicBezTo>
                  <a:pt x="718" y="138"/>
                  <a:pt x="718" y="138"/>
                  <a:pt x="717" y="137"/>
                </a:cubicBezTo>
                <a:cubicBezTo>
                  <a:pt x="717" y="136"/>
                  <a:pt x="718" y="135"/>
                  <a:pt x="718" y="134"/>
                </a:cubicBezTo>
                <a:cubicBezTo>
                  <a:pt x="719" y="133"/>
                  <a:pt x="720" y="133"/>
                  <a:pt x="721" y="132"/>
                </a:cubicBezTo>
                <a:cubicBezTo>
                  <a:pt x="722" y="131"/>
                  <a:pt x="724" y="131"/>
                  <a:pt x="726" y="130"/>
                </a:cubicBezTo>
                <a:cubicBezTo>
                  <a:pt x="728" y="129"/>
                  <a:pt x="730" y="127"/>
                  <a:pt x="730" y="125"/>
                </a:cubicBezTo>
                <a:cubicBezTo>
                  <a:pt x="731" y="124"/>
                  <a:pt x="731" y="123"/>
                  <a:pt x="731" y="123"/>
                </a:cubicBezTo>
                <a:cubicBezTo>
                  <a:pt x="731" y="123"/>
                  <a:pt x="731" y="122"/>
                  <a:pt x="731" y="122"/>
                </a:cubicBezTo>
                <a:cubicBezTo>
                  <a:pt x="732" y="121"/>
                  <a:pt x="733" y="120"/>
                  <a:pt x="734" y="121"/>
                </a:cubicBezTo>
                <a:cubicBezTo>
                  <a:pt x="737" y="122"/>
                  <a:pt x="740" y="121"/>
                  <a:pt x="743" y="121"/>
                </a:cubicBezTo>
                <a:cubicBezTo>
                  <a:pt x="744" y="121"/>
                  <a:pt x="745" y="119"/>
                  <a:pt x="744" y="118"/>
                </a:cubicBezTo>
                <a:cubicBezTo>
                  <a:pt x="744" y="117"/>
                  <a:pt x="744" y="117"/>
                  <a:pt x="744" y="116"/>
                </a:cubicBezTo>
                <a:cubicBezTo>
                  <a:pt x="743" y="116"/>
                  <a:pt x="743" y="116"/>
                  <a:pt x="743" y="116"/>
                </a:cubicBezTo>
                <a:cubicBezTo>
                  <a:pt x="743" y="116"/>
                  <a:pt x="743" y="116"/>
                  <a:pt x="743" y="116"/>
                </a:cubicBezTo>
                <a:cubicBezTo>
                  <a:pt x="743" y="116"/>
                  <a:pt x="742" y="116"/>
                  <a:pt x="742" y="116"/>
                </a:cubicBezTo>
                <a:cubicBezTo>
                  <a:pt x="742" y="115"/>
                  <a:pt x="743" y="116"/>
                  <a:pt x="743" y="116"/>
                </a:cubicBezTo>
                <a:cubicBezTo>
                  <a:pt x="743" y="116"/>
                  <a:pt x="743" y="116"/>
                  <a:pt x="743" y="116"/>
                </a:cubicBezTo>
                <a:cubicBezTo>
                  <a:pt x="743" y="116"/>
                  <a:pt x="744" y="116"/>
                  <a:pt x="744" y="116"/>
                </a:cubicBezTo>
                <a:cubicBezTo>
                  <a:pt x="746" y="117"/>
                  <a:pt x="748" y="116"/>
                  <a:pt x="750" y="114"/>
                </a:cubicBezTo>
                <a:cubicBezTo>
                  <a:pt x="751" y="113"/>
                  <a:pt x="751" y="112"/>
                  <a:pt x="753" y="111"/>
                </a:cubicBezTo>
                <a:cubicBezTo>
                  <a:pt x="754" y="110"/>
                  <a:pt x="754" y="108"/>
                  <a:pt x="755" y="107"/>
                </a:cubicBezTo>
                <a:cubicBezTo>
                  <a:pt x="756" y="106"/>
                  <a:pt x="756" y="104"/>
                  <a:pt x="755" y="103"/>
                </a:cubicBezTo>
                <a:cubicBezTo>
                  <a:pt x="754" y="101"/>
                  <a:pt x="754" y="100"/>
                  <a:pt x="754" y="99"/>
                </a:cubicBezTo>
                <a:cubicBezTo>
                  <a:pt x="754" y="99"/>
                  <a:pt x="754" y="99"/>
                  <a:pt x="754" y="99"/>
                </a:cubicBezTo>
                <a:cubicBezTo>
                  <a:pt x="754" y="99"/>
                  <a:pt x="753" y="99"/>
                  <a:pt x="753" y="99"/>
                </a:cubicBezTo>
                <a:cubicBezTo>
                  <a:pt x="753" y="99"/>
                  <a:pt x="754" y="99"/>
                  <a:pt x="754" y="99"/>
                </a:cubicBezTo>
                <a:cubicBezTo>
                  <a:pt x="754" y="99"/>
                  <a:pt x="754" y="99"/>
                  <a:pt x="754" y="99"/>
                </a:cubicBezTo>
                <a:cubicBezTo>
                  <a:pt x="755" y="100"/>
                  <a:pt x="756" y="100"/>
                  <a:pt x="758" y="100"/>
                </a:cubicBezTo>
                <a:cubicBezTo>
                  <a:pt x="759" y="101"/>
                  <a:pt x="761" y="100"/>
                  <a:pt x="761" y="98"/>
                </a:cubicBezTo>
                <a:cubicBezTo>
                  <a:pt x="761" y="97"/>
                  <a:pt x="761" y="95"/>
                  <a:pt x="759" y="95"/>
                </a:cubicBezTo>
                <a:cubicBezTo>
                  <a:pt x="758" y="94"/>
                  <a:pt x="757" y="94"/>
                  <a:pt x="756" y="93"/>
                </a:cubicBezTo>
                <a:cubicBezTo>
                  <a:pt x="756" y="93"/>
                  <a:pt x="756" y="93"/>
                  <a:pt x="755" y="93"/>
                </a:cubicBezTo>
                <a:cubicBezTo>
                  <a:pt x="756" y="93"/>
                  <a:pt x="756" y="92"/>
                  <a:pt x="756" y="92"/>
                </a:cubicBezTo>
                <a:cubicBezTo>
                  <a:pt x="757" y="91"/>
                  <a:pt x="758" y="91"/>
                  <a:pt x="759" y="91"/>
                </a:cubicBezTo>
                <a:cubicBezTo>
                  <a:pt x="761" y="92"/>
                  <a:pt x="764" y="92"/>
                  <a:pt x="767" y="91"/>
                </a:cubicBezTo>
                <a:cubicBezTo>
                  <a:pt x="768" y="91"/>
                  <a:pt x="769" y="91"/>
                  <a:pt x="770" y="89"/>
                </a:cubicBezTo>
                <a:cubicBezTo>
                  <a:pt x="770" y="88"/>
                  <a:pt x="770" y="88"/>
                  <a:pt x="770" y="87"/>
                </a:cubicBezTo>
                <a:cubicBezTo>
                  <a:pt x="771" y="88"/>
                  <a:pt x="771" y="88"/>
                  <a:pt x="771" y="88"/>
                </a:cubicBezTo>
                <a:cubicBezTo>
                  <a:pt x="772" y="88"/>
                  <a:pt x="772" y="89"/>
                  <a:pt x="773" y="89"/>
                </a:cubicBezTo>
                <a:cubicBezTo>
                  <a:pt x="777" y="91"/>
                  <a:pt x="779" y="90"/>
                  <a:pt x="782" y="87"/>
                </a:cubicBezTo>
                <a:cubicBezTo>
                  <a:pt x="785" y="84"/>
                  <a:pt x="788" y="80"/>
                  <a:pt x="792" y="78"/>
                </a:cubicBezTo>
                <a:cubicBezTo>
                  <a:pt x="794" y="77"/>
                  <a:pt x="796" y="76"/>
                  <a:pt x="798" y="74"/>
                </a:cubicBezTo>
                <a:cubicBezTo>
                  <a:pt x="799" y="73"/>
                  <a:pt x="800" y="73"/>
                  <a:pt x="801" y="72"/>
                </a:cubicBezTo>
                <a:cubicBezTo>
                  <a:pt x="806" y="71"/>
                  <a:pt x="810" y="68"/>
                  <a:pt x="814" y="67"/>
                </a:cubicBezTo>
                <a:cubicBezTo>
                  <a:pt x="818" y="65"/>
                  <a:pt x="822" y="63"/>
                  <a:pt x="826" y="60"/>
                </a:cubicBezTo>
                <a:cubicBezTo>
                  <a:pt x="827" y="60"/>
                  <a:pt x="827" y="59"/>
                  <a:pt x="827" y="58"/>
                </a:cubicBezTo>
                <a:cubicBezTo>
                  <a:pt x="828" y="57"/>
                  <a:pt x="827" y="56"/>
                  <a:pt x="825" y="56"/>
                </a:cubicBezTo>
                <a:cubicBezTo>
                  <a:pt x="824" y="56"/>
                  <a:pt x="823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4"/>
                  <a:pt x="823" y="53"/>
                  <a:pt x="824" y="53"/>
                </a:cubicBezTo>
                <a:cubicBezTo>
                  <a:pt x="828" y="53"/>
                  <a:pt x="833" y="52"/>
                  <a:pt x="837" y="52"/>
                </a:cubicBezTo>
                <a:cubicBezTo>
                  <a:pt x="841" y="50"/>
                  <a:pt x="845" y="47"/>
                  <a:pt x="849" y="45"/>
                </a:cubicBezTo>
                <a:cubicBezTo>
                  <a:pt x="850" y="45"/>
                  <a:pt x="851" y="45"/>
                  <a:pt x="851" y="45"/>
                </a:cubicBezTo>
                <a:cubicBezTo>
                  <a:pt x="852" y="43"/>
                  <a:pt x="853" y="42"/>
                  <a:pt x="853" y="41"/>
                </a:cubicBezTo>
                <a:cubicBezTo>
                  <a:pt x="854" y="40"/>
                  <a:pt x="854" y="38"/>
                  <a:pt x="854" y="36"/>
                </a:cubicBezTo>
                <a:cubicBezTo>
                  <a:pt x="854" y="34"/>
                  <a:pt x="853" y="33"/>
                  <a:pt x="852" y="32"/>
                </a:cubicBezTo>
                <a:cubicBezTo>
                  <a:pt x="850" y="32"/>
                  <a:pt x="850" y="31"/>
                  <a:pt x="850" y="30"/>
                </a:cubicBezTo>
                <a:cubicBezTo>
                  <a:pt x="850" y="28"/>
                  <a:pt x="850" y="25"/>
                  <a:pt x="850" y="23"/>
                </a:cubicBezTo>
                <a:cubicBezTo>
                  <a:pt x="850" y="23"/>
                  <a:pt x="850" y="22"/>
                  <a:pt x="849" y="22"/>
                </a:cubicBezTo>
                <a:cubicBezTo>
                  <a:pt x="847" y="21"/>
                  <a:pt x="845" y="21"/>
                  <a:pt x="843" y="20"/>
                </a:cubicBezTo>
                <a:cubicBezTo>
                  <a:pt x="842" y="20"/>
                  <a:pt x="840" y="20"/>
                  <a:pt x="839" y="21"/>
                </a:cubicBezTo>
                <a:cubicBezTo>
                  <a:pt x="838" y="21"/>
                  <a:pt x="837" y="21"/>
                  <a:pt x="837" y="22"/>
                </a:cubicBezTo>
                <a:cubicBezTo>
                  <a:pt x="837" y="22"/>
                  <a:pt x="836" y="22"/>
                  <a:pt x="836" y="22"/>
                </a:cubicBezTo>
                <a:cubicBezTo>
                  <a:pt x="836" y="22"/>
                  <a:pt x="836" y="22"/>
                  <a:pt x="836" y="22"/>
                </a:cubicBezTo>
                <a:cubicBezTo>
                  <a:pt x="836" y="22"/>
                  <a:pt x="835" y="23"/>
                  <a:pt x="835" y="23"/>
                </a:cubicBezTo>
                <a:cubicBezTo>
                  <a:pt x="835" y="23"/>
                  <a:pt x="835" y="23"/>
                  <a:pt x="834" y="23"/>
                </a:cubicBezTo>
                <a:cubicBezTo>
                  <a:pt x="835" y="22"/>
                  <a:pt x="835" y="22"/>
                  <a:pt x="836" y="22"/>
                </a:cubicBezTo>
                <a:cubicBezTo>
                  <a:pt x="836" y="22"/>
                  <a:pt x="836" y="22"/>
                  <a:pt x="836" y="22"/>
                </a:cubicBezTo>
                <a:cubicBezTo>
                  <a:pt x="836" y="22"/>
                  <a:pt x="836" y="22"/>
                  <a:pt x="837" y="22"/>
                </a:cubicBezTo>
                <a:cubicBezTo>
                  <a:pt x="838" y="21"/>
                  <a:pt x="838" y="20"/>
                  <a:pt x="839" y="19"/>
                </a:cubicBezTo>
                <a:cubicBezTo>
                  <a:pt x="840" y="18"/>
                  <a:pt x="841" y="17"/>
                  <a:pt x="839" y="16"/>
                </a:cubicBezTo>
                <a:cubicBezTo>
                  <a:pt x="839" y="16"/>
                  <a:pt x="838" y="15"/>
                  <a:pt x="838" y="15"/>
                </a:cubicBezTo>
                <a:cubicBezTo>
                  <a:pt x="838" y="15"/>
                  <a:pt x="837" y="15"/>
                  <a:pt x="837" y="15"/>
                </a:cubicBezTo>
                <a:cubicBezTo>
                  <a:pt x="835" y="14"/>
                  <a:pt x="833" y="13"/>
                  <a:pt x="831" y="12"/>
                </a:cubicBezTo>
                <a:cubicBezTo>
                  <a:pt x="829" y="12"/>
                  <a:pt x="828" y="11"/>
                  <a:pt x="828" y="10"/>
                </a:cubicBezTo>
                <a:cubicBezTo>
                  <a:pt x="827" y="8"/>
                  <a:pt x="826" y="8"/>
                  <a:pt x="825" y="7"/>
                </a:cubicBezTo>
                <a:cubicBezTo>
                  <a:pt x="823" y="7"/>
                  <a:pt x="820" y="7"/>
                  <a:pt x="818" y="6"/>
                </a:cubicBezTo>
                <a:cubicBezTo>
                  <a:pt x="816" y="5"/>
                  <a:pt x="814" y="5"/>
                  <a:pt x="812" y="7"/>
                </a:cubicBezTo>
                <a:cubicBezTo>
                  <a:pt x="810" y="8"/>
                  <a:pt x="809" y="7"/>
                  <a:pt x="809" y="5"/>
                </a:cubicBezTo>
                <a:cubicBezTo>
                  <a:pt x="809" y="4"/>
                  <a:pt x="809" y="3"/>
                  <a:pt x="809" y="3"/>
                </a:cubicBezTo>
                <a:cubicBezTo>
                  <a:pt x="806" y="2"/>
                  <a:pt x="803" y="2"/>
                  <a:pt x="800" y="1"/>
                </a:cubicBezTo>
                <a:cubicBezTo>
                  <a:pt x="799" y="1"/>
                  <a:pt x="797" y="1"/>
                  <a:pt x="796" y="1"/>
                </a:cubicBezTo>
                <a:cubicBezTo>
                  <a:pt x="795" y="1"/>
                  <a:pt x="794" y="2"/>
                  <a:pt x="794" y="3"/>
                </a:cubicBezTo>
                <a:cubicBezTo>
                  <a:pt x="794" y="5"/>
                  <a:pt x="793" y="7"/>
                  <a:pt x="793" y="9"/>
                </a:cubicBezTo>
                <a:cubicBezTo>
                  <a:pt x="793" y="9"/>
                  <a:pt x="793" y="10"/>
                  <a:pt x="793" y="10"/>
                </a:cubicBezTo>
                <a:cubicBezTo>
                  <a:pt x="792" y="10"/>
                  <a:pt x="791" y="10"/>
                  <a:pt x="791" y="9"/>
                </a:cubicBezTo>
                <a:cubicBezTo>
                  <a:pt x="791" y="8"/>
                  <a:pt x="791" y="7"/>
                  <a:pt x="791" y="6"/>
                </a:cubicBezTo>
                <a:cubicBezTo>
                  <a:pt x="791" y="6"/>
                  <a:pt x="791" y="6"/>
                  <a:pt x="791" y="6"/>
                </a:cubicBezTo>
                <a:cubicBezTo>
                  <a:pt x="791" y="5"/>
                  <a:pt x="790" y="5"/>
                  <a:pt x="790" y="5"/>
                </a:cubicBezTo>
                <a:cubicBezTo>
                  <a:pt x="787" y="5"/>
                  <a:pt x="786" y="3"/>
                  <a:pt x="785" y="2"/>
                </a:cubicBezTo>
                <a:cubicBezTo>
                  <a:pt x="784" y="1"/>
                  <a:pt x="782" y="0"/>
                  <a:pt x="781" y="1"/>
                </a:cubicBezTo>
                <a:cubicBezTo>
                  <a:pt x="779" y="2"/>
                  <a:pt x="779" y="3"/>
                  <a:pt x="779" y="4"/>
                </a:cubicBezTo>
                <a:cubicBezTo>
                  <a:pt x="779" y="6"/>
                  <a:pt x="779" y="7"/>
                  <a:pt x="779" y="8"/>
                </a:cubicBezTo>
                <a:cubicBezTo>
                  <a:pt x="779" y="8"/>
                  <a:pt x="779" y="8"/>
                  <a:pt x="778" y="9"/>
                </a:cubicBezTo>
                <a:cubicBezTo>
                  <a:pt x="778" y="9"/>
                  <a:pt x="778" y="9"/>
                  <a:pt x="778" y="8"/>
                </a:cubicBezTo>
                <a:cubicBezTo>
                  <a:pt x="777" y="7"/>
                  <a:pt x="776" y="5"/>
                  <a:pt x="775" y="4"/>
                </a:cubicBezTo>
                <a:cubicBezTo>
                  <a:pt x="774" y="2"/>
                  <a:pt x="772" y="2"/>
                  <a:pt x="771" y="4"/>
                </a:cubicBezTo>
                <a:cubicBezTo>
                  <a:pt x="770" y="6"/>
                  <a:pt x="770" y="6"/>
                  <a:pt x="769" y="6"/>
                </a:cubicBezTo>
                <a:cubicBezTo>
                  <a:pt x="769" y="6"/>
                  <a:pt x="768" y="5"/>
                  <a:pt x="768" y="5"/>
                </a:cubicBezTo>
                <a:cubicBezTo>
                  <a:pt x="766" y="5"/>
                  <a:pt x="765" y="6"/>
                  <a:pt x="765" y="7"/>
                </a:cubicBezTo>
                <a:cubicBezTo>
                  <a:pt x="766" y="10"/>
                  <a:pt x="765" y="11"/>
                  <a:pt x="763" y="12"/>
                </a:cubicBezTo>
                <a:cubicBezTo>
                  <a:pt x="762" y="13"/>
                  <a:pt x="762" y="14"/>
                  <a:pt x="762" y="15"/>
                </a:cubicBezTo>
                <a:cubicBezTo>
                  <a:pt x="761" y="16"/>
                  <a:pt x="759" y="16"/>
                  <a:pt x="758" y="15"/>
                </a:cubicBezTo>
                <a:cubicBezTo>
                  <a:pt x="757" y="13"/>
                  <a:pt x="756" y="10"/>
                  <a:pt x="755" y="8"/>
                </a:cubicBezTo>
                <a:cubicBezTo>
                  <a:pt x="754" y="7"/>
                  <a:pt x="753" y="7"/>
                  <a:pt x="751" y="7"/>
                </a:cubicBezTo>
                <a:cubicBezTo>
                  <a:pt x="751" y="6"/>
                  <a:pt x="749" y="7"/>
                  <a:pt x="749" y="9"/>
                </a:cubicBezTo>
                <a:cubicBezTo>
                  <a:pt x="749" y="10"/>
                  <a:pt x="748" y="11"/>
                  <a:pt x="746" y="12"/>
                </a:cubicBezTo>
                <a:cubicBezTo>
                  <a:pt x="746" y="12"/>
                  <a:pt x="745" y="12"/>
                  <a:pt x="745" y="12"/>
                </a:cubicBezTo>
                <a:cubicBezTo>
                  <a:pt x="744" y="12"/>
                  <a:pt x="744" y="13"/>
                  <a:pt x="744" y="13"/>
                </a:cubicBezTo>
                <a:cubicBezTo>
                  <a:pt x="745" y="16"/>
                  <a:pt x="746" y="18"/>
                  <a:pt x="746" y="20"/>
                </a:cubicBezTo>
                <a:cubicBezTo>
                  <a:pt x="747" y="20"/>
                  <a:pt x="747" y="20"/>
                  <a:pt x="747" y="20"/>
                </a:cubicBezTo>
                <a:cubicBezTo>
                  <a:pt x="747" y="20"/>
                  <a:pt x="747" y="20"/>
                  <a:pt x="747" y="20"/>
                </a:cubicBezTo>
                <a:cubicBezTo>
                  <a:pt x="747" y="20"/>
                  <a:pt x="747" y="20"/>
                  <a:pt x="747" y="20"/>
                </a:cubicBezTo>
                <a:cubicBezTo>
                  <a:pt x="747" y="20"/>
                  <a:pt x="746" y="20"/>
                  <a:pt x="746" y="20"/>
                </a:cubicBezTo>
                <a:cubicBezTo>
                  <a:pt x="745" y="20"/>
                  <a:pt x="744" y="20"/>
                  <a:pt x="743" y="18"/>
                </a:cubicBezTo>
                <a:cubicBezTo>
                  <a:pt x="742" y="17"/>
                  <a:pt x="741" y="17"/>
                  <a:pt x="740" y="17"/>
                </a:cubicBezTo>
                <a:cubicBezTo>
                  <a:pt x="739" y="17"/>
                  <a:pt x="738" y="17"/>
                  <a:pt x="738" y="16"/>
                </a:cubicBezTo>
                <a:cubicBezTo>
                  <a:pt x="737" y="16"/>
                  <a:pt x="737" y="15"/>
                  <a:pt x="736" y="14"/>
                </a:cubicBezTo>
                <a:cubicBezTo>
                  <a:pt x="735" y="13"/>
                  <a:pt x="734" y="13"/>
                  <a:pt x="733" y="14"/>
                </a:cubicBezTo>
                <a:cubicBezTo>
                  <a:pt x="732" y="15"/>
                  <a:pt x="732" y="16"/>
                  <a:pt x="731" y="16"/>
                </a:cubicBezTo>
                <a:cubicBezTo>
                  <a:pt x="730" y="17"/>
                  <a:pt x="730" y="17"/>
                  <a:pt x="729" y="16"/>
                </a:cubicBezTo>
                <a:cubicBezTo>
                  <a:pt x="728" y="15"/>
                  <a:pt x="727" y="15"/>
                  <a:pt x="725" y="15"/>
                </a:cubicBezTo>
                <a:cubicBezTo>
                  <a:pt x="722" y="16"/>
                  <a:pt x="719" y="17"/>
                  <a:pt x="716" y="19"/>
                </a:cubicBezTo>
                <a:cubicBezTo>
                  <a:pt x="716" y="19"/>
                  <a:pt x="715" y="20"/>
                  <a:pt x="714" y="20"/>
                </a:cubicBezTo>
                <a:cubicBezTo>
                  <a:pt x="713" y="21"/>
                  <a:pt x="714" y="24"/>
                  <a:pt x="715" y="25"/>
                </a:cubicBezTo>
                <a:cubicBezTo>
                  <a:pt x="716" y="25"/>
                  <a:pt x="716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4"/>
                  <a:pt x="718" y="24"/>
                  <a:pt x="718" y="23"/>
                </a:cubicBezTo>
                <a:cubicBezTo>
                  <a:pt x="718" y="23"/>
                  <a:pt x="719" y="23"/>
                  <a:pt x="719" y="23"/>
                </a:cubicBezTo>
                <a:cubicBezTo>
                  <a:pt x="720" y="24"/>
                  <a:pt x="720" y="24"/>
                  <a:pt x="719" y="25"/>
                </a:cubicBezTo>
                <a:cubicBezTo>
                  <a:pt x="718" y="25"/>
                  <a:pt x="718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6"/>
                  <a:pt x="717" y="27"/>
                  <a:pt x="717" y="28"/>
                </a:cubicBezTo>
                <a:cubicBezTo>
                  <a:pt x="718" y="30"/>
                  <a:pt x="718" y="30"/>
                  <a:pt x="717" y="31"/>
                </a:cubicBezTo>
                <a:cubicBezTo>
                  <a:pt x="717" y="32"/>
                  <a:pt x="716" y="32"/>
                  <a:pt x="716" y="33"/>
                </a:cubicBezTo>
                <a:cubicBezTo>
                  <a:pt x="714" y="35"/>
                  <a:pt x="715" y="37"/>
                  <a:pt x="717" y="38"/>
                </a:cubicBezTo>
                <a:cubicBezTo>
                  <a:pt x="717" y="38"/>
                  <a:pt x="718" y="38"/>
                  <a:pt x="718" y="38"/>
                </a:cubicBezTo>
                <a:cubicBezTo>
                  <a:pt x="718" y="39"/>
                  <a:pt x="718" y="39"/>
                  <a:pt x="717" y="39"/>
                </a:cubicBezTo>
                <a:cubicBezTo>
                  <a:pt x="717" y="39"/>
                  <a:pt x="716" y="39"/>
                  <a:pt x="716" y="39"/>
                </a:cubicBezTo>
                <a:cubicBezTo>
                  <a:pt x="714" y="39"/>
                  <a:pt x="713" y="41"/>
                  <a:pt x="714" y="42"/>
                </a:cubicBezTo>
                <a:cubicBezTo>
                  <a:pt x="714" y="45"/>
                  <a:pt x="715" y="46"/>
                  <a:pt x="717" y="48"/>
                </a:cubicBezTo>
                <a:cubicBezTo>
                  <a:pt x="718" y="50"/>
                  <a:pt x="720" y="50"/>
                  <a:pt x="722" y="50"/>
                </a:cubicBezTo>
                <a:cubicBezTo>
                  <a:pt x="722" y="50"/>
                  <a:pt x="722" y="50"/>
                  <a:pt x="722" y="50"/>
                </a:cubicBezTo>
                <a:cubicBezTo>
                  <a:pt x="722" y="50"/>
                  <a:pt x="722" y="49"/>
                  <a:pt x="722" y="49"/>
                </a:cubicBezTo>
                <a:cubicBezTo>
                  <a:pt x="722" y="50"/>
                  <a:pt x="722" y="50"/>
                  <a:pt x="722" y="50"/>
                </a:cubicBezTo>
                <a:cubicBezTo>
                  <a:pt x="722" y="50"/>
                  <a:pt x="722" y="50"/>
                  <a:pt x="722" y="50"/>
                </a:cubicBezTo>
                <a:cubicBezTo>
                  <a:pt x="722" y="51"/>
                  <a:pt x="723" y="52"/>
                  <a:pt x="723" y="53"/>
                </a:cubicBezTo>
                <a:cubicBezTo>
                  <a:pt x="725" y="55"/>
                  <a:pt x="728" y="56"/>
                  <a:pt x="731" y="57"/>
                </a:cubicBezTo>
                <a:cubicBezTo>
                  <a:pt x="734" y="57"/>
                  <a:pt x="736" y="56"/>
                  <a:pt x="738" y="55"/>
                </a:cubicBezTo>
                <a:cubicBezTo>
                  <a:pt x="738" y="55"/>
                  <a:pt x="738" y="55"/>
                  <a:pt x="738" y="55"/>
                </a:cubicBezTo>
                <a:cubicBezTo>
                  <a:pt x="738" y="55"/>
                  <a:pt x="738" y="55"/>
                  <a:pt x="738" y="55"/>
                </a:cubicBezTo>
                <a:cubicBezTo>
                  <a:pt x="738" y="55"/>
                  <a:pt x="738" y="55"/>
                  <a:pt x="738" y="55"/>
                </a:cubicBezTo>
                <a:cubicBezTo>
                  <a:pt x="738" y="56"/>
                  <a:pt x="738" y="57"/>
                  <a:pt x="739" y="58"/>
                </a:cubicBezTo>
                <a:cubicBezTo>
                  <a:pt x="742" y="60"/>
                  <a:pt x="746" y="61"/>
                  <a:pt x="749" y="60"/>
                </a:cubicBezTo>
                <a:cubicBezTo>
                  <a:pt x="753" y="60"/>
                  <a:pt x="757" y="59"/>
                  <a:pt x="760" y="55"/>
                </a:cubicBezTo>
                <a:cubicBezTo>
                  <a:pt x="760" y="54"/>
                  <a:pt x="761" y="54"/>
                  <a:pt x="762" y="54"/>
                </a:cubicBezTo>
                <a:cubicBezTo>
                  <a:pt x="762" y="53"/>
                  <a:pt x="762" y="53"/>
                  <a:pt x="762" y="53"/>
                </a:cubicBezTo>
                <a:cubicBezTo>
                  <a:pt x="762" y="53"/>
                  <a:pt x="762" y="53"/>
                  <a:pt x="762" y="53"/>
                </a:cubicBezTo>
                <a:cubicBezTo>
                  <a:pt x="762" y="54"/>
                  <a:pt x="762" y="54"/>
                  <a:pt x="762" y="54"/>
                </a:cubicBezTo>
                <a:cubicBezTo>
                  <a:pt x="762" y="54"/>
                  <a:pt x="762" y="54"/>
                  <a:pt x="762" y="55"/>
                </a:cubicBezTo>
                <a:cubicBezTo>
                  <a:pt x="761" y="55"/>
                  <a:pt x="761" y="55"/>
                  <a:pt x="761" y="56"/>
                </a:cubicBezTo>
                <a:cubicBezTo>
                  <a:pt x="761" y="57"/>
                  <a:pt x="761" y="58"/>
                  <a:pt x="762" y="58"/>
                </a:cubicBezTo>
                <a:cubicBezTo>
                  <a:pt x="764" y="59"/>
                  <a:pt x="766" y="59"/>
                  <a:pt x="767" y="60"/>
                </a:cubicBezTo>
                <a:cubicBezTo>
                  <a:pt x="767" y="60"/>
                  <a:pt x="768" y="60"/>
                  <a:pt x="768" y="60"/>
                </a:cubicBezTo>
                <a:cubicBezTo>
                  <a:pt x="768" y="60"/>
                  <a:pt x="768" y="60"/>
                  <a:pt x="768" y="60"/>
                </a:cubicBezTo>
                <a:cubicBezTo>
                  <a:pt x="768" y="60"/>
                  <a:pt x="768" y="60"/>
                  <a:pt x="768" y="60"/>
                </a:cubicBezTo>
                <a:cubicBezTo>
                  <a:pt x="767" y="60"/>
                  <a:pt x="767" y="60"/>
                  <a:pt x="767" y="60"/>
                </a:cubicBezTo>
                <a:cubicBezTo>
                  <a:pt x="761" y="60"/>
                  <a:pt x="755" y="60"/>
                  <a:pt x="750" y="62"/>
                </a:cubicBezTo>
                <a:cubicBezTo>
                  <a:pt x="747" y="64"/>
                  <a:pt x="745" y="64"/>
                  <a:pt x="742" y="63"/>
                </a:cubicBezTo>
                <a:cubicBezTo>
                  <a:pt x="741" y="62"/>
                  <a:pt x="739" y="62"/>
                  <a:pt x="737" y="62"/>
                </a:cubicBezTo>
                <a:cubicBezTo>
                  <a:pt x="736" y="62"/>
                  <a:pt x="735" y="63"/>
                  <a:pt x="734" y="64"/>
                </a:cubicBezTo>
                <a:cubicBezTo>
                  <a:pt x="734" y="66"/>
                  <a:pt x="734" y="68"/>
                  <a:pt x="734" y="71"/>
                </a:cubicBezTo>
                <a:cubicBezTo>
                  <a:pt x="734" y="72"/>
                  <a:pt x="734" y="72"/>
                  <a:pt x="733" y="72"/>
                </a:cubicBezTo>
                <a:cubicBezTo>
                  <a:pt x="733" y="72"/>
                  <a:pt x="733" y="71"/>
                  <a:pt x="733" y="71"/>
                </a:cubicBezTo>
                <a:cubicBezTo>
                  <a:pt x="732" y="65"/>
                  <a:pt x="729" y="61"/>
                  <a:pt x="723" y="58"/>
                </a:cubicBezTo>
                <a:cubicBezTo>
                  <a:pt x="723" y="58"/>
                  <a:pt x="723" y="58"/>
                  <a:pt x="723" y="58"/>
                </a:cubicBezTo>
                <a:cubicBezTo>
                  <a:pt x="721" y="57"/>
                  <a:pt x="720" y="57"/>
                  <a:pt x="719" y="58"/>
                </a:cubicBezTo>
                <a:cubicBezTo>
                  <a:pt x="717" y="60"/>
                  <a:pt x="715" y="62"/>
                  <a:pt x="713" y="64"/>
                </a:cubicBezTo>
                <a:cubicBezTo>
                  <a:pt x="714" y="65"/>
                  <a:pt x="715" y="66"/>
                  <a:pt x="714" y="67"/>
                </a:cubicBezTo>
                <a:close/>
                <a:moveTo>
                  <a:pt x="696" y="122"/>
                </a:moveTo>
                <a:cubicBezTo>
                  <a:pt x="695" y="122"/>
                  <a:pt x="695" y="121"/>
                  <a:pt x="695" y="121"/>
                </a:cubicBezTo>
                <a:cubicBezTo>
                  <a:pt x="695" y="121"/>
                  <a:pt x="696" y="121"/>
                  <a:pt x="696" y="122"/>
                </a:cubicBezTo>
                <a:cubicBezTo>
                  <a:pt x="696" y="122"/>
                  <a:pt x="696" y="122"/>
                  <a:pt x="696" y="122"/>
                </a:cubicBezTo>
                <a:close/>
                <a:moveTo>
                  <a:pt x="700" y="108"/>
                </a:moveTo>
                <a:cubicBezTo>
                  <a:pt x="699" y="108"/>
                  <a:pt x="699" y="108"/>
                  <a:pt x="699" y="108"/>
                </a:cubicBezTo>
                <a:cubicBezTo>
                  <a:pt x="699" y="107"/>
                  <a:pt x="699" y="107"/>
                  <a:pt x="699" y="107"/>
                </a:cubicBezTo>
                <a:cubicBezTo>
                  <a:pt x="700" y="107"/>
                  <a:pt x="700" y="107"/>
                  <a:pt x="700" y="107"/>
                </a:cubicBezTo>
                <a:lnTo>
                  <a:pt x="700" y="108"/>
                </a:lnTo>
                <a:close/>
                <a:moveTo>
                  <a:pt x="709" y="128"/>
                </a:moveTo>
                <a:cubicBezTo>
                  <a:pt x="709" y="128"/>
                  <a:pt x="709" y="128"/>
                  <a:pt x="709" y="128"/>
                </a:cubicBezTo>
                <a:cubicBezTo>
                  <a:pt x="709" y="128"/>
                  <a:pt x="708" y="128"/>
                  <a:pt x="708" y="129"/>
                </a:cubicBezTo>
                <a:cubicBezTo>
                  <a:pt x="708" y="129"/>
                  <a:pt x="708" y="129"/>
                  <a:pt x="708" y="129"/>
                </a:cubicBezTo>
                <a:cubicBezTo>
                  <a:pt x="708" y="129"/>
                  <a:pt x="707" y="129"/>
                  <a:pt x="707" y="129"/>
                </a:cubicBezTo>
                <a:cubicBezTo>
                  <a:pt x="707" y="129"/>
                  <a:pt x="708" y="129"/>
                  <a:pt x="708" y="129"/>
                </a:cubicBezTo>
                <a:cubicBezTo>
                  <a:pt x="708" y="128"/>
                  <a:pt x="708" y="128"/>
                  <a:pt x="709" y="128"/>
                </a:cubicBezTo>
                <a:cubicBezTo>
                  <a:pt x="709" y="128"/>
                  <a:pt x="709" y="127"/>
                  <a:pt x="709" y="127"/>
                </a:cubicBezTo>
                <a:cubicBezTo>
                  <a:pt x="709" y="127"/>
                  <a:pt x="709" y="128"/>
                  <a:pt x="709" y="128"/>
                </a:cubicBezTo>
                <a:close/>
                <a:moveTo>
                  <a:pt x="817" y="57"/>
                </a:moveTo>
                <a:cubicBezTo>
                  <a:pt x="817" y="57"/>
                  <a:pt x="817" y="57"/>
                  <a:pt x="817" y="58"/>
                </a:cubicBezTo>
                <a:cubicBezTo>
                  <a:pt x="817" y="58"/>
                  <a:pt x="817" y="58"/>
                  <a:pt x="817" y="58"/>
                </a:cubicBezTo>
                <a:cubicBezTo>
                  <a:pt x="817" y="58"/>
                  <a:pt x="817" y="58"/>
                  <a:pt x="816" y="58"/>
                </a:cubicBezTo>
                <a:cubicBezTo>
                  <a:pt x="817" y="58"/>
                  <a:pt x="817" y="57"/>
                  <a:pt x="817" y="57"/>
                </a:cubicBezTo>
                <a:close/>
                <a:moveTo>
                  <a:pt x="724" y="48"/>
                </a:moveTo>
                <a:cubicBezTo>
                  <a:pt x="724" y="48"/>
                  <a:pt x="724" y="48"/>
                  <a:pt x="723" y="48"/>
                </a:cubicBezTo>
                <a:cubicBezTo>
                  <a:pt x="724" y="48"/>
                  <a:pt x="724" y="48"/>
                  <a:pt x="724" y="48"/>
                </a:cubicBezTo>
                <a:cubicBezTo>
                  <a:pt x="724" y="48"/>
                  <a:pt x="724" y="48"/>
                  <a:pt x="724" y="48"/>
                </a:cubicBezTo>
                <a:close/>
                <a:moveTo>
                  <a:pt x="751" y="91"/>
                </a:moveTo>
                <a:cubicBezTo>
                  <a:pt x="750" y="91"/>
                  <a:pt x="750" y="91"/>
                  <a:pt x="750" y="91"/>
                </a:cubicBezTo>
                <a:cubicBezTo>
                  <a:pt x="750" y="91"/>
                  <a:pt x="750" y="91"/>
                  <a:pt x="750" y="91"/>
                </a:cubicBezTo>
                <a:lnTo>
                  <a:pt x="751" y="91"/>
                </a:lnTo>
                <a:close/>
                <a:moveTo>
                  <a:pt x="640" y="254"/>
                </a:moveTo>
                <a:cubicBezTo>
                  <a:pt x="644" y="255"/>
                  <a:pt x="647" y="258"/>
                  <a:pt x="650" y="257"/>
                </a:cubicBezTo>
                <a:cubicBezTo>
                  <a:pt x="651" y="257"/>
                  <a:pt x="651" y="257"/>
                  <a:pt x="651" y="257"/>
                </a:cubicBezTo>
                <a:cubicBezTo>
                  <a:pt x="652" y="258"/>
                  <a:pt x="652" y="258"/>
                  <a:pt x="653" y="258"/>
                </a:cubicBezTo>
                <a:cubicBezTo>
                  <a:pt x="654" y="259"/>
                  <a:pt x="655" y="261"/>
                  <a:pt x="657" y="262"/>
                </a:cubicBezTo>
                <a:cubicBezTo>
                  <a:pt x="657" y="262"/>
                  <a:pt x="658" y="262"/>
                  <a:pt x="659" y="262"/>
                </a:cubicBezTo>
                <a:cubicBezTo>
                  <a:pt x="660" y="262"/>
                  <a:pt x="660" y="261"/>
                  <a:pt x="661" y="260"/>
                </a:cubicBezTo>
                <a:cubicBezTo>
                  <a:pt x="660" y="260"/>
                  <a:pt x="659" y="259"/>
                  <a:pt x="659" y="258"/>
                </a:cubicBezTo>
                <a:cubicBezTo>
                  <a:pt x="659" y="258"/>
                  <a:pt x="659" y="258"/>
                  <a:pt x="659" y="258"/>
                </a:cubicBezTo>
                <a:cubicBezTo>
                  <a:pt x="657" y="258"/>
                  <a:pt x="656" y="258"/>
                  <a:pt x="656" y="257"/>
                </a:cubicBezTo>
                <a:cubicBezTo>
                  <a:pt x="656" y="257"/>
                  <a:pt x="656" y="257"/>
                  <a:pt x="656" y="257"/>
                </a:cubicBezTo>
                <a:cubicBezTo>
                  <a:pt x="655" y="256"/>
                  <a:pt x="655" y="256"/>
                  <a:pt x="655" y="256"/>
                </a:cubicBezTo>
                <a:cubicBezTo>
                  <a:pt x="656" y="256"/>
                  <a:pt x="656" y="256"/>
                  <a:pt x="656" y="256"/>
                </a:cubicBezTo>
                <a:cubicBezTo>
                  <a:pt x="656" y="257"/>
                  <a:pt x="656" y="257"/>
                  <a:pt x="656" y="257"/>
                </a:cubicBezTo>
                <a:cubicBezTo>
                  <a:pt x="657" y="257"/>
                  <a:pt x="658" y="257"/>
                  <a:pt x="659" y="258"/>
                </a:cubicBezTo>
                <a:cubicBezTo>
                  <a:pt x="659" y="258"/>
                  <a:pt x="659" y="258"/>
                  <a:pt x="659" y="258"/>
                </a:cubicBezTo>
                <a:cubicBezTo>
                  <a:pt x="660" y="259"/>
                  <a:pt x="660" y="260"/>
                  <a:pt x="661" y="260"/>
                </a:cubicBezTo>
                <a:cubicBezTo>
                  <a:pt x="661" y="260"/>
                  <a:pt x="661" y="260"/>
                  <a:pt x="661" y="260"/>
                </a:cubicBezTo>
                <a:cubicBezTo>
                  <a:pt x="662" y="260"/>
                  <a:pt x="663" y="260"/>
                  <a:pt x="665" y="260"/>
                </a:cubicBezTo>
                <a:cubicBezTo>
                  <a:pt x="667" y="259"/>
                  <a:pt x="668" y="257"/>
                  <a:pt x="668" y="255"/>
                </a:cubicBezTo>
                <a:cubicBezTo>
                  <a:pt x="668" y="254"/>
                  <a:pt x="668" y="253"/>
                  <a:pt x="668" y="252"/>
                </a:cubicBezTo>
                <a:cubicBezTo>
                  <a:pt x="668" y="252"/>
                  <a:pt x="668" y="252"/>
                  <a:pt x="668" y="252"/>
                </a:cubicBezTo>
                <a:cubicBezTo>
                  <a:pt x="668" y="251"/>
                  <a:pt x="668" y="251"/>
                  <a:pt x="668" y="251"/>
                </a:cubicBezTo>
                <a:cubicBezTo>
                  <a:pt x="666" y="250"/>
                  <a:pt x="666" y="250"/>
                  <a:pt x="668" y="248"/>
                </a:cubicBezTo>
                <a:cubicBezTo>
                  <a:pt x="668" y="248"/>
                  <a:pt x="668" y="248"/>
                  <a:pt x="668" y="248"/>
                </a:cubicBezTo>
                <a:cubicBezTo>
                  <a:pt x="668" y="247"/>
                  <a:pt x="668" y="247"/>
                  <a:pt x="668" y="248"/>
                </a:cubicBezTo>
                <a:cubicBezTo>
                  <a:pt x="668" y="248"/>
                  <a:pt x="668" y="248"/>
                  <a:pt x="668" y="248"/>
                </a:cubicBezTo>
                <a:cubicBezTo>
                  <a:pt x="668" y="248"/>
                  <a:pt x="668" y="248"/>
                  <a:pt x="668" y="248"/>
                </a:cubicBezTo>
                <a:cubicBezTo>
                  <a:pt x="668" y="249"/>
                  <a:pt x="668" y="250"/>
                  <a:pt x="668" y="251"/>
                </a:cubicBezTo>
                <a:cubicBezTo>
                  <a:pt x="668" y="251"/>
                  <a:pt x="668" y="251"/>
                  <a:pt x="668" y="251"/>
                </a:cubicBezTo>
                <a:cubicBezTo>
                  <a:pt x="668" y="252"/>
                  <a:pt x="668" y="252"/>
                  <a:pt x="668" y="252"/>
                </a:cubicBezTo>
                <a:cubicBezTo>
                  <a:pt x="670" y="252"/>
                  <a:pt x="671" y="253"/>
                  <a:pt x="673" y="254"/>
                </a:cubicBezTo>
                <a:cubicBezTo>
                  <a:pt x="673" y="254"/>
                  <a:pt x="674" y="255"/>
                  <a:pt x="674" y="255"/>
                </a:cubicBezTo>
                <a:cubicBezTo>
                  <a:pt x="674" y="256"/>
                  <a:pt x="674" y="256"/>
                  <a:pt x="674" y="256"/>
                </a:cubicBezTo>
                <a:cubicBezTo>
                  <a:pt x="673" y="258"/>
                  <a:pt x="672" y="259"/>
                  <a:pt x="672" y="260"/>
                </a:cubicBezTo>
                <a:cubicBezTo>
                  <a:pt x="672" y="262"/>
                  <a:pt x="674" y="263"/>
                  <a:pt x="674" y="264"/>
                </a:cubicBezTo>
                <a:cubicBezTo>
                  <a:pt x="675" y="267"/>
                  <a:pt x="676" y="270"/>
                  <a:pt x="678" y="272"/>
                </a:cubicBezTo>
                <a:cubicBezTo>
                  <a:pt x="679" y="272"/>
                  <a:pt x="679" y="273"/>
                  <a:pt x="678" y="274"/>
                </a:cubicBezTo>
                <a:cubicBezTo>
                  <a:pt x="677" y="274"/>
                  <a:pt x="676" y="274"/>
                  <a:pt x="675" y="275"/>
                </a:cubicBezTo>
                <a:cubicBezTo>
                  <a:pt x="675" y="275"/>
                  <a:pt x="674" y="276"/>
                  <a:pt x="674" y="277"/>
                </a:cubicBezTo>
                <a:cubicBezTo>
                  <a:pt x="674" y="277"/>
                  <a:pt x="674" y="278"/>
                  <a:pt x="675" y="278"/>
                </a:cubicBezTo>
                <a:cubicBezTo>
                  <a:pt x="677" y="279"/>
                  <a:pt x="679" y="277"/>
                  <a:pt x="682" y="278"/>
                </a:cubicBezTo>
                <a:cubicBezTo>
                  <a:pt x="682" y="278"/>
                  <a:pt x="682" y="279"/>
                  <a:pt x="682" y="279"/>
                </a:cubicBezTo>
                <a:cubicBezTo>
                  <a:pt x="683" y="279"/>
                  <a:pt x="683" y="280"/>
                  <a:pt x="682" y="280"/>
                </a:cubicBezTo>
                <a:cubicBezTo>
                  <a:pt x="681" y="281"/>
                  <a:pt x="680" y="281"/>
                  <a:pt x="680" y="281"/>
                </a:cubicBezTo>
                <a:cubicBezTo>
                  <a:pt x="679" y="282"/>
                  <a:pt x="679" y="283"/>
                  <a:pt x="679" y="284"/>
                </a:cubicBezTo>
                <a:cubicBezTo>
                  <a:pt x="680" y="284"/>
                  <a:pt x="680" y="284"/>
                  <a:pt x="681" y="284"/>
                </a:cubicBezTo>
                <a:cubicBezTo>
                  <a:pt x="681" y="284"/>
                  <a:pt x="682" y="284"/>
                  <a:pt x="683" y="284"/>
                </a:cubicBezTo>
                <a:cubicBezTo>
                  <a:pt x="685" y="283"/>
                  <a:pt x="687" y="284"/>
                  <a:pt x="687" y="286"/>
                </a:cubicBezTo>
                <a:cubicBezTo>
                  <a:pt x="687" y="287"/>
                  <a:pt x="688" y="288"/>
                  <a:pt x="688" y="288"/>
                </a:cubicBezTo>
                <a:cubicBezTo>
                  <a:pt x="691" y="289"/>
                  <a:pt x="691" y="291"/>
                  <a:pt x="691" y="294"/>
                </a:cubicBezTo>
                <a:cubicBezTo>
                  <a:pt x="690" y="296"/>
                  <a:pt x="690" y="299"/>
                  <a:pt x="690" y="302"/>
                </a:cubicBezTo>
                <a:cubicBezTo>
                  <a:pt x="690" y="303"/>
                  <a:pt x="689" y="305"/>
                  <a:pt x="688" y="305"/>
                </a:cubicBezTo>
                <a:cubicBezTo>
                  <a:pt x="686" y="305"/>
                  <a:pt x="685" y="306"/>
                  <a:pt x="684" y="308"/>
                </a:cubicBezTo>
                <a:cubicBezTo>
                  <a:pt x="682" y="310"/>
                  <a:pt x="680" y="312"/>
                  <a:pt x="677" y="313"/>
                </a:cubicBezTo>
                <a:cubicBezTo>
                  <a:pt x="673" y="317"/>
                  <a:pt x="671" y="317"/>
                  <a:pt x="674" y="324"/>
                </a:cubicBezTo>
                <a:cubicBezTo>
                  <a:pt x="674" y="324"/>
                  <a:pt x="674" y="325"/>
                  <a:pt x="673" y="325"/>
                </a:cubicBezTo>
                <a:cubicBezTo>
                  <a:pt x="670" y="325"/>
                  <a:pt x="668" y="326"/>
                  <a:pt x="665" y="327"/>
                </a:cubicBezTo>
                <a:cubicBezTo>
                  <a:pt x="662" y="328"/>
                  <a:pt x="659" y="328"/>
                  <a:pt x="657" y="326"/>
                </a:cubicBezTo>
                <a:cubicBezTo>
                  <a:pt x="655" y="326"/>
                  <a:pt x="654" y="325"/>
                  <a:pt x="652" y="324"/>
                </a:cubicBezTo>
                <a:cubicBezTo>
                  <a:pt x="652" y="324"/>
                  <a:pt x="651" y="324"/>
                  <a:pt x="650" y="324"/>
                </a:cubicBezTo>
                <a:cubicBezTo>
                  <a:pt x="649" y="326"/>
                  <a:pt x="647" y="328"/>
                  <a:pt x="645" y="329"/>
                </a:cubicBezTo>
                <a:cubicBezTo>
                  <a:pt x="645" y="330"/>
                  <a:pt x="644" y="331"/>
                  <a:pt x="643" y="332"/>
                </a:cubicBezTo>
                <a:cubicBezTo>
                  <a:pt x="643" y="334"/>
                  <a:pt x="643" y="336"/>
                  <a:pt x="644" y="337"/>
                </a:cubicBezTo>
                <a:cubicBezTo>
                  <a:pt x="647" y="340"/>
                  <a:pt x="650" y="342"/>
                  <a:pt x="654" y="340"/>
                </a:cubicBezTo>
                <a:cubicBezTo>
                  <a:pt x="655" y="339"/>
                  <a:pt x="656" y="339"/>
                  <a:pt x="657" y="339"/>
                </a:cubicBezTo>
                <a:cubicBezTo>
                  <a:pt x="658" y="339"/>
                  <a:pt x="659" y="339"/>
                  <a:pt x="659" y="339"/>
                </a:cubicBezTo>
                <a:cubicBezTo>
                  <a:pt x="662" y="340"/>
                  <a:pt x="665" y="339"/>
                  <a:pt x="668" y="340"/>
                </a:cubicBezTo>
                <a:cubicBezTo>
                  <a:pt x="670" y="340"/>
                  <a:pt x="671" y="341"/>
                  <a:pt x="672" y="342"/>
                </a:cubicBezTo>
                <a:cubicBezTo>
                  <a:pt x="673" y="345"/>
                  <a:pt x="674" y="348"/>
                  <a:pt x="676" y="350"/>
                </a:cubicBezTo>
                <a:cubicBezTo>
                  <a:pt x="677" y="352"/>
                  <a:pt x="678" y="353"/>
                  <a:pt x="677" y="355"/>
                </a:cubicBezTo>
                <a:cubicBezTo>
                  <a:pt x="676" y="356"/>
                  <a:pt x="677" y="357"/>
                  <a:pt x="677" y="358"/>
                </a:cubicBezTo>
                <a:cubicBezTo>
                  <a:pt x="679" y="360"/>
                  <a:pt x="681" y="362"/>
                  <a:pt x="683" y="363"/>
                </a:cubicBezTo>
                <a:cubicBezTo>
                  <a:pt x="683" y="364"/>
                  <a:pt x="683" y="364"/>
                  <a:pt x="683" y="364"/>
                </a:cubicBezTo>
                <a:cubicBezTo>
                  <a:pt x="684" y="364"/>
                  <a:pt x="684" y="364"/>
                  <a:pt x="684" y="364"/>
                </a:cubicBezTo>
                <a:cubicBezTo>
                  <a:pt x="684" y="363"/>
                  <a:pt x="684" y="363"/>
                  <a:pt x="684" y="363"/>
                </a:cubicBezTo>
                <a:cubicBezTo>
                  <a:pt x="685" y="364"/>
                  <a:pt x="687" y="366"/>
                  <a:pt x="688" y="367"/>
                </a:cubicBezTo>
                <a:cubicBezTo>
                  <a:pt x="691" y="370"/>
                  <a:pt x="693" y="372"/>
                  <a:pt x="697" y="373"/>
                </a:cubicBezTo>
                <a:cubicBezTo>
                  <a:pt x="698" y="373"/>
                  <a:pt x="700" y="375"/>
                  <a:pt x="701" y="375"/>
                </a:cubicBezTo>
                <a:cubicBezTo>
                  <a:pt x="703" y="376"/>
                  <a:pt x="704" y="377"/>
                  <a:pt x="706" y="377"/>
                </a:cubicBezTo>
                <a:cubicBezTo>
                  <a:pt x="706" y="377"/>
                  <a:pt x="707" y="377"/>
                  <a:pt x="707" y="376"/>
                </a:cubicBezTo>
                <a:cubicBezTo>
                  <a:pt x="708" y="375"/>
                  <a:pt x="708" y="373"/>
                  <a:pt x="708" y="371"/>
                </a:cubicBezTo>
                <a:cubicBezTo>
                  <a:pt x="705" y="367"/>
                  <a:pt x="703" y="363"/>
                  <a:pt x="699" y="359"/>
                </a:cubicBezTo>
                <a:cubicBezTo>
                  <a:pt x="698" y="358"/>
                  <a:pt x="698" y="357"/>
                  <a:pt x="698" y="355"/>
                </a:cubicBezTo>
                <a:cubicBezTo>
                  <a:pt x="698" y="355"/>
                  <a:pt x="698" y="355"/>
                  <a:pt x="698" y="355"/>
                </a:cubicBezTo>
                <a:cubicBezTo>
                  <a:pt x="698" y="355"/>
                  <a:pt x="697" y="354"/>
                  <a:pt x="697" y="354"/>
                </a:cubicBezTo>
                <a:cubicBezTo>
                  <a:pt x="697" y="354"/>
                  <a:pt x="697" y="354"/>
                  <a:pt x="697" y="354"/>
                </a:cubicBezTo>
                <a:cubicBezTo>
                  <a:pt x="697" y="354"/>
                  <a:pt x="697" y="354"/>
                  <a:pt x="697" y="354"/>
                </a:cubicBezTo>
                <a:cubicBezTo>
                  <a:pt x="697" y="354"/>
                  <a:pt x="697" y="354"/>
                  <a:pt x="697" y="354"/>
                </a:cubicBezTo>
                <a:cubicBezTo>
                  <a:pt x="698" y="354"/>
                  <a:pt x="698" y="355"/>
                  <a:pt x="698" y="355"/>
                </a:cubicBezTo>
                <a:cubicBezTo>
                  <a:pt x="698" y="355"/>
                  <a:pt x="698" y="355"/>
                  <a:pt x="698" y="355"/>
                </a:cubicBezTo>
                <a:cubicBezTo>
                  <a:pt x="700" y="356"/>
                  <a:pt x="703" y="357"/>
                  <a:pt x="705" y="360"/>
                </a:cubicBezTo>
                <a:cubicBezTo>
                  <a:pt x="706" y="361"/>
                  <a:pt x="708" y="363"/>
                  <a:pt x="710" y="364"/>
                </a:cubicBezTo>
                <a:cubicBezTo>
                  <a:pt x="712" y="364"/>
                  <a:pt x="713" y="366"/>
                  <a:pt x="714" y="367"/>
                </a:cubicBezTo>
                <a:cubicBezTo>
                  <a:pt x="715" y="369"/>
                  <a:pt x="715" y="370"/>
                  <a:pt x="716" y="372"/>
                </a:cubicBezTo>
                <a:cubicBezTo>
                  <a:pt x="717" y="372"/>
                  <a:pt x="717" y="373"/>
                  <a:pt x="718" y="373"/>
                </a:cubicBezTo>
                <a:cubicBezTo>
                  <a:pt x="718" y="372"/>
                  <a:pt x="719" y="372"/>
                  <a:pt x="718" y="371"/>
                </a:cubicBezTo>
                <a:cubicBezTo>
                  <a:pt x="717" y="369"/>
                  <a:pt x="717" y="367"/>
                  <a:pt x="719" y="365"/>
                </a:cubicBezTo>
                <a:cubicBezTo>
                  <a:pt x="720" y="363"/>
                  <a:pt x="720" y="362"/>
                  <a:pt x="722" y="361"/>
                </a:cubicBezTo>
                <a:cubicBezTo>
                  <a:pt x="723" y="360"/>
                  <a:pt x="723" y="358"/>
                  <a:pt x="723" y="357"/>
                </a:cubicBezTo>
                <a:cubicBezTo>
                  <a:pt x="723" y="356"/>
                  <a:pt x="723" y="355"/>
                  <a:pt x="722" y="354"/>
                </a:cubicBezTo>
                <a:cubicBezTo>
                  <a:pt x="721" y="351"/>
                  <a:pt x="720" y="348"/>
                  <a:pt x="721" y="345"/>
                </a:cubicBezTo>
                <a:cubicBezTo>
                  <a:pt x="721" y="343"/>
                  <a:pt x="720" y="342"/>
                  <a:pt x="718" y="341"/>
                </a:cubicBezTo>
                <a:cubicBezTo>
                  <a:pt x="717" y="340"/>
                  <a:pt x="715" y="338"/>
                  <a:pt x="714" y="337"/>
                </a:cubicBezTo>
                <a:cubicBezTo>
                  <a:pt x="713" y="336"/>
                  <a:pt x="713" y="335"/>
                  <a:pt x="713" y="334"/>
                </a:cubicBezTo>
                <a:cubicBezTo>
                  <a:pt x="713" y="331"/>
                  <a:pt x="712" y="329"/>
                  <a:pt x="710" y="327"/>
                </a:cubicBezTo>
                <a:cubicBezTo>
                  <a:pt x="710" y="326"/>
                  <a:pt x="710" y="326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1" y="325"/>
                  <a:pt x="711" y="325"/>
                  <a:pt x="712" y="325"/>
                </a:cubicBezTo>
                <a:cubicBezTo>
                  <a:pt x="714" y="325"/>
                  <a:pt x="715" y="325"/>
                  <a:pt x="715" y="322"/>
                </a:cubicBezTo>
                <a:cubicBezTo>
                  <a:pt x="715" y="322"/>
                  <a:pt x="716" y="321"/>
                  <a:pt x="716" y="320"/>
                </a:cubicBezTo>
                <a:cubicBezTo>
                  <a:pt x="716" y="319"/>
                  <a:pt x="718" y="319"/>
                  <a:pt x="718" y="320"/>
                </a:cubicBezTo>
                <a:cubicBezTo>
                  <a:pt x="719" y="322"/>
                  <a:pt x="721" y="323"/>
                  <a:pt x="722" y="325"/>
                </a:cubicBezTo>
                <a:cubicBezTo>
                  <a:pt x="723" y="327"/>
                  <a:pt x="725" y="329"/>
                  <a:pt x="725" y="332"/>
                </a:cubicBezTo>
                <a:cubicBezTo>
                  <a:pt x="725" y="333"/>
                  <a:pt x="725" y="334"/>
                  <a:pt x="726" y="335"/>
                </a:cubicBezTo>
                <a:cubicBezTo>
                  <a:pt x="726" y="336"/>
                  <a:pt x="726" y="336"/>
                  <a:pt x="726" y="337"/>
                </a:cubicBezTo>
                <a:cubicBezTo>
                  <a:pt x="728" y="338"/>
                  <a:pt x="730" y="340"/>
                  <a:pt x="732" y="340"/>
                </a:cubicBezTo>
                <a:cubicBezTo>
                  <a:pt x="733" y="341"/>
                  <a:pt x="734" y="340"/>
                  <a:pt x="734" y="340"/>
                </a:cubicBezTo>
                <a:cubicBezTo>
                  <a:pt x="734" y="338"/>
                  <a:pt x="735" y="336"/>
                  <a:pt x="735" y="335"/>
                </a:cubicBezTo>
                <a:cubicBezTo>
                  <a:pt x="735" y="334"/>
                  <a:pt x="736" y="333"/>
                  <a:pt x="737" y="332"/>
                </a:cubicBezTo>
                <a:cubicBezTo>
                  <a:pt x="738" y="332"/>
                  <a:pt x="739" y="332"/>
                  <a:pt x="740" y="332"/>
                </a:cubicBezTo>
                <a:cubicBezTo>
                  <a:pt x="744" y="330"/>
                  <a:pt x="745" y="326"/>
                  <a:pt x="749" y="324"/>
                </a:cubicBezTo>
                <a:cubicBezTo>
                  <a:pt x="750" y="323"/>
                  <a:pt x="751" y="322"/>
                  <a:pt x="752" y="321"/>
                </a:cubicBezTo>
                <a:cubicBezTo>
                  <a:pt x="752" y="320"/>
                  <a:pt x="752" y="319"/>
                  <a:pt x="752" y="318"/>
                </a:cubicBezTo>
                <a:cubicBezTo>
                  <a:pt x="751" y="316"/>
                  <a:pt x="750" y="315"/>
                  <a:pt x="748" y="314"/>
                </a:cubicBezTo>
                <a:cubicBezTo>
                  <a:pt x="747" y="314"/>
                  <a:pt x="745" y="314"/>
                  <a:pt x="745" y="313"/>
                </a:cubicBezTo>
                <a:cubicBezTo>
                  <a:pt x="745" y="313"/>
                  <a:pt x="745" y="313"/>
                  <a:pt x="745" y="313"/>
                </a:cubicBezTo>
                <a:cubicBezTo>
                  <a:pt x="745" y="313"/>
                  <a:pt x="745" y="313"/>
                  <a:pt x="745" y="312"/>
                </a:cubicBezTo>
                <a:cubicBezTo>
                  <a:pt x="745" y="312"/>
                  <a:pt x="745" y="313"/>
                  <a:pt x="745" y="313"/>
                </a:cubicBezTo>
                <a:cubicBezTo>
                  <a:pt x="744" y="312"/>
                  <a:pt x="744" y="311"/>
                  <a:pt x="745" y="311"/>
                </a:cubicBezTo>
                <a:cubicBezTo>
                  <a:pt x="745" y="311"/>
                  <a:pt x="745" y="311"/>
                  <a:pt x="745" y="311"/>
                </a:cubicBezTo>
                <a:cubicBezTo>
                  <a:pt x="745" y="311"/>
                  <a:pt x="745" y="311"/>
                  <a:pt x="745" y="311"/>
                </a:cubicBezTo>
                <a:cubicBezTo>
                  <a:pt x="745" y="311"/>
                  <a:pt x="745" y="311"/>
                  <a:pt x="745" y="311"/>
                </a:cubicBezTo>
                <a:cubicBezTo>
                  <a:pt x="744" y="310"/>
                  <a:pt x="744" y="310"/>
                  <a:pt x="744" y="310"/>
                </a:cubicBezTo>
                <a:cubicBezTo>
                  <a:pt x="743" y="309"/>
                  <a:pt x="742" y="310"/>
                  <a:pt x="742" y="310"/>
                </a:cubicBezTo>
                <a:cubicBezTo>
                  <a:pt x="741" y="309"/>
                  <a:pt x="741" y="310"/>
                  <a:pt x="740" y="309"/>
                </a:cubicBezTo>
                <a:cubicBezTo>
                  <a:pt x="739" y="309"/>
                  <a:pt x="738" y="308"/>
                  <a:pt x="739" y="307"/>
                </a:cubicBezTo>
                <a:cubicBezTo>
                  <a:pt x="740" y="304"/>
                  <a:pt x="740" y="304"/>
                  <a:pt x="738" y="303"/>
                </a:cubicBezTo>
                <a:cubicBezTo>
                  <a:pt x="737" y="302"/>
                  <a:pt x="735" y="301"/>
                  <a:pt x="735" y="299"/>
                </a:cubicBezTo>
                <a:cubicBezTo>
                  <a:pt x="734" y="299"/>
                  <a:pt x="732" y="298"/>
                  <a:pt x="731" y="297"/>
                </a:cubicBezTo>
                <a:cubicBezTo>
                  <a:pt x="729" y="297"/>
                  <a:pt x="728" y="296"/>
                  <a:pt x="728" y="294"/>
                </a:cubicBezTo>
                <a:cubicBezTo>
                  <a:pt x="727" y="291"/>
                  <a:pt x="725" y="290"/>
                  <a:pt x="723" y="289"/>
                </a:cubicBezTo>
                <a:cubicBezTo>
                  <a:pt x="722" y="289"/>
                  <a:pt x="721" y="288"/>
                  <a:pt x="722" y="287"/>
                </a:cubicBezTo>
                <a:cubicBezTo>
                  <a:pt x="724" y="285"/>
                  <a:pt x="726" y="283"/>
                  <a:pt x="725" y="280"/>
                </a:cubicBezTo>
                <a:cubicBezTo>
                  <a:pt x="725" y="280"/>
                  <a:pt x="725" y="279"/>
                  <a:pt x="726" y="280"/>
                </a:cubicBezTo>
                <a:cubicBezTo>
                  <a:pt x="727" y="280"/>
                  <a:pt x="729" y="281"/>
                  <a:pt x="730" y="281"/>
                </a:cubicBezTo>
                <a:cubicBezTo>
                  <a:pt x="731" y="281"/>
                  <a:pt x="732" y="280"/>
                  <a:pt x="732" y="280"/>
                </a:cubicBezTo>
                <a:cubicBezTo>
                  <a:pt x="733" y="279"/>
                  <a:pt x="732" y="278"/>
                  <a:pt x="732" y="277"/>
                </a:cubicBezTo>
                <a:cubicBezTo>
                  <a:pt x="732" y="277"/>
                  <a:pt x="732" y="277"/>
                  <a:pt x="732" y="277"/>
                </a:cubicBezTo>
                <a:cubicBezTo>
                  <a:pt x="730" y="275"/>
                  <a:pt x="730" y="274"/>
                  <a:pt x="731" y="272"/>
                </a:cubicBezTo>
                <a:cubicBezTo>
                  <a:pt x="733" y="271"/>
                  <a:pt x="733" y="269"/>
                  <a:pt x="732" y="267"/>
                </a:cubicBezTo>
                <a:cubicBezTo>
                  <a:pt x="731" y="265"/>
                  <a:pt x="730" y="263"/>
                  <a:pt x="730" y="260"/>
                </a:cubicBezTo>
                <a:cubicBezTo>
                  <a:pt x="729" y="256"/>
                  <a:pt x="726" y="253"/>
                  <a:pt x="722" y="253"/>
                </a:cubicBezTo>
                <a:cubicBezTo>
                  <a:pt x="721" y="252"/>
                  <a:pt x="719" y="251"/>
                  <a:pt x="719" y="249"/>
                </a:cubicBezTo>
                <a:cubicBezTo>
                  <a:pt x="719" y="249"/>
                  <a:pt x="718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8" y="246"/>
                  <a:pt x="718" y="244"/>
                  <a:pt x="717" y="242"/>
                </a:cubicBezTo>
                <a:cubicBezTo>
                  <a:pt x="716" y="241"/>
                  <a:pt x="715" y="239"/>
                  <a:pt x="714" y="238"/>
                </a:cubicBezTo>
                <a:cubicBezTo>
                  <a:pt x="713" y="237"/>
                  <a:pt x="712" y="236"/>
                  <a:pt x="710" y="237"/>
                </a:cubicBezTo>
                <a:cubicBezTo>
                  <a:pt x="708" y="238"/>
                  <a:pt x="707" y="238"/>
                  <a:pt x="707" y="237"/>
                </a:cubicBezTo>
                <a:cubicBezTo>
                  <a:pt x="706" y="235"/>
                  <a:pt x="704" y="235"/>
                  <a:pt x="703" y="235"/>
                </a:cubicBezTo>
                <a:cubicBezTo>
                  <a:pt x="702" y="235"/>
                  <a:pt x="702" y="235"/>
                  <a:pt x="702" y="235"/>
                </a:cubicBezTo>
                <a:cubicBezTo>
                  <a:pt x="701" y="235"/>
                  <a:pt x="701" y="234"/>
                  <a:pt x="702" y="234"/>
                </a:cubicBezTo>
                <a:cubicBezTo>
                  <a:pt x="703" y="233"/>
                  <a:pt x="703" y="232"/>
                  <a:pt x="704" y="231"/>
                </a:cubicBezTo>
                <a:cubicBezTo>
                  <a:pt x="704" y="231"/>
                  <a:pt x="704" y="230"/>
                  <a:pt x="704" y="229"/>
                </a:cubicBezTo>
                <a:cubicBezTo>
                  <a:pt x="703" y="229"/>
                  <a:pt x="702" y="228"/>
                  <a:pt x="702" y="228"/>
                </a:cubicBezTo>
                <a:cubicBezTo>
                  <a:pt x="701" y="227"/>
                  <a:pt x="702" y="226"/>
                  <a:pt x="702" y="224"/>
                </a:cubicBezTo>
                <a:cubicBezTo>
                  <a:pt x="702" y="223"/>
                  <a:pt x="702" y="222"/>
                  <a:pt x="701" y="221"/>
                </a:cubicBezTo>
                <a:cubicBezTo>
                  <a:pt x="698" y="218"/>
                  <a:pt x="695" y="217"/>
                  <a:pt x="692" y="214"/>
                </a:cubicBezTo>
                <a:cubicBezTo>
                  <a:pt x="692" y="214"/>
                  <a:pt x="692" y="214"/>
                  <a:pt x="692" y="214"/>
                </a:cubicBezTo>
                <a:cubicBezTo>
                  <a:pt x="692" y="214"/>
                  <a:pt x="692" y="214"/>
                  <a:pt x="692" y="214"/>
                </a:cubicBezTo>
                <a:cubicBezTo>
                  <a:pt x="693" y="215"/>
                  <a:pt x="693" y="215"/>
                  <a:pt x="693" y="215"/>
                </a:cubicBezTo>
                <a:cubicBezTo>
                  <a:pt x="690" y="214"/>
                  <a:pt x="687" y="215"/>
                  <a:pt x="685" y="217"/>
                </a:cubicBezTo>
                <a:cubicBezTo>
                  <a:pt x="683" y="218"/>
                  <a:pt x="680" y="218"/>
                  <a:pt x="678" y="217"/>
                </a:cubicBezTo>
                <a:cubicBezTo>
                  <a:pt x="676" y="216"/>
                  <a:pt x="675" y="217"/>
                  <a:pt x="673" y="218"/>
                </a:cubicBezTo>
                <a:cubicBezTo>
                  <a:pt x="673" y="218"/>
                  <a:pt x="673" y="218"/>
                  <a:pt x="673" y="218"/>
                </a:cubicBezTo>
                <a:cubicBezTo>
                  <a:pt x="673" y="218"/>
                  <a:pt x="673" y="218"/>
                  <a:pt x="672" y="219"/>
                </a:cubicBezTo>
                <a:cubicBezTo>
                  <a:pt x="672" y="218"/>
                  <a:pt x="673" y="218"/>
                  <a:pt x="673" y="218"/>
                </a:cubicBezTo>
                <a:cubicBezTo>
                  <a:pt x="673" y="218"/>
                  <a:pt x="673" y="218"/>
                  <a:pt x="673" y="218"/>
                </a:cubicBezTo>
                <a:cubicBezTo>
                  <a:pt x="674" y="216"/>
                  <a:pt x="674" y="215"/>
                  <a:pt x="674" y="213"/>
                </a:cubicBezTo>
                <a:cubicBezTo>
                  <a:pt x="675" y="209"/>
                  <a:pt x="677" y="206"/>
                  <a:pt x="677" y="202"/>
                </a:cubicBezTo>
                <a:cubicBezTo>
                  <a:pt x="677" y="201"/>
                  <a:pt x="678" y="200"/>
                  <a:pt x="678" y="199"/>
                </a:cubicBezTo>
                <a:cubicBezTo>
                  <a:pt x="678" y="198"/>
                  <a:pt x="678" y="198"/>
                  <a:pt x="678" y="197"/>
                </a:cubicBezTo>
                <a:cubicBezTo>
                  <a:pt x="678" y="194"/>
                  <a:pt x="677" y="193"/>
                  <a:pt x="674" y="192"/>
                </a:cubicBezTo>
                <a:cubicBezTo>
                  <a:pt x="673" y="192"/>
                  <a:pt x="671" y="192"/>
                  <a:pt x="670" y="192"/>
                </a:cubicBezTo>
                <a:cubicBezTo>
                  <a:pt x="666" y="193"/>
                  <a:pt x="663" y="195"/>
                  <a:pt x="660" y="195"/>
                </a:cubicBezTo>
                <a:cubicBezTo>
                  <a:pt x="657" y="195"/>
                  <a:pt x="654" y="196"/>
                  <a:pt x="652" y="199"/>
                </a:cubicBezTo>
                <a:cubicBezTo>
                  <a:pt x="651" y="200"/>
                  <a:pt x="650" y="201"/>
                  <a:pt x="649" y="202"/>
                </a:cubicBezTo>
                <a:cubicBezTo>
                  <a:pt x="646" y="205"/>
                  <a:pt x="645" y="208"/>
                  <a:pt x="646" y="212"/>
                </a:cubicBezTo>
                <a:cubicBezTo>
                  <a:pt x="647" y="213"/>
                  <a:pt x="647" y="214"/>
                  <a:pt x="646" y="214"/>
                </a:cubicBezTo>
                <a:cubicBezTo>
                  <a:pt x="644" y="214"/>
                  <a:pt x="643" y="215"/>
                  <a:pt x="642" y="216"/>
                </a:cubicBezTo>
                <a:cubicBezTo>
                  <a:pt x="641" y="217"/>
                  <a:pt x="640" y="218"/>
                  <a:pt x="641" y="220"/>
                </a:cubicBezTo>
                <a:cubicBezTo>
                  <a:pt x="641" y="221"/>
                  <a:pt x="642" y="223"/>
                  <a:pt x="642" y="225"/>
                </a:cubicBezTo>
                <a:cubicBezTo>
                  <a:pt x="642" y="225"/>
                  <a:pt x="642" y="226"/>
                  <a:pt x="642" y="226"/>
                </a:cubicBezTo>
                <a:cubicBezTo>
                  <a:pt x="642" y="227"/>
                  <a:pt x="642" y="227"/>
                  <a:pt x="642" y="227"/>
                </a:cubicBezTo>
                <a:cubicBezTo>
                  <a:pt x="642" y="227"/>
                  <a:pt x="641" y="228"/>
                  <a:pt x="641" y="227"/>
                </a:cubicBezTo>
                <a:cubicBezTo>
                  <a:pt x="638" y="225"/>
                  <a:pt x="637" y="220"/>
                  <a:pt x="638" y="217"/>
                </a:cubicBezTo>
                <a:cubicBezTo>
                  <a:pt x="638" y="217"/>
                  <a:pt x="638" y="217"/>
                  <a:pt x="638" y="216"/>
                </a:cubicBezTo>
                <a:cubicBezTo>
                  <a:pt x="639" y="215"/>
                  <a:pt x="639" y="214"/>
                  <a:pt x="640" y="213"/>
                </a:cubicBezTo>
                <a:cubicBezTo>
                  <a:pt x="641" y="211"/>
                  <a:pt x="642" y="209"/>
                  <a:pt x="641" y="207"/>
                </a:cubicBezTo>
                <a:cubicBezTo>
                  <a:pt x="641" y="205"/>
                  <a:pt x="642" y="204"/>
                  <a:pt x="643" y="203"/>
                </a:cubicBezTo>
                <a:cubicBezTo>
                  <a:pt x="644" y="202"/>
                  <a:pt x="645" y="201"/>
                  <a:pt x="646" y="200"/>
                </a:cubicBezTo>
                <a:cubicBezTo>
                  <a:pt x="649" y="196"/>
                  <a:pt x="653" y="193"/>
                  <a:pt x="657" y="191"/>
                </a:cubicBezTo>
                <a:cubicBezTo>
                  <a:pt x="658" y="191"/>
                  <a:pt x="658" y="191"/>
                  <a:pt x="658" y="190"/>
                </a:cubicBezTo>
                <a:cubicBezTo>
                  <a:pt x="659" y="190"/>
                  <a:pt x="659" y="189"/>
                  <a:pt x="658" y="189"/>
                </a:cubicBezTo>
                <a:cubicBezTo>
                  <a:pt x="658" y="188"/>
                  <a:pt x="657" y="187"/>
                  <a:pt x="656" y="186"/>
                </a:cubicBezTo>
                <a:cubicBezTo>
                  <a:pt x="650" y="184"/>
                  <a:pt x="644" y="185"/>
                  <a:pt x="639" y="188"/>
                </a:cubicBezTo>
                <a:cubicBezTo>
                  <a:pt x="637" y="190"/>
                  <a:pt x="635" y="192"/>
                  <a:pt x="632" y="193"/>
                </a:cubicBezTo>
                <a:cubicBezTo>
                  <a:pt x="629" y="196"/>
                  <a:pt x="627" y="201"/>
                  <a:pt x="623" y="203"/>
                </a:cubicBezTo>
                <a:cubicBezTo>
                  <a:pt x="623" y="203"/>
                  <a:pt x="623" y="204"/>
                  <a:pt x="622" y="204"/>
                </a:cubicBezTo>
                <a:cubicBezTo>
                  <a:pt x="622" y="205"/>
                  <a:pt x="621" y="206"/>
                  <a:pt x="620" y="207"/>
                </a:cubicBezTo>
                <a:cubicBezTo>
                  <a:pt x="620" y="208"/>
                  <a:pt x="620" y="210"/>
                  <a:pt x="619" y="210"/>
                </a:cubicBezTo>
                <a:cubicBezTo>
                  <a:pt x="615" y="213"/>
                  <a:pt x="614" y="218"/>
                  <a:pt x="612" y="222"/>
                </a:cubicBezTo>
                <a:cubicBezTo>
                  <a:pt x="611" y="224"/>
                  <a:pt x="612" y="226"/>
                  <a:pt x="615" y="227"/>
                </a:cubicBezTo>
                <a:cubicBezTo>
                  <a:pt x="617" y="227"/>
                  <a:pt x="619" y="228"/>
                  <a:pt x="621" y="229"/>
                </a:cubicBezTo>
                <a:cubicBezTo>
                  <a:pt x="622" y="230"/>
                  <a:pt x="622" y="230"/>
                  <a:pt x="623" y="231"/>
                </a:cubicBezTo>
                <a:cubicBezTo>
                  <a:pt x="623" y="231"/>
                  <a:pt x="623" y="232"/>
                  <a:pt x="623" y="233"/>
                </a:cubicBezTo>
                <a:cubicBezTo>
                  <a:pt x="622" y="233"/>
                  <a:pt x="622" y="233"/>
                  <a:pt x="621" y="233"/>
                </a:cubicBezTo>
                <a:cubicBezTo>
                  <a:pt x="620" y="232"/>
                  <a:pt x="618" y="231"/>
                  <a:pt x="617" y="230"/>
                </a:cubicBezTo>
                <a:cubicBezTo>
                  <a:pt x="615" y="229"/>
                  <a:pt x="612" y="231"/>
                  <a:pt x="612" y="233"/>
                </a:cubicBezTo>
                <a:cubicBezTo>
                  <a:pt x="612" y="235"/>
                  <a:pt x="612" y="236"/>
                  <a:pt x="612" y="238"/>
                </a:cubicBezTo>
                <a:cubicBezTo>
                  <a:pt x="612" y="240"/>
                  <a:pt x="614" y="241"/>
                  <a:pt x="615" y="243"/>
                </a:cubicBezTo>
                <a:cubicBezTo>
                  <a:pt x="616" y="244"/>
                  <a:pt x="617" y="244"/>
                  <a:pt x="619" y="245"/>
                </a:cubicBezTo>
                <a:cubicBezTo>
                  <a:pt x="620" y="245"/>
                  <a:pt x="621" y="245"/>
                  <a:pt x="621" y="245"/>
                </a:cubicBezTo>
                <a:cubicBezTo>
                  <a:pt x="623" y="245"/>
                  <a:pt x="624" y="246"/>
                  <a:pt x="624" y="248"/>
                </a:cubicBezTo>
                <a:cubicBezTo>
                  <a:pt x="626" y="249"/>
                  <a:pt x="627" y="251"/>
                  <a:pt x="630" y="250"/>
                </a:cubicBezTo>
                <a:cubicBezTo>
                  <a:pt x="632" y="250"/>
                  <a:pt x="632" y="251"/>
                  <a:pt x="633" y="253"/>
                </a:cubicBezTo>
                <a:cubicBezTo>
                  <a:pt x="635" y="253"/>
                  <a:pt x="636" y="253"/>
                  <a:pt x="638" y="255"/>
                </a:cubicBezTo>
                <a:cubicBezTo>
                  <a:pt x="639" y="255"/>
                  <a:pt x="640" y="254"/>
                  <a:pt x="640" y="254"/>
                </a:cubicBezTo>
                <a:close/>
                <a:moveTo>
                  <a:pt x="685" y="339"/>
                </a:moveTo>
                <a:cubicBezTo>
                  <a:pt x="685" y="339"/>
                  <a:pt x="684" y="338"/>
                  <a:pt x="684" y="338"/>
                </a:cubicBezTo>
                <a:cubicBezTo>
                  <a:pt x="683" y="338"/>
                  <a:pt x="683" y="338"/>
                  <a:pt x="683" y="337"/>
                </a:cubicBezTo>
                <a:cubicBezTo>
                  <a:pt x="684" y="336"/>
                  <a:pt x="685" y="334"/>
                  <a:pt x="686" y="333"/>
                </a:cubicBezTo>
                <a:cubicBezTo>
                  <a:pt x="686" y="332"/>
                  <a:pt x="687" y="332"/>
                  <a:pt x="687" y="332"/>
                </a:cubicBezTo>
                <a:cubicBezTo>
                  <a:pt x="687" y="332"/>
                  <a:pt x="688" y="333"/>
                  <a:pt x="688" y="333"/>
                </a:cubicBezTo>
                <a:cubicBezTo>
                  <a:pt x="688" y="334"/>
                  <a:pt x="688" y="334"/>
                  <a:pt x="688" y="335"/>
                </a:cubicBezTo>
                <a:cubicBezTo>
                  <a:pt x="688" y="337"/>
                  <a:pt x="687" y="338"/>
                  <a:pt x="685" y="339"/>
                </a:cubicBezTo>
                <a:close/>
                <a:moveTo>
                  <a:pt x="726" y="262"/>
                </a:moveTo>
                <a:cubicBezTo>
                  <a:pt x="726" y="262"/>
                  <a:pt x="727" y="263"/>
                  <a:pt x="727" y="263"/>
                </a:cubicBezTo>
                <a:cubicBezTo>
                  <a:pt x="727" y="264"/>
                  <a:pt x="726" y="265"/>
                  <a:pt x="726" y="265"/>
                </a:cubicBezTo>
                <a:cubicBezTo>
                  <a:pt x="726" y="265"/>
                  <a:pt x="726" y="265"/>
                  <a:pt x="726" y="265"/>
                </a:cubicBezTo>
                <a:cubicBezTo>
                  <a:pt x="725" y="266"/>
                  <a:pt x="725" y="266"/>
                  <a:pt x="725" y="266"/>
                </a:cubicBezTo>
                <a:cubicBezTo>
                  <a:pt x="726" y="265"/>
                  <a:pt x="726" y="265"/>
                  <a:pt x="726" y="265"/>
                </a:cubicBezTo>
                <a:cubicBezTo>
                  <a:pt x="726" y="265"/>
                  <a:pt x="726" y="265"/>
                  <a:pt x="726" y="265"/>
                </a:cubicBezTo>
                <a:cubicBezTo>
                  <a:pt x="725" y="264"/>
                  <a:pt x="725" y="264"/>
                  <a:pt x="725" y="263"/>
                </a:cubicBezTo>
                <a:cubicBezTo>
                  <a:pt x="725" y="263"/>
                  <a:pt x="726" y="263"/>
                  <a:pt x="726" y="262"/>
                </a:cubicBezTo>
                <a:close/>
                <a:moveTo>
                  <a:pt x="671" y="220"/>
                </a:moveTo>
                <a:cubicBezTo>
                  <a:pt x="672" y="219"/>
                  <a:pt x="672" y="219"/>
                  <a:pt x="672" y="219"/>
                </a:cubicBezTo>
                <a:cubicBezTo>
                  <a:pt x="672" y="219"/>
                  <a:pt x="672" y="219"/>
                  <a:pt x="672" y="220"/>
                </a:cubicBezTo>
                <a:cubicBezTo>
                  <a:pt x="672" y="220"/>
                  <a:pt x="671" y="220"/>
                  <a:pt x="671" y="220"/>
                </a:cubicBezTo>
                <a:close/>
                <a:moveTo>
                  <a:pt x="639" y="231"/>
                </a:moveTo>
                <a:cubicBezTo>
                  <a:pt x="640" y="231"/>
                  <a:pt x="640" y="231"/>
                  <a:pt x="640" y="231"/>
                </a:cubicBezTo>
                <a:cubicBezTo>
                  <a:pt x="639" y="232"/>
                  <a:pt x="639" y="232"/>
                  <a:pt x="639" y="232"/>
                </a:cubicBezTo>
                <a:lnTo>
                  <a:pt x="639" y="231"/>
                </a:lnTo>
                <a:close/>
                <a:moveTo>
                  <a:pt x="489" y="157"/>
                </a:moveTo>
                <a:cubicBezTo>
                  <a:pt x="489" y="157"/>
                  <a:pt x="489" y="157"/>
                  <a:pt x="489" y="157"/>
                </a:cubicBezTo>
                <a:cubicBezTo>
                  <a:pt x="489" y="157"/>
                  <a:pt x="489" y="157"/>
                  <a:pt x="489" y="157"/>
                </a:cubicBezTo>
                <a:cubicBezTo>
                  <a:pt x="489" y="157"/>
                  <a:pt x="489" y="157"/>
                  <a:pt x="489" y="157"/>
                </a:cubicBezTo>
                <a:cubicBezTo>
                  <a:pt x="489" y="157"/>
                  <a:pt x="489" y="157"/>
                  <a:pt x="489" y="157"/>
                </a:cubicBezTo>
                <a:close/>
                <a:moveTo>
                  <a:pt x="489" y="157"/>
                </a:moveTo>
                <a:cubicBezTo>
                  <a:pt x="488" y="158"/>
                  <a:pt x="487" y="158"/>
                  <a:pt x="485" y="158"/>
                </a:cubicBezTo>
                <a:cubicBezTo>
                  <a:pt x="484" y="158"/>
                  <a:pt x="482" y="158"/>
                  <a:pt x="480" y="159"/>
                </a:cubicBezTo>
                <a:cubicBezTo>
                  <a:pt x="480" y="159"/>
                  <a:pt x="480" y="159"/>
                  <a:pt x="479" y="160"/>
                </a:cubicBezTo>
                <a:cubicBezTo>
                  <a:pt x="476" y="162"/>
                  <a:pt x="471" y="163"/>
                  <a:pt x="467" y="165"/>
                </a:cubicBezTo>
                <a:cubicBezTo>
                  <a:pt x="465" y="166"/>
                  <a:pt x="464" y="167"/>
                  <a:pt x="463" y="169"/>
                </a:cubicBezTo>
                <a:cubicBezTo>
                  <a:pt x="463" y="170"/>
                  <a:pt x="462" y="171"/>
                  <a:pt x="462" y="171"/>
                </a:cubicBezTo>
                <a:cubicBezTo>
                  <a:pt x="460" y="172"/>
                  <a:pt x="459" y="172"/>
                  <a:pt x="458" y="173"/>
                </a:cubicBezTo>
                <a:cubicBezTo>
                  <a:pt x="456" y="174"/>
                  <a:pt x="455" y="176"/>
                  <a:pt x="454" y="178"/>
                </a:cubicBezTo>
                <a:cubicBezTo>
                  <a:pt x="454" y="179"/>
                  <a:pt x="455" y="181"/>
                  <a:pt x="456" y="182"/>
                </a:cubicBezTo>
                <a:cubicBezTo>
                  <a:pt x="456" y="182"/>
                  <a:pt x="456" y="182"/>
                  <a:pt x="456" y="183"/>
                </a:cubicBezTo>
                <a:cubicBezTo>
                  <a:pt x="456" y="184"/>
                  <a:pt x="457" y="185"/>
                  <a:pt x="459" y="185"/>
                </a:cubicBezTo>
                <a:cubicBezTo>
                  <a:pt x="461" y="185"/>
                  <a:pt x="464" y="185"/>
                  <a:pt x="466" y="186"/>
                </a:cubicBezTo>
                <a:cubicBezTo>
                  <a:pt x="467" y="186"/>
                  <a:pt x="467" y="186"/>
                  <a:pt x="467" y="186"/>
                </a:cubicBezTo>
                <a:cubicBezTo>
                  <a:pt x="467" y="187"/>
                  <a:pt x="467" y="187"/>
                  <a:pt x="466" y="187"/>
                </a:cubicBezTo>
                <a:cubicBezTo>
                  <a:pt x="463" y="188"/>
                  <a:pt x="460" y="188"/>
                  <a:pt x="457" y="188"/>
                </a:cubicBezTo>
                <a:cubicBezTo>
                  <a:pt x="455" y="188"/>
                  <a:pt x="454" y="189"/>
                  <a:pt x="452" y="190"/>
                </a:cubicBezTo>
                <a:cubicBezTo>
                  <a:pt x="452" y="190"/>
                  <a:pt x="451" y="191"/>
                  <a:pt x="451" y="192"/>
                </a:cubicBezTo>
                <a:cubicBezTo>
                  <a:pt x="451" y="193"/>
                  <a:pt x="451" y="194"/>
                  <a:pt x="451" y="196"/>
                </a:cubicBezTo>
                <a:cubicBezTo>
                  <a:pt x="452" y="199"/>
                  <a:pt x="452" y="200"/>
                  <a:pt x="456" y="201"/>
                </a:cubicBezTo>
                <a:cubicBezTo>
                  <a:pt x="461" y="202"/>
                  <a:pt x="466" y="203"/>
                  <a:pt x="471" y="203"/>
                </a:cubicBezTo>
                <a:cubicBezTo>
                  <a:pt x="471" y="203"/>
                  <a:pt x="472" y="203"/>
                  <a:pt x="473" y="203"/>
                </a:cubicBezTo>
                <a:cubicBezTo>
                  <a:pt x="476" y="206"/>
                  <a:pt x="480" y="208"/>
                  <a:pt x="482" y="212"/>
                </a:cubicBezTo>
                <a:cubicBezTo>
                  <a:pt x="482" y="213"/>
                  <a:pt x="482" y="213"/>
                  <a:pt x="482" y="213"/>
                </a:cubicBezTo>
                <a:cubicBezTo>
                  <a:pt x="481" y="213"/>
                  <a:pt x="481" y="213"/>
                  <a:pt x="481" y="213"/>
                </a:cubicBezTo>
                <a:cubicBezTo>
                  <a:pt x="476" y="213"/>
                  <a:pt x="472" y="211"/>
                  <a:pt x="468" y="210"/>
                </a:cubicBezTo>
                <a:cubicBezTo>
                  <a:pt x="467" y="209"/>
                  <a:pt x="465" y="208"/>
                  <a:pt x="464" y="208"/>
                </a:cubicBezTo>
                <a:cubicBezTo>
                  <a:pt x="460" y="207"/>
                  <a:pt x="455" y="207"/>
                  <a:pt x="451" y="207"/>
                </a:cubicBezTo>
                <a:cubicBezTo>
                  <a:pt x="449" y="208"/>
                  <a:pt x="448" y="209"/>
                  <a:pt x="448" y="211"/>
                </a:cubicBezTo>
                <a:cubicBezTo>
                  <a:pt x="447" y="213"/>
                  <a:pt x="446" y="215"/>
                  <a:pt x="447" y="217"/>
                </a:cubicBezTo>
                <a:cubicBezTo>
                  <a:pt x="447" y="222"/>
                  <a:pt x="449" y="225"/>
                  <a:pt x="453" y="226"/>
                </a:cubicBezTo>
                <a:cubicBezTo>
                  <a:pt x="455" y="226"/>
                  <a:pt x="457" y="227"/>
                  <a:pt x="459" y="228"/>
                </a:cubicBezTo>
                <a:cubicBezTo>
                  <a:pt x="459" y="228"/>
                  <a:pt x="460" y="229"/>
                  <a:pt x="460" y="230"/>
                </a:cubicBezTo>
                <a:cubicBezTo>
                  <a:pt x="460" y="231"/>
                  <a:pt x="459" y="232"/>
                  <a:pt x="458" y="234"/>
                </a:cubicBezTo>
                <a:cubicBezTo>
                  <a:pt x="458" y="235"/>
                  <a:pt x="457" y="235"/>
                  <a:pt x="458" y="236"/>
                </a:cubicBezTo>
                <a:cubicBezTo>
                  <a:pt x="458" y="238"/>
                  <a:pt x="458" y="240"/>
                  <a:pt x="459" y="241"/>
                </a:cubicBezTo>
                <a:cubicBezTo>
                  <a:pt x="459" y="242"/>
                  <a:pt x="460" y="242"/>
                  <a:pt x="460" y="242"/>
                </a:cubicBezTo>
                <a:cubicBezTo>
                  <a:pt x="461" y="243"/>
                  <a:pt x="462" y="242"/>
                  <a:pt x="463" y="243"/>
                </a:cubicBezTo>
                <a:cubicBezTo>
                  <a:pt x="467" y="243"/>
                  <a:pt x="471" y="242"/>
                  <a:pt x="475" y="244"/>
                </a:cubicBezTo>
                <a:cubicBezTo>
                  <a:pt x="477" y="244"/>
                  <a:pt x="479" y="244"/>
                  <a:pt x="481" y="243"/>
                </a:cubicBezTo>
                <a:cubicBezTo>
                  <a:pt x="483" y="242"/>
                  <a:pt x="484" y="242"/>
                  <a:pt x="485" y="241"/>
                </a:cubicBezTo>
                <a:cubicBezTo>
                  <a:pt x="487" y="240"/>
                  <a:pt x="489" y="239"/>
                  <a:pt x="491" y="240"/>
                </a:cubicBezTo>
                <a:cubicBezTo>
                  <a:pt x="494" y="240"/>
                  <a:pt x="496" y="239"/>
                  <a:pt x="498" y="238"/>
                </a:cubicBezTo>
                <a:cubicBezTo>
                  <a:pt x="499" y="237"/>
                  <a:pt x="500" y="237"/>
                  <a:pt x="501" y="236"/>
                </a:cubicBezTo>
                <a:cubicBezTo>
                  <a:pt x="501" y="236"/>
                  <a:pt x="502" y="236"/>
                  <a:pt x="502" y="237"/>
                </a:cubicBezTo>
                <a:cubicBezTo>
                  <a:pt x="502" y="237"/>
                  <a:pt x="503" y="237"/>
                  <a:pt x="503" y="238"/>
                </a:cubicBezTo>
                <a:cubicBezTo>
                  <a:pt x="503" y="239"/>
                  <a:pt x="504" y="240"/>
                  <a:pt x="506" y="241"/>
                </a:cubicBezTo>
                <a:cubicBezTo>
                  <a:pt x="508" y="241"/>
                  <a:pt x="507" y="244"/>
                  <a:pt x="508" y="245"/>
                </a:cubicBezTo>
                <a:cubicBezTo>
                  <a:pt x="508" y="245"/>
                  <a:pt x="508" y="245"/>
                  <a:pt x="509" y="246"/>
                </a:cubicBezTo>
                <a:cubicBezTo>
                  <a:pt x="511" y="246"/>
                  <a:pt x="514" y="247"/>
                  <a:pt x="517" y="248"/>
                </a:cubicBezTo>
                <a:cubicBezTo>
                  <a:pt x="520" y="249"/>
                  <a:pt x="523" y="249"/>
                  <a:pt x="526" y="248"/>
                </a:cubicBezTo>
                <a:cubicBezTo>
                  <a:pt x="527" y="247"/>
                  <a:pt x="528" y="247"/>
                  <a:pt x="529" y="245"/>
                </a:cubicBezTo>
                <a:cubicBezTo>
                  <a:pt x="530" y="242"/>
                  <a:pt x="530" y="240"/>
                  <a:pt x="528" y="237"/>
                </a:cubicBezTo>
                <a:cubicBezTo>
                  <a:pt x="528" y="237"/>
                  <a:pt x="528" y="237"/>
                  <a:pt x="527" y="237"/>
                </a:cubicBezTo>
                <a:cubicBezTo>
                  <a:pt x="527" y="238"/>
                  <a:pt x="526" y="239"/>
                  <a:pt x="526" y="239"/>
                </a:cubicBezTo>
                <a:cubicBezTo>
                  <a:pt x="525" y="239"/>
                  <a:pt x="525" y="239"/>
                  <a:pt x="525" y="239"/>
                </a:cubicBezTo>
                <a:cubicBezTo>
                  <a:pt x="524" y="238"/>
                  <a:pt x="524" y="238"/>
                  <a:pt x="525" y="238"/>
                </a:cubicBezTo>
                <a:cubicBezTo>
                  <a:pt x="526" y="237"/>
                  <a:pt x="527" y="237"/>
                  <a:pt x="527" y="237"/>
                </a:cubicBezTo>
                <a:cubicBezTo>
                  <a:pt x="527" y="237"/>
                  <a:pt x="528" y="237"/>
                  <a:pt x="528" y="237"/>
                </a:cubicBezTo>
                <a:cubicBezTo>
                  <a:pt x="528" y="237"/>
                  <a:pt x="528" y="237"/>
                  <a:pt x="528" y="237"/>
                </a:cubicBezTo>
                <a:cubicBezTo>
                  <a:pt x="528" y="237"/>
                  <a:pt x="528" y="237"/>
                  <a:pt x="528" y="237"/>
                </a:cubicBezTo>
                <a:cubicBezTo>
                  <a:pt x="528" y="237"/>
                  <a:pt x="529" y="236"/>
                  <a:pt x="529" y="235"/>
                </a:cubicBezTo>
                <a:cubicBezTo>
                  <a:pt x="530" y="235"/>
                  <a:pt x="531" y="234"/>
                  <a:pt x="532" y="235"/>
                </a:cubicBezTo>
                <a:cubicBezTo>
                  <a:pt x="533" y="237"/>
                  <a:pt x="535" y="237"/>
                  <a:pt x="536" y="239"/>
                </a:cubicBezTo>
                <a:cubicBezTo>
                  <a:pt x="539" y="238"/>
                  <a:pt x="540" y="237"/>
                  <a:pt x="541" y="234"/>
                </a:cubicBezTo>
                <a:cubicBezTo>
                  <a:pt x="542" y="233"/>
                  <a:pt x="542" y="231"/>
                  <a:pt x="541" y="229"/>
                </a:cubicBezTo>
                <a:cubicBezTo>
                  <a:pt x="540" y="228"/>
                  <a:pt x="540" y="228"/>
                  <a:pt x="539" y="227"/>
                </a:cubicBezTo>
                <a:cubicBezTo>
                  <a:pt x="537" y="225"/>
                  <a:pt x="537" y="224"/>
                  <a:pt x="536" y="222"/>
                </a:cubicBezTo>
                <a:cubicBezTo>
                  <a:pt x="536" y="220"/>
                  <a:pt x="535" y="219"/>
                  <a:pt x="533" y="217"/>
                </a:cubicBezTo>
                <a:cubicBezTo>
                  <a:pt x="531" y="216"/>
                  <a:pt x="531" y="213"/>
                  <a:pt x="530" y="211"/>
                </a:cubicBezTo>
                <a:cubicBezTo>
                  <a:pt x="530" y="209"/>
                  <a:pt x="530" y="208"/>
                  <a:pt x="531" y="207"/>
                </a:cubicBezTo>
                <a:cubicBezTo>
                  <a:pt x="534" y="204"/>
                  <a:pt x="535" y="201"/>
                  <a:pt x="535" y="198"/>
                </a:cubicBezTo>
                <a:cubicBezTo>
                  <a:pt x="535" y="196"/>
                  <a:pt x="535" y="195"/>
                  <a:pt x="535" y="193"/>
                </a:cubicBezTo>
                <a:cubicBezTo>
                  <a:pt x="537" y="189"/>
                  <a:pt x="539" y="185"/>
                  <a:pt x="540" y="181"/>
                </a:cubicBezTo>
                <a:cubicBezTo>
                  <a:pt x="541" y="180"/>
                  <a:pt x="542" y="179"/>
                  <a:pt x="543" y="178"/>
                </a:cubicBezTo>
                <a:cubicBezTo>
                  <a:pt x="547" y="176"/>
                  <a:pt x="550" y="173"/>
                  <a:pt x="553" y="170"/>
                </a:cubicBezTo>
                <a:cubicBezTo>
                  <a:pt x="554" y="170"/>
                  <a:pt x="554" y="168"/>
                  <a:pt x="554" y="167"/>
                </a:cubicBezTo>
                <a:cubicBezTo>
                  <a:pt x="554" y="164"/>
                  <a:pt x="553" y="162"/>
                  <a:pt x="550" y="162"/>
                </a:cubicBezTo>
                <a:cubicBezTo>
                  <a:pt x="548" y="161"/>
                  <a:pt x="547" y="160"/>
                  <a:pt x="545" y="160"/>
                </a:cubicBezTo>
                <a:cubicBezTo>
                  <a:pt x="543" y="160"/>
                  <a:pt x="541" y="161"/>
                  <a:pt x="540" y="162"/>
                </a:cubicBezTo>
                <a:cubicBezTo>
                  <a:pt x="538" y="164"/>
                  <a:pt x="539" y="165"/>
                  <a:pt x="539" y="166"/>
                </a:cubicBezTo>
                <a:cubicBezTo>
                  <a:pt x="540" y="168"/>
                  <a:pt x="539" y="170"/>
                  <a:pt x="540" y="172"/>
                </a:cubicBezTo>
                <a:cubicBezTo>
                  <a:pt x="540" y="172"/>
                  <a:pt x="540" y="172"/>
                  <a:pt x="540" y="172"/>
                </a:cubicBezTo>
                <a:cubicBezTo>
                  <a:pt x="540" y="173"/>
                  <a:pt x="540" y="173"/>
                  <a:pt x="540" y="173"/>
                </a:cubicBezTo>
                <a:cubicBezTo>
                  <a:pt x="540" y="172"/>
                  <a:pt x="540" y="172"/>
                  <a:pt x="540" y="172"/>
                </a:cubicBezTo>
                <a:cubicBezTo>
                  <a:pt x="540" y="172"/>
                  <a:pt x="540" y="172"/>
                  <a:pt x="540" y="172"/>
                </a:cubicBezTo>
                <a:cubicBezTo>
                  <a:pt x="539" y="172"/>
                  <a:pt x="539" y="171"/>
                  <a:pt x="539" y="171"/>
                </a:cubicBezTo>
                <a:cubicBezTo>
                  <a:pt x="538" y="169"/>
                  <a:pt x="538" y="168"/>
                  <a:pt x="536" y="168"/>
                </a:cubicBezTo>
                <a:cubicBezTo>
                  <a:pt x="535" y="168"/>
                  <a:pt x="534" y="167"/>
                  <a:pt x="534" y="167"/>
                </a:cubicBezTo>
                <a:cubicBezTo>
                  <a:pt x="531" y="165"/>
                  <a:pt x="530" y="167"/>
                  <a:pt x="529" y="168"/>
                </a:cubicBezTo>
                <a:cubicBezTo>
                  <a:pt x="528" y="170"/>
                  <a:pt x="527" y="171"/>
                  <a:pt x="526" y="172"/>
                </a:cubicBezTo>
                <a:cubicBezTo>
                  <a:pt x="525" y="176"/>
                  <a:pt x="524" y="180"/>
                  <a:pt x="523" y="183"/>
                </a:cubicBezTo>
                <a:cubicBezTo>
                  <a:pt x="521" y="186"/>
                  <a:pt x="520" y="190"/>
                  <a:pt x="519" y="194"/>
                </a:cubicBezTo>
                <a:cubicBezTo>
                  <a:pt x="519" y="194"/>
                  <a:pt x="519" y="194"/>
                  <a:pt x="519" y="194"/>
                </a:cubicBezTo>
                <a:cubicBezTo>
                  <a:pt x="519" y="195"/>
                  <a:pt x="518" y="195"/>
                  <a:pt x="518" y="195"/>
                </a:cubicBezTo>
                <a:cubicBezTo>
                  <a:pt x="518" y="196"/>
                  <a:pt x="517" y="196"/>
                  <a:pt x="516" y="196"/>
                </a:cubicBezTo>
                <a:cubicBezTo>
                  <a:pt x="515" y="196"/>
                  <a:pt x="515" y="195"/>
                  <a:pt x="515" y="194"/>
                </a:cubicBezTo>
                <a:cubicBezTo>
                  <a:pt x="516" y="191"/>
                  <a:pt x="516" y="188"/>
                  <a:pt x="518" y="185"/>
                </a:cubicBezTo>
                <a:cubicBezTo>
                  <a:pt x="519" y="181"/>
                  <a:pt x="520" y="177"/>
                  <a:pt x="518" y="172"/>
                </a:cubicBezTo>
                <a:cubicBezTo>
                  <a:pt x="518" y="171"/>
                  <a:pt x="517" y="171"/>
                  <a:pt x="517" y="170"/>
                </a:cubicBezTo>
                <a:cubicBezTo>
                  <a:pt x="516" y="169"/>
                  <a:pt x="514" y="170"/>
                  <a:pt x="514" y="171"/>
                </a:cubicBezTo>
                <a:cubicBezTo>
                  <a:pt x="513" y="173"/>
                  <a:pt x="513" y="175"/>
                  <a:pt x="513" y="177"/>
                </a:cubicBezTo>
                <a:cubicBezTo>
                  <a:pt x="512" y="178"/>
                  <a:pt x="512" y="178"/>
                  <a:pt x="511" y="178"/>
                </a:cubicBezTo>
                <a:cubicBezTo>
                  <a:pt x="508" y="177"/>
                  <a:pt x="506" y="177"/>
                  <a:pt x="503" y="177"/>
                </a:cubicBezTo>
                <a:cubicBezTo>
                  <a:pt x="502" y="177"/>
                  <a:pt x="502" y="177"/>
                  <a:pt x="502" y="177"/>
                </a:cubicBezTo>
                <a:cubicBezTo>
                  <a:pt x="502" y="177"/>
                  <a:pt x="503" y="177"/>
                  <a:pt x="503" y="176"/>
                </a:cubicBezTo>
                <a:cubicBezTo>
                  <a:pt x="504" y="176"/>
                  <a:pt x="506" y="175"/>
                  <a:pt x="507" y="174"/>
                </a:cubicBezTo>
                <a:cubicBezTo>
                  <a:pt x="508" y="174"/>
                  <a:pt x="508" y="172"/>
                  <a:pt x="508" y="171"/>
                </a:cubicBezTo>
                <a:cubicBezTo>
                  <a:pt x="507" y="169"/>
                  <a:pt x="505" y="167"/>
                  <a:pt x="503" y="166"/>
                </a:cubicBezTo>
                <a:cubicBezTo>
                  <a:pt x="501" y="164"/>
                  <a:pt x="500" y="164"/>
                  <a:pt x="498" y="165"/>
                </a:cubicBezTo>
                <a:cubicBezTo>
                  <a:pt x="497" y="166"/>
                  <a:pt x="496" y="167"/>
                  <a:pt x="495" y="168"/>
                </a:cubicBezTo>
                <a:cubicBezTo>
                  <a:pt x="495" y="168"/>
                  <a:pt x="494" y="168"/>
                  <a:pt x="493" y="168"/>
                </a:cubicBezTo>
                <a:cubicBezTo>
                  <a:pt x="492" y="168"/>
                  <a:pt x="492" y="168"/>
                  <a:pt x="493" y="166"/>
                </a:cubicBezTo>
                <a:cubicBezTo>
                  <a:pt x="494" y="164"/>
                  <a:pt x="496" y="163"/>
                  <a:pt x="497" y="161"/>
                </a:cubicBezTo>
                <a:cubicBezTo>
                  <a:pt x="498" y="159"/>
                  <a:pt x="497" y="157"/>
                  <a:pt x="496" y="156"/>
                </a:cubicBezTo>
                <a:cubicBezTo>
                  <a:pt x="495" y="156"/>
                  <a:pt x="495" y="155"/>
                  <a:pt x="494" y="155"/>
                </a:cubicBezTo>
                <a:cubicBezTo>
                  <a:pt x="495" y="155"/>
                  <a:pt x="495" y="155"/>
                  <a:pt x="495" y="155"/>
                </a:cubicBezTo>
                <a:cubicBezTo>
                  <a:pt x="494" y="155"/>
                  <a:pt x="494" y="155"/>
                  <a:pt x="494" y="155"/>
                </a:cubicBezTo>
                <a:cubicBezTo>
                  <a:pt x="494" y="155"/>
                  <a:pt x="494" y="155"/>
                  <a:pt x="494" y="155"/>
                </a:cubicBezTo>
                <a:cubicBezTo>
                  <a:pt x="493" y="157"/>
                  <a:pt x="491" y="156"/>
                  <a:pt x="489" y="157"/>
                </a:cubicBezTo>
                <a:close/>
                <a:moveTo>
                  <a:pt x="2194" y="990"/>
                </a:moveTo>
                <a:cubicBezTo>
                  <a:pt x="2194" y="990"/>
                  <a:pt x="2194" y="990"/>
                  <a:pt x="2193" y="990"/>
                </a:cubicBezTo>
                <a:cubicBezTo>
                  <a:pt x="2192" y="989"/>
                  <a:pt x="2190" y="988"/>
                  <a:pt x="2189" y="986"/>
                </a:cubicBezTo>
                <a:cubicBezTo>
                  <a:pt x="2188" y="985"/>
                  <a:pt x="2187" y="983"/>
                  <a:pt x="2186" y="982"/>
                </a:cubicBezTo>
                <a:cubicBezTo>
                  <a:pt x="2185" y="981"/>
                  <a:pt x="2184" y="980"/>
                  <a:pt x="2183" y="979"/>
                </a:cubicBezTo>
                <a:cubicBezTo>
                  <a:pt x="2182" y="978"/>
                  <a:pt x="2181" y="976"/>
                  <a:pt x="2180" y="975"/>
                </a:cubicBezTo>
                <a:cubicBezTo>
                  <a:pt x="2179" y="974"/>
                  <a:pt x="2180" y="973"/>
                  <a:pt x="2181" y="972"/>
                </a:cubicBezTo>
                <a:cubicBezTo>
                  <a:pt x="2181" y="972"/>
                  <a:pt x="2182" y="971"/>
                  <a:pt x="2183" y="971"/>
                </a:cubicBezTo>
                <a:cubicBezTo>
                  <a:pt x="2184" y="970"/>
                  <a:pt x="2184" y="967"/>
                  <a:pt x="2182" y="966"/>
                </a:cubicBezTo>
                <a:cubicBezTo>
                  <a:pt x="2182" y="966"/>
                  <a:pt x="2181" y="965"/>
                  <a:pt x="2180" y="965"/>
                </a:cubicBezTo>
                <a:cubicBezTo>
                  <a:pt x="2178" y="964"/>
                  <a:pt x="2176" y="963"/>
                  <a:pt x="2174" y="963"/>
                </a:cubicBezTo>
                <a:cubicBezTo>
                  <a:pt x="2172" y="962"/>
                  <a:pt x="2170" y="960"/>
                  <a:pt x="2170" y="957"/>
                </a:cubicBezTo>
                <a:cubicBezTo>
                  <a:pt x="2170" y="956"/>
                  <a:pt x="2168" y="955"/>
                  <a:pt x="2168" y="955"/>
                </a:cubicBezTo>
                <a:cubicBezTo>
                  <a:pt x="2162" y="950"/>
                  <a:pt x="2156" y="947"/>
                  <a:pt x="2149" y="945"/>
                </a:cubicBezTo>
                <a:cubicBezTo>
                  <a:pt x="2146" y="944"/>
                  <a:pt x="2143" y="943"/>
                  <a:pt x="2140" y="942"/>
                </a:cubicBezTo>
                <a:cubicBezTo>
                  <a:pt x="2137" y="941"/>
                  <a:pt x="2134" y="939"/>
                  <a:pt x="2130" y="938"/>
                </a:cubicBezTo>
                <a:cubicBezTo>
                  <a:pt x="2125" y="937"/>
                  <a:pt x="2121" y="935"/>
                  <a:pt x="2116" y="933"/>
                </a:cubicBezTo>
                <a:cubicBezTo>
                  <a:pt x="2112" y="932"/>
                  <a:pt x="2109" y="931"/>
                  <a:pt x="2106" y="935"/>
                </a:cubicBezTo>
                <a:cubicBezTo>
                  <a:pt x="2106" y="936"/>
                  <a:pt x="2105" y="936"/>
                  <a:pt x="2105" y="936"/>
                </a:cubicBezTo>
                <a:cubicBezTo>
                  <a:pt x="2101" y="938"/>
                  <a:pt x="2098" y="941"/>
                  <a:pt x="2095" y="944"/>
                </a:cubicBezTo>
                <a:cubicBezTo>
                  <a:pt x="2095" y="945"/>
                  <a:pt x="2093" y="945"/>
                  <a:pt x="2092" y="945"/>
                </a:cubicBezTo>
                <a:cubicBezTo>
                  <a:pt x="2090" y="943"/>
                  <a:pt x="2089" y="941"/>
                  <a:pt x="2087" y="940"/>
                </a:cubicBezTo>
                <a:cubicBezTo>
                  <a:pt x="2086" y="939"/>
                  <a:pt x="2086" y="938"/>
                  <a:pt x="2086" y="937"/>
                </a:cubicBezTo>
                <a:cubicBezTo>
                  <a:pt x="2086" y="935"/>
                  <a:pt x="2086" y="934"/>
                  <a:pt x="2086" y="933"/>
                </a:cubicBezTo>
                <a:cubicBezTo>
                  <a:pt x="2087" y="931"/>
                  <a:pt x="2086" y="929"/>
                  <a:pt x="2085" y="927"/>
                </a:cubicBezTo>
                <a:cubicBezTo>
                  <a:pt x="2084" y="926"/>
                  <a:pt x="2082" y="926"/>
                  <a:pt x="2081" y="926"/>
                </a:cubicBezTo>
                <a:cubicBezTo>
                  <a:pt x="2079" y="925"/>
                  <a:pt x="2078" y="924"/>
                  <a:pt x="2076" y="924"/>
                </a:cubicBezTo>
                <a:cubicBezTo>
                  <a:pt x="2074" y="923"/>
                  <a:pt x="2073" y="923"/>
                  <a:pt x="2071" y="924"/>
                </a:cubicBezTo>
                <a:cubicBezTo>
                  <a:pt x="2068" y="926"/>
                  <a:pt x="2065" y="928"/>
                  <a:pt x="2062" y="928"/>
                </a:cubicBezTo>
                <a:cubicBezTo>
                  <a:pt x="2061" y="928"/>
                  <a:pt x="2061" y="929"/>
                  <a:pt x="2061" y="930"/>
                </a:cubicBezTo>
                <a:cubicBezTo>
                  <a:pt x="2061" y="930"/>
                  <a:pt x="2061" y="931"/>
                  <a:pt x="2062" y="931"/>
                </a:cubicBezTo>
                <a:cubicBezTo>
                  <a:pt x="2063" y="932"/>
                  <a:pt x="2064" y="932"/>
                  <a:pt x="2065" y="933"/>
                </a:cubicBezTo>
                <a:cubicBezTo>
                  <a:pt x="2066" y="933"/>
                  <a:pt x="2068" y="933"/>
                  <a:pt x="2068" y="935"/>
                </a:cubicBezTo>
                <a:cubicBezTo>
                  <a:pt x="2070" y="938"/>
                  <a:pt x="2072" y="939"/>
                  <a:pt x="2075" y="938"/>
                </a:cubicBezTo>
                <a:cubicBezTo>
                  <a:pt x="2077" y="938"/>
                  <a:pt x="2078" y="938"/>
                  <a:pt x="2080" y="938"/>
                </a:cubicBezTo>
                <a:cubicBezTo>
                  <a:pt x="2081" y="938"/>
                  <a:pt x="2081" y="939"/>
                  <a:pt x="2081" y="939"/>
                </a:cubicBezTo>
                <a:cubicBezTo>
                  <a:pt x="2081" y="939"/>
                  <a:pt x="2081" y="940"/>
                  <a:pt x="2081" y="940"/>
                </a:cubicBezTo>
                <a:cubicBezTo>
                  <a:pt x="2077" y="939"/>
                  <a:pt x="2075" y="942"/>
                  <a:pt x="2071" y="942"/>
                </a:cubicBezTo>
                <a:cubicBezTo>
                  <a:pt x="2071" y="942"/>
                  <a:pt x="2070" y="942"/>
                  <a:pt x="2071" y="943"/>
                </a:cubicBezTo>
                <a:cubicBezTo>
                  <a:pt x="2073" y="945"/>
                  <a:pt x="2074" y="948"/>
                  <a:pt x="2075" y="950"/>
                </a:cubicBezTo>
                <a:cubicBezTo>
                  <a:pt x="2075" y="952"/>
                  <a:pt x="2078" y="952"/>
                  <a:pt x="2079" y="951"/>
                </a:cubicBezTo>
                <a:cubicBezTo>
                  <a:pt x="2079" y="951"/>
                  <a:pt x="2080" y="950"/>
                  <a:pt x="2080" y="949"/>
                </a:cubicBezTo>
                <a:cubicBezTo>
                  <a:pt x="2081" y="949"/>
                  <a:pt x="2082" y="948"/>
                  <a:pt x="2082" y="949"/>
                </a:cubicBezTo>
                <a:cubicBezTo>
                  <a:pt x="2085" y="950"/>
                  <a:pt x="2087" y="951"/>
                  <a:pt x="2089" y="952"/>
                </a:cubicBezTo>
                <a:cubicBezTo>
                  <a:pt x="2091" y="953"/>
                  <a:pt x="2092" y="954"/>
                  <a:pt x="2094" y="955"/>
                </a:cubicBezTo>
                <a:cubicBezTo>
                  <a:pt x="2097" y="955"/>
                  <a:pt x="2099" y="956"/>
                  <a:pt x="2102" y="957"/>
                </a:cubicBezTo>
                <a:cubicBezTo>
                  <a:pt x="2104" y="958"/>
                  <a:pt x="2106" y="958"/>
                  <a:pt x="2107" y="959"/>
                </a:cubicBezTo>
                <a:cubicBezTo>
                  <a:pt x="2110" y="961"/>
                  <a:pt x="2113" y="962"/>
                  <a:pt x="2114" y="966"/>
                </a:cubicBezTo>
                <a:cubicBezTo>
                  <a:pt x="2114" y="968"/>
                  <a:pt x="2115" y="969"/>
                  <a:pt x="2116" y="970"/>
                </a:cubicBezTo>
                <a:cubicBezTo>
                  <a:pt x="2116" y="971"/>
                  <a:pt x="2117" y="972"/>
                  <a:pt x="2117" y="973"/>
                </a:cubicBezTo>
                <a:cubicBezTo>
                  <a:pt x="2118" y="974"/>
                  <a:pt x="2118" y="975"/>
                  <a:pt x="2117" y="976"/>
                </a:cubicBezTo>
                <a:cubicBezTo>
                  <a:pt x="2114" y="976"/>
                  <a:pt x="2112" y="978"/>
                  <a:pt x="2111" y="980"/>
                </a:cubicBezTo>
                <a:cubicBezTo>
                  <a:pt x="2110" y="982"/>
                  <a:pt x="2111" y="983"/>
                  <a:pt x="2113" y="984"/>
                </a:cubicBezTo>
                <a:cubicBezTo>
                  <a:pt x="2115" y="984"/>
                  <a:pt x="2118" y="983"/>
                  <a:pt x="2120" y="983"/>
                </a:cubicBezTo>
                <a:cubicBezTo>
                  <a:pt x="2123" y="982"/>
                  <a:pt x="2126" y="982"/>
                  <a:pt x="2128" y="985"/>
                </a:cubicBezTo>
                <a:cubicBezTo>
                  <a:pt x="2129" y="986"/>
                  <a:pt x="2129" y="987"/>
                  <a:pt x="2130" y="987"/>
                </a:cubicBezTo>
                <a:cubicBezTo>
                  <a:pt x="2131" y="989"/>
                  <a:pt x="2132" y="989"/>
                  <a:pt x="2134" y="989"/>
                </a:cubicBezTo>
                <a:cubicBezTo>
                  <a:pt x="2138" y="990"/>
                  <a:pt x="2141" y="990"/>
                  <a:pt x="2145" y="991"/>
                </a:cubicBezTo>
                <a:cubicBezTo>
                  <a:pt x="2146" y="991"/>
                  <a:pt x="2147" y="991"/>
                  <a:pt x="2149" y="990"/>
                </a:cubicBezTo>
                <a:cubicBezTo>
                  <a:pt x="2151" y="989"/>
                  <a:pt x="2151" y="988"/>
                  <a:pt x="2150" y="986"/>
                </a:cubicBezTo>
                <a:cubicBezTo>
                  <a:pt x="2150" y="985"/>
                  <a:pt x="2150" y="985"/>
                  <a:pt x="2150" y="984"/>
                </a:cubicBezTo>
                <a:cubicBezTo>
                  <a:pt x="2152" y="983"/>
                  <a:pt x="2154" y="981"/>
                  <a:pt x="2156" y="980"/>
                </a:cubicBezTo>
                <a:cubicBezTo>
                  <a:pt x="2158" y="978"/>
                  <a:pt x="2160" y="978"/>
                  <a:pt x="2162" y="979"/>
                </a:cubicBezTo>
                <a:cubicBezTo>
                  <a:pt x="2164" y="980"/>
                  <a:pt x="2166" y="981"/>
                  <a:pt x="2168" y="982"/>
                </a:cubicBezTo>
                <a:cubicBezTo>
                  <a:pt x="2169" y="982"/>
                  <a:pt x="2171" y="983"/>
                  <a:pt x="2172" y="985"/>
                </a:cubicBezTo>
                <a:cubicBezTo>
                  <a:pt x="2174" y="988"/>
                  <a:pt x="2177" y="991"/>
                  <a:pt x="2179" y="994"/>
                </a:cubicBezTo>
                <a:cubicBezTo>
                  <a:pt x="2181" y="997"/>
                  <a:pt x="2183" y="998"/>
                  <a:pt x="2186" y="998"/>
                </a:cubicBezTo>
                <a:cubicBezTo>
                  <a:pt x="2191" y="998"/>
                  <a:pt x="2195" y="999"/>
                  <a:pt x="2199" y="1001"/>
                </a:cubicBezTo>
                <a:cubicBezTo>
                  <a:pt x="2200" y="1001"/>
                  <a:pt x="2200" y="1001"/>
                  <a:pt x="2200" y="1001"/>
                </a:cubicBezTo>
                <a:cubicBezTo>
                  <a:pt x="2201" y="1001"/>
                  <a:pt x="2201" y="1001"/>
                  <a:pt x="2202" y="1001"/>
                </a:cubicBezTo>
                <a:cubicBezTo>
                  <a:pt x="2202" y="1000"/>
                  <a:pt x="2202" y="1000"/>
                  <a:pt x="2202" y="999"/>
                </a:cubicBezTo>
                <a:cubicBezTo>
                  <a:pt x="2202" y="998"/>
                  <a:pt x="2202" y="997"/>
                  <a:pt x="2200" y="996"/>
                </a:cubicBezTo>
                <a:cubicBezTo>
                  <a:pt x="2198" y="996"/>
                  <a:pt x="2199" y="994"/>
                  <a:pt x="2199" y="992"/>
                </a:cubicBezTo>
                <a:cubicBezTo>
                  <a:pt x="2197" y="992"/>
                  <a:pt x="2195" y="993"/>
                  <a:pt x="2194" y="990"/>
                </a:cubicBezTo>
                <a:close/>
                <a:moveTo>
                  <a:pt x="1903" y="919"/>
                </a:moveTo>
                <a:cubicBezTo>
                  <a:pt x="1904" y="922"/>
                  <a:pt x="1904" y="925"/>
                  <a:pt x="1905" y="928"/>
                </a:cubicBezTo>
                <a:cubicBezTo>
                  <a:pt x="1906" y="930"/>
                  <a:pt x="1906" y="932"/>
                  <a:pt x="1909" y="932"/>
                </a:cubicBezTo>
                <a:cubicBezTo>
                  <a:pt x="1909" y="932"/>
                  <a:pt x="1910" y="933"/>
                  <a:pt x="1910" y="933"/>
                </a:cubicBezTo>
                <a:cubicBezTo>
                  <a:pt x="1910" y="936"/>
                  <a:pt x="1911" y="938"/>
                  <a:pt x="1911" y="940"/>
                </a:cubicBezTo>
                <a:cubicBezTo>
                  <a:pt x="1912" y="943"/>
                  <a:pt x="1913" y="944"/>
                  <a:pt x="1915" y="944"/>
                </a:cubicBezTo>
                <a:cubicBezTo>
                  <a:pt x="1917" y="944"/>
                  <a:pt x="1918" y="944"/>
                  <a:pt x="1920" y="944"/>
                </a:cubicBezTo>
                <a:cubicBezTo>
                  <a:pt x="1921" y="944"/>
                  <a:pt x="1922" y="945"/>
                  <a:pt x="1923" y="946"/>
                </a:cubicBezTo>
                <a:cubicBezTo>
                  <a:pt x="1924" y="948"/>
                  <a:pt x="1925" y="948"/>
                  <a:pt x="1927" y="948"/>
                </a:cubicBezTo>
                <a:cubicBezTo>
                  <a:pt x="1928" y="947"/>
                  <a:pt x="1930" y="947"/>
                  <a:pt x="1932" y="946"/>
                </a:cubicBezTo>
                <a:cubicBezTo>
                  <a:pt x="1932" y="946"/>
                  <a:pt x="1933" y="946"/>
                  <a:pt x="1933" y="946"/>
                </a:cubicBezTo>
                <a:cubicBezTo>
                  <a:pt x="1936" y="947"/>
                  <a:pt x="1938" y="948"/>
                  <a:pt x="1941" y="949"/>
                </a:cubicBezTo>
                <a:cubicBezTo>
                  <a:pt x="1941" y="949"/>
                  <a:pt x="1942" y="950"/>
                  <a:pt x="1942" y="951"/>
                </a:cubicBezTo>
                <a:cubicBezTo>
                  <a:pt x="1943" y="952"/>
                  <a:pt x="1944" y="952"/>
                  <a:pt x="1945" y="952"/>
                </a:cubicBezTo>
                <a:cubicBezTo>
                  <a:pt x="1947" y="951"/>
                  <a:pt x="1948" y="951"/>
                  <a:pt x="1950" y="950"/>
                </a:cubicBezTo>
                <a:cubicBezTo>
                  <a:pt x="1951" y="950"/>
                  <a:pt x="1952" y="951"/>
                  <a:pt x="1953" y="951"/>
                </a:cubicBezTo>
                <a:cubicBezTo>
                  <a:pt x="1954" y="951"/>
                  <a:pt x="1955" y="950"/>
                  <a:pt x="1955" y="949"/>
                </a:cubicBezTo>
                <a:cubicBezTo>
                  <a:pt x="1955" y="949"/>
                  <a:pt x="1955" y="948"/>
                  <a:pt x="1955" y="948"/>
                </a:cubicBezTo>
                <a:cubicBezTo>
                  <a:pt x="1954" y="946"/>
                  <a:pt x="1954" y="944"/>
                  <a:pt x="1956" y="943"/>
                </a:cubicBezTo>
                <a:cubicBezTo>
                  <a:pt x="1956" y="941"/>
                  <a:pt x="1957" y="940"/>
                  <a:pt x="1956" y="938"/>
                </a:cubicBezTo>
                <a:cubicBezTo>
                  <a:pt x="1956" y="936"/>
                  <a:pt x="1957" y="934"/>
                  <a:pt x="1958" y="932"/>
                </a:cubicBezTo>
                <a:cubicBezTo>
                  <a:pt x="1961" y="929"/>
                  <a:pt x="1962" y="926"/>
                  <a:pt x="1963" y="923"/>
                </a:cubicBezTo>
                <a:cubicBezTo>
                  <a:pt x="1964" y="921"/>
                  <a:pt x="1965" y="920"/>
                  <a:pt x="1965" y="918"/>
                </a:cubicBezTo>
                <a:cubicBezTo>
                  <a:pt x="1966" y="917"/>
                  <a:pt x="1967" y="916"/>
                  <a:pt x="1968" y="916"/>
                </a:cubicBezTo>
                <a:cubicBezTo>
                  <a:pt x="1969" y="916"/>
                  <a:pt x="1970" y="916"/>
                  <a:pt x="1971" y="916"/>
                </a:cubicBezTo>
                <a:cubicBezTo>
                  <a:pt x="1971" y="916"/>
                  <a:pt x="1972" y="915"/>
                  <a:pt x="1972" y="915"/>
                </a:cubicBezTo>
                <a:cubicBezTo>
                  <a:pt x="1973" y="915"/>
                  <a:pt x="1973" y="914"/>
                  <a:pt x="1973" y="913"/>
                </a:cubicBezTo>
                <a:cubicBezTo>
                  <a:pt x="1972" y="911"/>
                  <a:pt x="1969" y="910"/>
                  <a:pt x="1968" y="908"/>
                </a:cubicBezTo>
                <a:cubicBezTo>
                  <a:pt x="1967" y="907"/>
                  <a:pt x="1967" y="906"/>
                  <a:pt x="1967" y="905"/>
                </a:cubicBezTo>
                <a:cubicBezTo>
                  <a:pt x="1968" y="904"/>
                  <a:pt x="1968" y="903"/>
                  <a:pt x="1967" y="902"/>
                </a:cubicBezTo>
                <a:cubicBezTo>
                  <a:pt x="1964" y="899"/>
                  <a:pt x="1964" y="895"/>
                  <a:pt x="1966" y="892"/>
                </a:cubicBezTo>
                <a:cubicBezTo>
                  <a:pt x="1966" y="891"/>
                  <a:pt x="1967" y="890"/>
                  <a:pt x="1968" y="889"/>
                </a:cubicBezTo>
                <a:cubicBezTo>
                  <a:pt x="1969" y="889"/>
                  <a:pt x="1970" y="888"/>
                  <a:pt x="1970" y="887"/>
                </a:cubicBezTo>
                <a:cubicBezTo>
                  <a:pt x="1970" y="885"/>
                  <a:pt x="1971" y="885"/>
                  <a:pt x="1972" y="884"/>
                </a:cubicBezTo>
                <a:cubicBezTo>
                  <a:pt x="1973" y="884"/>
                  <a:pt x="1975" y="884"/>
                  <a:pt x="1975" y="883"/>
                </a:cubicBezTo>
                <a:cubicBezTo>
                  <a:pt x="1975" y="882"/>
                  <a:pt x="1975" y="882"/>
                  <a:pt x="1976" y="882"/>
                </a:cubicBezTo>
                <a:cubicBezTo>
                  <a:pt x="1975" y="882"/>
                  <a:pt x="1975" y="881"/>
                  <a:pt x="1975" y="881"/>
                </a:cubicBezTo>
                <a:cubicBezTo>
                  <a:pt x="1973" y="880"/>
                  <a:pt x="1971" y="879"/>
                  <a:pt x="1969" y="878"/>
                </a:cubicBezTo>
                <a:cubicBezTo>
                  <a:pt x="1967" y="877"/>
                  <a:pt x="1965" y="876"/>
                  <a:pt x="1965" y="873"/>
                </a:cubicBezTo>
                <a:cubicBezTo>
                  <a:pt x="1964" y="872"/>
                  <a:pt x="1962" y="870"/>
                  <a:pt x="1961" y="869"/>
                </a:cubicBezTo>
                <a:cubicBezTo>
                  <a:pt x="1961" y="869"/>
                  <a:pt x="1960" y="869"/>
                  <a:pt x="1959" y="869"/>
                </a:cubicBezTo>
                <a:cubicBezTo>
                  <a:pt x="1957" y="869"/>
                  <a:pt x="1956" y="870"/>
                  <a:pt x="1955" y="872"/>
                </a:cubicBezTo>
                <a:cubicBezTo>
                  <a:pt x="1954" y="873"/>
                  <a:pt x="1954" y="875"/>
                  <a:pt x="1953" y="876"/>
                </a:cubicBezTo>
                <a:cubicBezTo>
                  <a:pt x="1952" y="877"/>
                  <a:pt x="1952" y="878"/>
                  <a:pt x="1951" y="879"/>
                </a:cubicBezTo>
                <a:cubicBezTo>
                  <a:pt x="1949" y="880"/>
                  <a:pt x="1947" y="882"/>
                  <a:pt x="1944" y="883"/>
                </a:cubicBezTo>
                <a:cubicBezTo>
                  <a:pt x="1941" y="885"/>
                  <a:pt x="1938" y="887"/>
                  <a:pt x="1937" y="890"/>
                </a:cubicBezTo>
                <a:cubicBezTo>
                  <a:pt x="1936" y="891"/>
                  <a:pt x="1935" y="893"/>
                  <a:pt x="1934" y="894"/>
                </a:cubicBezTo>
                <a:cubicBezTo>
                  <a:pt x="1932" y="897"/>
                  <a:pt x="1929" y="899"/>
                  <a:pt x="1926" y="899"/>
                </a:cubicBezTo>
                <a:cubicBezTo>
                  <a:pt x="1923" y="900"/>
                  <a:pt x="1921" y="902"/>
                  <a:pt x="1920" y="905"/>
                </a:cubicBezTo>
                <a:cubicBezTo>
                  <a:pt x="1919" y="906"/>
                  <a:pt x="1919" y="907"/>
                  <a:pt x="1918" y="908"/>
                </a:cubicBezTo>
                <a:cubicBezTo>
                  <a:pt x="1918" y="909"/>
                  <a:pt x="1917" y="910"/>
                  <a:pt x="1915" y="909"/>
                </a:cubicBezTo>
                <a:cubicBezTo>
                  <a:pt x="1914" y="909"/>
                  <a:pt x="1912" y="908"/>
                  <a:pt x="1910" y="907"/>
                </a:cubicBezTo>
                <a:cubicBezTo>
                  <a:pt x="1908" y="907"/>
                  <a:pt x="1906" y="907"/>
                  <a:pt x="1905" y="909"/>
                </a:cubicBezTo>
                <a:cubicBezTo>
                  <a:pt x="1905" y="909"/>
                  <a:pt x="1904" y="910"/>
                  <a:pt x="1904" y="911"/>
                </a:cubicBezTo>
                <a:cubicBezTo>
                  <a:pt x="1903" y="913"/>
                  <a:pt x="1902" y="916"/>
                  <a:pt x="1903" y="919"/>
                </a:cubicBezTo>
                <a:close/>
                <a:moveTo>
                  <a:pt x="1467" y="1008"/>
                </a:moveTo>
                <a:cubicBezTo>
                  <a:pt x="1466" y="1008"/>
                  <a:pt x="1466" y="1008"/>
                  <a:pt x="1465" y="1008"/>
                </a:cubicBezTo>
                <a:cubicBezTo>
                  <a:pt x="1464" y="1010"/>
                  <a:pt x="1463" y="1011"/>
                  <a:pt x="1463" y="1013"/>
                </a:cubicBezTo>
                <a:cubicBezTo>
                  <a:pt x="1463" y="1015"/>
                  <a:pt x="1462" y="1016"/>
                  <a:pt x="1460" y="1017"/>
                </a:cubicBezTo>
                <a:cubicBezTo>
                  <a:pt x="1460" y="1018"/>
                  <a:pt x="1460" y="1018"/>
                  <a:pt x="1459" y="1019"/>
                </a:cubicBezTo>
                <a:cubicBezTo>
                  <a:pt x="1458" y="1020"/>
                  <a:pt x="1456" y="1020"/>
                  <a:pt x="1456" y="1023"/>
                </a:cubicBezTo>
                <a:cubicBezTo>
                  <a:pt x="1455" y="1025"/>
                  <a:pt x="1454" y="1027"/>
                  <a:pt x="1451" y="1029"/>
                </a:cubicBezTo>
                <a:cubicBezTo>
                  <a:pt x="1449" y="1030"/>
                  <a:pt x="1447" y="1032"/>
                  <a:pt x="1445" y="1033"/>
                </a:cubicBezTo>
                <a:cubicBezTo>
                  <a:pt x="1442" y="1034"/>
                  <a:pt x="1440" y="1035"/>
                  <a:pt x="1437" y="1036"/>
                </a:cubicBezTo>
                <a:cubicBezTo>
                  <a:pt x="1437" y="1036"/>
                  <a:pt x="1437" y="1036"/>
                  <a:pt x="1436" y="1036"/>
                </a:cubicBezTo>
                <a:cubicBezTo>
                  <a:pt x="1434" y="1037"/>
                  <a:pt x="1432" y="1038"/>
                  <a:pt x="1429" y="1039"/>
                </a:cubicBezTo>
                <a:cubicBezTo>
                  <a:pt x="1428" y="1041"/>
                  <a:pt x="1428" y="1043"/>
                  <a:pt x="1427" y="1044"/>
                </a:cubicBezTo>
                <a:cubicBezTo>
                  <a:pt x="1424" y="1048"/>
                  <a:pt x="1424" y="1051"/>
                  <a:pt x="1426" y="1055"/>
                </a:cubicBezTo>
                <a:cubicBezTo>
                  <a:pt x="1426" y="1056"/>
                  <a:pt x="1426" y="1057"/>
                  <a:pt x="1427" y="1058"/>
                </a:cubicBezTo>
                <a:cubicBezTo>
                  <a:pt x="1428" y="1062"/>
                  <a:pt x="1428" y="1065"/>
                  <a:pt x="1426" y="1068"/>
                </a:cubicBezTo>
                <a:cubicBezTo>
                  <a:pt x="1424" y="1070"/>
                  <a:pt x="1422" y="1074"/>
                  <a:pt x="1420" y="1076"/>
                </a:cubicBezTo>
                <a:cubicBezTo>
                  <a:pt x="1418" y="1080"/>
                  <a:pt x="1417" y="1084"/>
                  <a:pt x="1418" y="1088"/>
                </a:cubicBezTo>
                <a:cubicBezTo>
                  <a:pt x="1419" y="1090"/>
                  <a:pt x="1419" y="1092"/>
                  <a:pt x="1419" y="1094"/>
                </a:cubicBezTo>
                <a:cubicBezTo>
                  <a:pt x="1419" y="1096"/>
                  <a:pt x="1419" y="1097"/>
                  <a:pt x="1419" y="1099"/>
                </a:cubicBezTo>
                <a:cubicBezTo>
                  <a:pt x="1420" y="1100"/>
                  <a:pt x="1420" y="1101"/>
                  <a:pt x="1421" y="1102"/>
                </a:cubicBezTo>
                <a:cubicBezTo>
                  <a:pt x="1423" y="1106"/>
                  <a:pt x="1426" y="1108"/>
                  <a:pt x="1430" y="1109"/>
                </a:cubicBezTo>
                <a:cubicBezTo>
                  <a:pt x="1432" y="1110"/>
                  <a:pt x="1433" y="1108"/>
                  <a:pt x="1435" y="1107"/>
                </a:cubicBezTo>
                <a:cubicBezTo>
                  <a:pt x="1437" y="1107"/>
                  <a:pt x="1438" y="1107"/>
                  <a:pt x="1440" y="1107"/>
                </a:cubicBezTo>
                <a:cubicBezTo>
                  <a:pt x="1443" y="1106"/>
                  <a:pt x="1445" y="1105"/>
                  <a:pt x="1446" y="1102"/>
                </a:cubicBezTo>
                <a:cubicBezTo>
                  <a:pt x="1447" y="1100"/>
                  <a:pt x="1448" y="1098"/>
                  <a:pt x="1449" y="1095"/>
                </a:cubicBezTo>
                <a:cubicBezTo>
                  <a:pt x="1451" y="1090"/>
                  <a:pt x="1453" y="1085"/>
                  <a:pt x="1455" y="1080"/>
                </a:cubicBezTo>
                <a:cubicBezTo>
                  <a:pt x="1458" y="1072"/>
                  <a:pt x="1460" y="1064"/>
                  <a:pt x="1464" y="1057"/>
                </a:cubicBezTo>
                <a:cubicBezTo>
                  <a:pt x="1465" y="1055"/>
                  <a:pt x="1465" y="1053"/>
                  <a:pt x="1466" y="1050"/>
                </a:cubicBezTo>
                <a:cubicBezTo>
                  <a:pt x="1466" y="1047"/>
                  <a:pt x="1467" y="1045"/>
                  <a:pt x="1468" y="1042"/>
                </a:cubicBezTo>
                <a:cubicBezTo>
                  <a:pt x="1469" y="1040"/>
                  <a:pt x="1469" y="1037"/>
                  <a:pt x="1472" y="1036"/>
                </a:cubicBezTo>
                <a:cubicBezTo>
                  <a:pt x="1473" y="1034"/>
                  <a:pt x="1473" y="1033"/>
                  <a:pt x="1473" y="1031"/>
                </a:cubicBezTo>
                <a:cubicBezTo>
                  <a:pt x="1473" y="1029"/>
                  <a:pt x="1472" y="1026"/>
                  <a:pt x="1472" y="1024"/>
                </a:cubicBezTo>
                <a:cubicBezTo>
                  <a:pt x="1472" y="1018"/>
                  <a:pt x="1470" y="1013"/>
                  <a:pt x="1467" y="1008"/>
                </a:cubicBezTo>
                <a:close/>
                <a:moveTo>
                  <a:pt x="1395" y="227"/>
                </a:moveTo>
                <a:cubicBezTo>
                  <a:pt x="1393" y="230"/>
                  <a:pt x="1394" y="233"/>
                  <a:pt x="1392" y="236"/>
                </a:cubicBezTo>
                <a:cubicBezTo>
                  <a:pt x="1391" y="237"/>
                  <a:pt x="1392" y="239"/>
                  <a:pt x="1393" y="240"/>
                </a:cubicBezTo>
                <a:cubicBezTo>
                  <a:pt x="1393" y="240"/>
                  <a:pt x="1394" y="241"/>
                  <a:pt x="1394" y="242"/>
                </a:cubicBezTo>
                <a:cubicBezTo>
                  <a:pt x="1395" y="244"/>
                  <a:pt x="1395" y="246"/>
                  <a:pt x="1393" y="247"/>
                </a:cubicBezTo>
                <a:cubicBezTo>
                  <a:pt x="1392" y="248"/>
                  <a:pt x="1390" y="248"/>
                  <a:pt x="1390" y="250"/>
                </a:cubicBezTo>
                <a:cubicBezTo>
                  <a:pt x="1389" y="252"/>
                  <a:pt x="1389" y="253"/>
                  <a:pt x="1390" y="255"/>
                </a:cubicBezTo>
                <a:cubicBezTo>
                  <a:pt x="1391" y="257"/>
                  <a:pt x="1392" y="258"/>
                  <a:pt x="1394" y="259"/>
                </a:cubicBezTo>
                <a:cubicBezTo>
                  <a:pt x="1394" y="259"/>
                  <a:pt x="1395" y="260"/>
                  <a:pt x="1396" y="260"/>
                </a:cubicBezTo>
                <a:cubicBezTo>
                  <a:pt x="1397" y="260"/>
                  <a:pt x="1398" y="259"/>
                  <a:pt x="1399" y="259"/>
                </a:cubicBezTo>
                <a:cubicBezTo>
                  <a:pt x="1401" y="258"/>
                  <a:pt x="1403" y="259"/>
                  <a:pt x="1404" y="261"/>
                </a:cubicBezTo>
                <a:cubicBezTo>
                  <a:pt x="1405" y="262"/>
                  <a:pt x="1405" y="263"/>
                  <a:pt x="1405" y="264"/>
                </a:cubicBezTo>
                <a:cubicBezTo>
                  <a:pt x="1406" y="267"/>
                  <a:pt x="1407" y="268"/>
                  <a:pt x="1410" y="268"/>
                </a:cubicBezTo>
                <a:cubicBezTo>
                  <a:pt x="1411" y="269"/>
                  <a:pt x="1413" y="269"/>
                  <a:pt x="1414" y="270"/>
                </a:cubicBezTo>
                <a:cubicBezTo>
                  <a:pt x="1415" y="270"/>
                  <a:pt x="1417" y="271"/>
                  <a:pt x="1418" y="271"/>
                </a:cubicBezTo>
                <a:cubicBezTo>
                  <a:pt x="1419" y="270"/>
                  <a:pt x="1420" y="271"/>
                  <a:pt x="1422" y="271"/>
                </a:cubicBezTo>
                <a:cubicBezTo>
                  <a:pt x="1422" y="271"/>
                  <a:pt x="1422" y="271"/>
                  <a:pt x="1422" y="271"/>
                </a:cubicBezTo>
                <a:cubicBezTo>
                  <a:pt x="1423" y="271"/>
                  <a:pt x="1425" y="271"/>
                  <a:pt x="1427" y="271"/>
                </a:cubicBezTo>
                <a:cubicBezTo>
                  <a:pt x="1427" y="271"/>
                  <a:pt x="1428" y="270"/>
                  <a:pt x="1428" y="270"/>
                </a:cubicBezTo>
                <a:cubicBezTo>
                  <a:pt x="1429" y="269"/>
                  <a:pt x="1429" y="268"/>
                  <a:pt x="1429" y="267"/>
                </a:cubicBezTo>
                <a:cubicBezTo>
                  <a:pt x="1429" y="266"/>
                  <a:pt x="1429" y="265"/>
                  <a:pt x="1428" y="264"/>
                </a:cubicBezTo>
                <a:cubicBezTo>
                  <a:pt x="1426" y="263"/>
                  <a:pt x="1424" y="262"/>
                  <a:pt x="1423" y="261"/>
                </a:cubicBezTo>
                <a:cubicBezTo>
                  <a:pt x="1418" y="258"/>
                  <a:pt x="1415" y="253"/>
                  <a:pt x="1413" y="248"/>
                </a:cubicBezTo>
                <a:cubicBezTo>
                  <a:pt x="1412" y="245"/>
                  <a:pt x="1412" y="243"/>
                  <a:pt x="1411" y="240"/>
                </a:cubicBezTo>
                <a:cubicBezTo>
                  <a:pt x="1410" y="237"/>
                  <a:pt x="1411" y="233"/>
                  <a:pt x="1411" y="229"/>
                </a:cubicBezTo>
                <a:cubicBezTo>
                  <a:pt x="1411" y="227"/>
                  <a:pt x="1412" y="226"/>
                  <a:pt x="1413" y="224"/>
                </a:cubicBezTo>
                <a:cubicBezTo>
                  <a:pt x="1414" y="223"/>
                  <a:pt x="1414" y="222"/>
                  <a:pt x="1414" y="221"/>
                </a:cubicBezTo>
                <a:cubicBezTo>
                  <a:pt x="1415" y="216"/>
                  <a:pt x="1416" y="211"/>
                  <a:pt x="1417" y="206"/>
                </a:cubicBezTo>
                <a:cubicBezTo>
                  <a:pt x="1417" y="204"/>
                  <a:pt x="1417" y="202"/>
                  <a:pt x="1419" y="201"/>
                </a:cubicBezTo>
                <a:cubicBezTo>
                  <a:pt x="1422" y="200"/>
                  <a:pt x="1423" y="197"/>
                  <a:pt x="1425" y="195"/>
                </a:cubicBezTo>
                <a:cubicBezTo>
                  <a:pt x="1426" y="191"/>
                  <a:pt x="1428" y="188"/>
                  <a:pt x="1430" y="185"/>
                </a:cubicBezTo>
                <a:cubicBezTo>
                  <a:pt x="1432" y="182"/>
                  <a:pt x="1434" y="179"/>
                  <a:pt x="1437" y="177"/>
                </a:cubicBezTo>
                <a:cubicBezTo>
                  <a:pt x="1440" y="174"/>
                  <a:pt x="1443" y="171"/>
                  <a:pt x="1447" y="169"/>
                </a:cubicBezTo>
                <a:cubicBezTo>
                  <a:pt x="1448" y="169"/>
                  <a:pt x="1449" y="167"/>
                  <a:pt x="1451" y="166"/>
                </a:cubicBezTo>
                <a:cubicBezTo>
                  <a:pt x="1454" y="164"/>
                  <a:pt x="1455" y="162"/>
                  <a:pt x="1454" y="158"/>
                </a:cubicBezTo>
                <a:cubicBezTo>
                  <a:pt x="1453" y="157"/>
                  <a:pt x="1453" y="156"/>
                  <a:pt x="1453" y="155"/>
                </a:cubicBezTo>
                <a:cubicBezTo>
                  <a:pt x="1453" y="154"/>
                  <a:pt x="1452" y="153"/>
                  <a:pt x="1451" y="153"/>
                </a:cubicBezTo>
                <a:cubicBezTo>
                  <a:pt x="1450" y="152"/>
                  <a:pt x="1449" y="152"/>
                  <a:pt x="1449" y="151"/>
                </a:cubicBezTo>
                <a:cubicBezTo>
                  <a:pt x="1447" y="149"/>
                  <a:pt x="1444" y="150"/>
                  <a:pt x="1442" y="151"/>
                </a:cubicBezTo>
                <a:cubicBezTo>
                  <a:pt x="1439" y="152"/>
                  <a:pt x="1436" y="154"/>
                  <a:pt x="1436" y="158"/>
                </a:cubicBezTo>
                <a:cubicBezTo>
                  <a:pt x="1436" y="161"/>
                  <a:pt x="1434" y="163"/>
                  <a:pt x="1432" y="164"/>
                </a:cubicBezTo>
                <a:cubicBezTo>
                  <a:pt x="1429" y="165"/>
                  <a:pt x="1426" y="167"/>
                  <a:pt x="1423" y="167"/>
                </a:cubicBezTo>
                <a:cubicBezTo>
                  <a:pt x="1418" y="167"/>
                  <a:pt x="1415" y="170"/>
                  <a:pt x="1412" y="174"/>
                </a:cubicBezTo>
                <a:cubicBezTo>
                  <a:pt x="1412" y="175"/>
                  <a:pt x="1411" y="175"/>
                  <a:pt x="1411" y="175"/>
                </a:cubicBezTo>
                <a:cubicBezTo>
                  <a:pt x="1411" y="177"/>
                  <a:pt x="1409" y="177"/>
                  <a:pt x="1408" y="178"/>
                </a:cubicBezTo>
                <a:cubicBezTo>
                  <a:pt x="1407" y="178"/>
                  <a:pt x="1406" y="179"/>
                  <a:pt x="1406" y="180"/>
                </a:cubicBezTo>
                <a:cubicBezTo>
                  <a:pt x="1406" y="182"/>
                  <a:pt x="1405" y="183"/>
                  <a:pt x="1404" y="184"/>
                </a:cubicBezTo>
                <a:cubicBezTo>
                  <a:pt x="1404" y="186"/>
                  <a:pt x="1403" y="187"/>
                  <a:pt x="1404" y="188"/>
                </a:cubicBezTo>
                <a:cubicBezTo>
                  <a:pt x="1404" y="189"/>
                  <a:pt x="1403" y="189"/>
                  <a:pt x="1403" y="190"/>
                </a:cubicBezTo>
                <a:cubicBezTo>
                  <a:pt x="1403" y="190"/>
                  <a:pt x="1403" y="190"/>
                  <a:pt x="1402" y="190"/>
                </a:cubicBezTo>
                <a:cubicBezTo>
                  <a:pt x="1401" y="191"/>
                  <a:pt x="1400" y="192"/>
                  <a:pt x="1399" y="193"/>
                </a:cubicBezTo>
                <a:cubicBezTo>
                  <a:pt x="1398" y="194"/>
                  <a:pt x="1397" y="194"/>
                  <a:pt x="1396" y="194"/>
                </a:cubicBezTo>
                <a:cubicBezTo>
                  <a:pt x="1395" y="194"/>
                  <a:pt x="1395" y="196"/>
                  <a:pt x="1395" y="196"/>
                </a:cubicBezTo>
                <a:cubicBezTo>
                  <a:pt x="1396" y="198"/>
                  <a:pt x="1398" y="200"/>
                  <a:pt x="1398" y="202"/>
                </a:cubicBezTo>
                <a:cubicBezTo>
                  <a:pt x="1399" y="204"/>
                  <a:pt x="1398" y="206"/>
                  <a:pt x="1398" y="209"/>
                </a:cubicBezTo>
                <a:cubicBezTo>
                  <a:pt x="1398" y="210"/>
                  <a:pt x="1397" y="211"/>
                  <a:pt x="1396" y="213"/>
                </a:cubicBezTo>
                <a:cubicBezTo>
                  <a:pt x="1395" y="214"/>
                  <a:pt x="1395" y="216"/>
                  <a:pt x="1394" y="218"/>
                </a:cubicBezTo>
                <a:cubicBezTo>
                  <a:pt x="1393" y="219"/>
                  <a:pt x="1393" y="221"/>
                  <a:pt x="1394" y="222"/>
                </a:cubicBezTo>
                <a:cubicBezTo>
                  <a:pt x="1397" y="224"/>
                  <a:pt x="1397" y="225"/>
                  <a:pt x="1395" y="227"/>
                </a:cubicBezTo>
                <a:close/>
                <a:moveTo>
                  <a:pt x="2038" y="667"/>
                </a:moveTo>
                <a:cubicBezTo>
                  <a:pt x="2038" y="667"/>
                  <a:pt x="2039" y="667"/>
                  <a:pt x="2039" y="666"/>
                </a:cubicBezTo>
                <a:cubicBezTo>
                  <a:pt x="2040" y="665"/>
                  <a:pt x="2041" y="664"/>
                  <a:pt x="2041" y="663"/>
                </a:cubicBezTo>
                <a:cubicBezTo>
                  <a:pt x="2042" y="658"/>
                  <a:pt x="2042" y="653"/>
                  <a:pt x="2042" y="649"/>
                </a:cubicBezTo>
                <a:cubicBezTo>
                  <a:pt x="2041" y="646"/>
                  <a:pt x="2041" y="642"/>
                  <a:pt x="2036" y="641"/>
                </a:cubicBezTo>
                <a:cubicBezTo>
                  <a:pt x="2036" y="641"/>
                  <a:pt x="2036" y="641"/>
                  <a:pt x="2036" y="641"/>
                </a:cubicBezTo>
                <a:cubicBezTo>
                  <a:pt x="2036" y="640"/>
                  <a:pt x="2036" y="640"/>
                  <a:pt x="2036" y="640"/>
                </a:cubicBezTo>
                <a:cubicBezTo>
                  <a:pt x="2037" y="640"/>
                  <a:pt x="2038" y="639"/>
                  <a:pt x="2038" y="639"/>
                </a:cubicBezTo>
                <a:cubicBezTo>
                  <a:pt x="2040" y="639"/>
                  <a:pt x="2041" y="639"/>
                  <a:pt x="2042" y="637"/>
                </a:cubicBezTo>
                <a:cubicBezTo>
                  <a:pt x="2043" y="637"/>
                  <a:pt x="2044" y="636"/>
                  <a:pt x="2044" y="636"/>
                </a:cubicBezTo>
                <a:cubicBezTo>
                  <a:pt x="2047" y="635"/>
                  <a:pt x="2049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1" y="637"/>
                  <a:pt x="2050" y="638"/>
                  <a:pt x="2048" y="638"/>
                </a:cubicBezTo>
                <a:cubicBezTo>
                  <a:pt x="2048" y="638"/>
                  <a:pt x="2047" y="638"/>
                  <a:pt x="2046" y="638"/>
                </a:cubicBezTo>
                <a:cubicBezTo>
                  <a:pt x="2045" y="639"/>
                  <a:pt x="2043" y="642"/>
                  <a:pt x="2044" y="643"/>
                </a:cubicBezTo>
                <a:cubicBezTo>
                  <a:pt x="2044" y="645"/>
                  <a:pt x="2045" y="646"/>
                  <a:pt x="2045" y="647"/>
                </a:cubicBezTo>
                <a:cubicBezTo>
                  <a:pt x="2046" y="647"/>
                  <a:pt x="2046" y="648"/>
                  <a:pt x="2046" y="648"/>
                </a:cubicBezTo>
                <a:cubicBezTo>
                  <a:pt x="2047" y="649"/>
                  <a:pt x="2049" y="649"/>
                  <a:pt x="2050" y="647"/>
                </a:cubicBezTo>
                <a:cubicBezTo>
                  <a:pt x="2050" y="646"/>
                  <a:pt x="2051" y="644"/>
                  <a:pt x="2052" y="643"/>
                </a:cubicBezTo>
                <a:cubicBezTo>
                  <a:pt x="2053" y="642"/>
                  <a:pt x="2055" y="643"/>
                  <a:pt x="2056" y="643"/>
                </a:cubicBezTo>
                <a:cubicBezTo>
                  <a:pt x="2056" y="643"/>
                  <a:pt x="2057" y="643"/>
                  <a:pt x="2057" y="643"/>
                </a:cubicBezTo>
                <a:cubicBezTo>
                  <a:pt x="2059" y="643"/>
                  <a:pt x="2060" y="639"/>
                  <a:pt x="2059" y="637"/>
                </a:cubicBezTo>
                <a:cubicBezTo>
                  <a:pt x="2058" y="636"/>
                  <a:pt x="2057" y="635"/>
                  <a:pt x="2056" y="634"/>
                </a:cubicBezTo>
                <a:cubicBezTo>
                  <a:pt x="2056" y="633"/>
                  <a:pt x="2056" y="632"/>
                  <a:pt x="2057" y="631"/>
                </a:cubicBezTo>
                <a:cubicBezTo>
                  <a:pt x="2058" y="631"/>
                  <a:pt x="2058" y="631"/>
                  <a:pt x="2059" y="630"/>
                </a:cubicBezTo>
                <a:cubicBezTo>
                  <a:pt x="2059" y="630"/>
                  <a:pt x="2060" y="630"/>
                  <a:pt x="2060" y="630"/>
                </a:cubicBezTo>
                <a:cubicBezTo>
                  <a:pt x="2061" y="631"/>
                  <a:pt x="2061" y="631"/>
                  <a:pt x="2060" y="632"/>
                </a:cubicBezTo>
                <a:cubicBezTo>
                  <a:pt x="2060" y="633"/>
                  <a:pt x="2059" y="634"/>
                  <a:pt x="2060" y="634"/>
                </a:cubicBezTo>
                <a:cubicBezTo>
                  <a:pt x="2060" y="636"/>
                  <a:pt x="2061" y="637"/>
                  <a:pt x="2062" y="639"/>
                </a:cubicBezTo>
                <a:cubicBezTo>
                  <a:pt x="2063" y="640"/>
                  <a:pt x="2064" y="641"/>
                  <a:pt x="2065" y="642"/>
                </a:cubicBezTo>
                <a:cubicBezTo>
                  <a:pt x="2066" y="642"/>
                  <a:pt x="2068" y="642"/>
                  <a:pt x="2068" y="641"/>
                </a:cubicBezTo>
                <a:cubicBezTo>
                  <a:pt x="2070" y="638"/>
                  <a:pt x="2072" y="635"/>
                  <a:pt x="2074" y="632"/>
                </a:cubicBezTo>
                <a:cubicBezTo>
                  <a:pt x="2074" y="631"/>
                  <a:pt x="2075" y="630"/>
                  <a:pt x="2076" y="630"/>
                </a:cubicBezTo>
                <a:cubicBezTo>
                  <a:pt x="2077" y="630"/>
                  <a:pt x="2079" y="630"/>
                  <a:pt x="2080" y="630"/>
                </a:cubicBezTo>
                <a:cubicBezTo>
                  <a:pt x="2082" y="630"/>
                  <a:pt x="2083" y="629"/>
                  <a:pt x="2084" y="628"/>
                </a:cubicBezTo>
                <a:cubicBezTo>
                  <a:pt x="2085" y="628"/>
                  <a:pt x="2085" y="628"/>
                  <a:pt x="2086" y="628"/>
                </a:cubicBezTo>
                <a:cubicBezTo>
                  <a:pt x="2087" y="629"/>
                  <a:pt x="2088" y="628"/>
                  <a:pt x="2088" y="627"/>
                </a:cubicBezTo>
                <a:cubicBezTo>
                  <a:pt x="2089" y="626"/>
                  <a:pt x="2089" y="623"/>
                  <a:pt x="2091" y="622"/>
                </a:cubicBezTo>
                <a:cubicBezTo>
                  <a:pt x="2091" y="622"/>
                  <a:pt x="2091" y="622"/>
                  <a:pt x="2091" y="621"/>
                </a:cubicBezTo>
                <a:cubicBezTo>
                  <a:pt x="2091" y="622"/>
                  <a:pt x="2092" y="622"/>
                  <a:pt x="2092" y="622"/>
                </a:cubicBezTo>
                <a:cubicBezTo>
                  <a:pt x="2092" y="623"/>
                  <a:pt x="2092" y="624"/>
                  <a:pt x="2092" y="625"/>
                </a:cubicBezTo>
                <a:cubicBezTo>
                  <a:pt x="2093" y="625"/>
                  <a:pt x="2094" y="626"/>
                  <a:pt x="2094" y="626"/>
                </a:cubicBezTo>
                <a:cubicBezTo>
                  <a:pt x="2098" y="624"/>
                  <a:pt x="2100" y="619"/>
                  <a:pt x="2098" y="616"/>
                </a:cubicBezTo>
                <a:cubicBezTo>
                  <a:pt x="2097" y="613"/>
                  <a:pt x="2096" y="611"/>
                  <a:pt x="2096" y="608"/>
                </a:cubicBezTo>
                <a:cubicBezTo>
                  <a:pt x="2097" y="603"/>
                  <a:pt x="2096" y="599"/>
                  <a:pt x="2094" y="595"/>
                </a:cubicBezTo>
                <a:cubicBezTo>
                  <a:pt x="2094" y="594"/>
                  <a:pt x="2094" y="592"/>
                  <a:pt x="2096" y="591"/>
                </a:cubicBezTo>
                <a:cubicBezTo>
                  <a:pt x="2097" y="590"/>
                  <a:pt x="2098" y="589"/>
                  <a:pt x="2097" y="587"/>
                </a:cubicBezTo>
                <a:cubicBezTo>
                  <a:pt x="2097" y="586"/>
                  <a:pt x="2097" y="585"/>
                  <a:pt x="2097" y="583"/>
                </a:cubicBezTo>
                <a:cubicBezTo>
                  <a:pt x="2097" y="579"/>
                  <a:pt x="2096" y="575"/>
                  <a:pt x="2094" y="571"/>
                </a:cubicBezTo>
                <a:cubicBezTo>
                  <a:pt x="2092" y="566"/>
                  <a:pt x="2088" y="563"/>
                  <a:pt x="2086" y="558"/>
                </a:cubicBezTo>
                <a:cubicBezTo>
                  <a:pt x="2086" y="557"/>
                  <a:pt x="2084" y="557"/>
                  <a:pt x="2083" y="558"/>
                </a:cubicBezTo>
                <a:cubicBezTo>
                  <a:pt x="2080" y="561"/>
                  <a:pt x="2078" y="565"/>
                  <a:pt x="2079" y="570"/>
                </a:cubicBezTo>
                <a:cubicBezTo>
                  <a:pt x="2079" y="572"/>
                  <a:pt x="2078" y="575"/>
                  <a:pt x="2081" y="576"/>
                </a:cubicBezTo>
                <a:cubicBezTo>
                  <a:pt x="2081" y="577"/>
                  <a:pt x="2082" y="577"/>
                  <a:pt x="2082" y="578"/>
                </a:cubicBezTo>
                <a:cubicBezTo>
                  <a:pt x="2082" y="584"/>
                  <a:pt x="2083" y="591"/>
                  <a:pt x="2079" y="597"/>
                </a:cubicBezTo>
                <a:cubicBezTo>
                  <a:pt x="2078" y="597"/>
                  <a:pt x="2078" y="599"/>
                  <a:pt x="2078" y="600"/>
                </a:cubicBezTo>
                <a:cubicBezTo>
                  <a:pt x="2077" y="604"/>
                  <a:pt x="2074" y="606"/>
                  <a:pt x="2071" y="607"/>
                </a:cubicBezTo>
                <a:cubicBezTo>
                  <a:pt x="2070" y="607"/>
                  <a:pt x="2069" y="606"/>
                  <a:pt x="2069" y="606"/>
                </a:cubicBezTo>
                <a:cubicBezTo>
                  <a:pt x="2069" y="605"/>
                  <a:pt x="2069" y="604"/>
                  <a:pt x="2068" y="604"/>
                </a:cubicBezTo>
                <a:cubicBezTo>
                  <a:pt x="2068" y="602"/>
                  <a:pt x="2068" y="602"/>
                  <a:pt x="2067" y="602"/>
                </a:cubicBezTo>
                <a:cubicBezTo>
                  <a:pt x="2066" y="602"/>
                  <a:pt x="2066" y="603"/>
                  <a:pt x="2065" y="604"/>
                </a:cubicBezTo>
                <a:cubicBezTo>
                  <a:pt x="2064" y="605"/>
                  <a:pt x="2065" y="606"/>
                  <a:pt x="2065" y="607"/>
                </a:cubicBezTo>
                <a:cubicBezTo>
                  <a:pt x="2065" y="608"/>
                  <a:pt x="2065" y="609"/>
                  <a:pt x="2065" y="610"/>
                </a:cubicBezTo>
                <a:cubicBezTo>
                  <a:pt x="2063" y="613"/>
                  <a:pt x="2063" y="616"/>
                  <a:pt x="2062" y="619"/>
                </a:cubicBezTo>
                <a:cubicBezTo>
                  <a:pt x="2062" y="620"/>
                  <a:pt x="2061" y="620"/>
                  <a:pt x="2061" y="620"/>
                </a:cubicBezTo>
                <a:cubicBezTo>
                  <a:pt x="2058" y="620"/>
                  <a:pt x="2056" y="620"/>
                  <a:pt x="2054" y="621"/>
                </a:cubicBezTo>
                <a:cubicBezTo>
                  <a:pt x="2051" y="622"/>
                  <a:pt x="2048" y="622"/>
                  <a:pt x="2045" y="623"/>
                </a:cubicBezTo>
                <a:cubicBezTo>
                  <a:pt x="2044" y="623"/>
                  <a:pt x="2043" y="624"/>
                  <a:pt x="2042" y="625"/>
                </a:cubicBezTo>
                <a:cubicBezTo>
                  <a:pt x="2039" y="629"/>
                  <a:pt x="2036" y="632"/>
                  <a:pt x="2032" y="635"/>
                </a:cubicBezTo>
                <a:cubicBezTo>
                  <a:pt x="2032" y="636"/>
                  <a:pt x="2032" y="637"/>
                  <a:pt x="2032" y="638"/>
                </a:cubicBezTo>
                <a:cubicBezTo>
                  <a:pt x="2032" y="639"/>
                  <a:pt x="2032" y="639"/>
                  <a:pt x="2031" y="640"/>
                </a:cubicBezTo>
                <a:cubicBezTo>
                  <a:pt x="2030" y="642"/>
                  <a:pt x="2028" y="643"/>
                  <a:pt x="2027" y="645"/>
                </a:cubicBezTo>
                <a:cubicBezTo>
                  <a:pt x="2026" y="646"/>
                  <a:pt x="2025" y="647"/>
                  <a:pt x="2026" y="649"/>
                </a:cubicBezTo>
                <a:cubicBezTo>
                  <a:pt x="2026" y="650"/>
                  <a:pt x="2026" y="651"/>
                  <a:pt x="2028" y="652"/>
                </a:cubicBezTo>
                <a:cubicBezTo>
                  <a:pt x="2027" y="653"/>
                  <a:pt x="2027" y="653"/>
                  <a:pt x="2027" y="653"/>
                </a:cubicBezTo>
                <a:cubicBezTo>
                  <a:pt x="2027" y="653"/>
                  <a:pt x="2028" y="653"/>
                  <a:pt x="2028" y="653"/>
                </a:cubicBezTo>
                <a:cubicBezTo>
                  <a:pt x="2028" y="653"/>
                  <a:pt x="2028" y="653"/>
                  <a:pt x="2028" y="652"/>
                </a:cubicBezTo>
                <a:cubicBezTo>
                  <a:pt x="2028" y="652"/>
                  <a:pt x="2028" y="652"/>
                  <a:pt x="2028" y="652"/>
                </a:cubicBezTo>
                <a:cubicBezTo>
                  <a:pt x="2029" y="652"/>
                  <a:pt x="2030" y="652"/>
                  <a:pt x="2030" y="653"/>
                </a:cubicBezTo>
                <a:cubicBezTo>
                  <a:pt x="2030" y="654"/>
                  <a:pt x="2030" y="655"/>
                  <a:pt x="2029" y="656"/>
                </a:cubicBezTo>
                <a:cubicBezTo>
                  <a:pt x="2029" y="656"/>
                  <a:pt x="2029" y="656"/>
                  <a:pt x="2029" y="656"/>
                </a:cubicBezTo>
                <a:cubicBezTo>
                  <a:pt x="2029" y="656"/>
                  <a:pt x="2029" y="656"/>
                  <a:pt x="2029" y="656"/>
                </a:cubicBezTo>
                <a:cubicBezTo>
                  <a:pt x="2029" y="656"/>
                  <a:pt x="2029" y="656"/>
                  <a:pt x="2029" y="656"/>
                </a:cubicBezTo>
                <a:cubicBezTo>
                  <a:pt x="2031" y="659"/>
                  <a:pt x="2032" y="662"/>
                  <a:pt x="2033" y="665"/>
                </a:cubicBezTo>
                <a:cubicBezTo>
                  <a:pt x="2033" y="667"/>
                  <a:pt x="2037" y="668"/>
                  <a:pt x="2038" y="667"/>
                </a:cubicBezTo>
                <a:close/>
                <a:moveTo>
                  <a:pt x="2084" y="561"/>
                </a:moveTo>
                <a:cubicBezTo>
                  <a:pt x="2084" y="561"/>
                  <a:pt x="2084" y="561"/>
                  <a:pt x="2084" y="561"/>
                </a:cubicBezTo>
                <a:cubicBezTo>
                  <a:pt x="2084" y="562"/>
                  <a:pt x="2084" y="562"/>
                  <a:pt x="2084" y="562"/>
                </a:cubicBezTo>
                <a:cubicBezTo>
                  <a:pt x="2083" y="562"/>
                  <a:pt x="2083" y="562"/>
                  <a:pt x="2083" y="562"/>
                </a:cubicBezTo>
                <a:lnTo>
                  <a:pt x="2084" y="561"/>
                </a:lnTo>
                <a:close/>
                <a:moveTo>
                  <a:pt x="671" y="99"/>
                </a:moveTo>
                <a:cubicBezTo>
                  <a:pt x="671" y="100"/>
                  <a:pt x="673" y="100"/>
                  <a:pt x="674" y="100"/>
                </a:cubicBezTo>
                <a:cubicBezTo>
                  <a:pt x="676" y="100"/>
                  <a:pt x="678" y="100"/>
                  <a:pt x="680" y="101"/>
                </a:cubicBezTo>
                <a:cubicBezTo>
                  <a:pt x="681" y="102"/>
                  <a:pt x="682" y="102"/>
                  <a:pt x="683" y="101"/>
                </a:cubicBezTo>
                <a:cubicBezTo>
                  <a:pt x="684" y="100"/>
                  <a:pt x="684" y="99"/>
                  <a:pt x="685" y="99"/>
                </a:cubicBezTo>
                <a:cubicBezTo>
                  <a:pt x="685" y="99"/>
                  <a:pt x="685" y="99"/>
                  <a:pt x="685" y="99"/>
                </a:cubicBezTo>
                <a:cubicBezTo>
                  <a:pt x="685" y="99"/>
                  <a:pt x="685" y="99"/>
                  <a:pt x="685" y="99"/>
                </a:cubicBezTo>
                <a:cubicBezTo>
                  <a:pt x="685" y="99"/>
                  <a:pt x="685" y="99"/>
                  <a:pt x="685" y="99"/>
                </a:cubicBezTo>
                <a:cubicBezTo>
                  <a:pt x="687" y="98"/>
                  <a:pt x="689" y="97"/>
                  <a:pt x="691" y="95"/>
                </a:cubicBezTo>
                <a:cubicBezTo>
                  <a:pt x="692" y="94"/>
                  <a:pt x="694" y="93"/>
                  <a:pt x="696" y="92"/>
                </a:cubicBezTo>
                <a:cubicBezTo>
                  <a:pt x="696" y="91"/>
                  <a:pt x="697" y="90"/>
                  <a:pt x="697" y="89"/>
                </a:cubicBezTo>
                <a:cubicBezTo>
                  <a:pt x="698" y="87"/>
                  <a:pt x="699" y="87"/>
                  <a:pt x="701" y="87"/>
                </a:cubicBezTo>
                <a:cubicBezTo>
                  <a:pt x="701" y="87"/>
                  <a:pt x="701" y="87"/>
                  <a:pt x="701" y="87"/>
                </a:cubicBezTo>
                <a:cubicBezTo>
                  <a:pt x="701" y="87"/>
                  <a:pt x="701" y="87"/>
                  <a:pt x="701" y="87"/>
                </a:cubicBezTo>
                <a:cubicBezTo>
                  <a:pt x="701" y="86"/>
                  <a:pt x="701" y="86"/>
                  <a:pt x="702" y="87"/>
                </a:cubicBezTo>
                <a:cubicBezTo>
                  <a:pt x="701" y="87"/>
                  <a:pt x="701" y="87"/>
                  <a:pt x="701" y="87"/>
                </a:cubicBezTo>
                <a:cubicBezTo>
                  <a:pt x="701" y="89"/>
                  <a:pt x="701" y="89"/>
                  <a:pt x="703" y="90"/>
                </a:cubicBezTo>
                <a:cubicBezTo>
                  <a:pt x="704" y="90"/>
                  <a:pt x="704" y="90"/>
                  <a:pt x="705" y="90"/>
                </a:cubicBezTo>
                <a:cubicBezTo>
                  <a:pt x="706" y="88"/>
                  <a:pt x="706" y="86"/>
                  <a:pt x="708" y="85"/>
                </a:cubicBezTo>
                <a:cubicBezTo>
                  <a:pt x="710" y="83"/>
                  <a:pt x="712" y="82"/>
                  <a:pt x="712" y="80"/>
                </a:cubicBezTo>
                <a:cubicBezTo>
                  <a:pt x="712" y="77"/>
                  <a:pt x="712" y="74"/>
                  <a:pt x="710" y="72"/>
                </a:cubicBezTo>
                <a:cubicBezTo>
                  <a:pt x="710" y="71"/>
                  <a:pt x="709" y="71"/>
                  <a:pt x="709" y="70"/>
                </a:cubicBezTo>
                <a:cubicBezTo>
                  <a:pt x="709" y="70"/>
                  <a:pt x="709" y="69"/>
                  <a:pt x="709" y="68"/>
                </a:cubicBezTo>
                <a:cubicBezTo>
                  <a:pt x="710" y="66"/>
                  <a:pt x="711" y="65"/>
                  <a:pt x="713" y="64"/>
                </a:cubicBezTo>
                <a:cubicBezTo>
                  <a:pt x="713" y="62"/>
                  <a:pt x="712" y="60"/>
                  <a:pt x="713" y="58"/>
                </a:cubicBezTo>
                <a:cubicBezTo>
                  <a:pt x="714" y="57"/>
                  <a:pt x="714" y="55"/>
                  <a:pt x="714" y="54"/>
                </a:cubicBezTo>
                <a:cubicBezTo>
                  <a:pt x="714" y="52"/>
                  <a:pt x="712" y="52"/>
                  <a:pt x="711" y="50"/>
                </a:cubicBezTo>
                <a:cubicBezTo>
                  <a:pt x="709" y="49"/>
                  <a:pt x="708" y="48"/>
                  <a:pt x="706" y="47"/>
                </a:cubicBezTo>
                <a:cubicBezTo>
                  <a:pt x="706" y="47"/>
                  <a:pt x="705" y="46"/>
                  <a:pt x="705" y="45"/>
                </a:cubicBezTo>
                <a:cubicBezTo>
                  <a:pt x="705" y="43"/>
                  <a:pt x="705" y="41"/>
                  <a:pt x="705" y="38"/>
                </a:cubicBezTo>
                <a:cubicBezTo>
                  <a:pt x="706" y="36"/>
                  <a:pt x="706" y="34"/>
                  <a:pt x="706" y="32"/>
                </a:cubicBezTo>
                <a:cubicBezTo>
                  <a:pt x="707" y="29"/>
                  <a:pt x="705" y="27"/>
                  <a:pt x="703" y="25"/>
                </a:cubicBezTo>
                <a:cubicBezTo>
                  <a:pt x="701" y="23"/>
                  <a:pt x="699" y="23"/>
                  <a:pt x="697" y="23"/>
                </a:cubicBezTo>
                <a:cubicBezTo>
                  <a:pt x="696" y="24"/>
                  <a:pt x="695" y="25"/>
                  <a:pt x="695" y="26"/>
                </a:cubicBezTo>
                <a:cubicBezTo>
                  <a:pt x="695" y="27"/>
                  <a:pt x="695" y="27"/>
                  <a:pt x="696" y="28"/>
                </a:cubicBezTo>
                <a:cubicBezTo>
                  <a:pt x="697" y="28"/>
                  <a:pt x="698" y="29"/>
                  <a:pt x="699" y="29"/>
                </a:cubicBezTo>
                <a:cubicBezTo>
                  <a:pt x="700" y="29"/>
                  <a:pt x="700" y="30"/>
                  <a:pt x="700" y="31"/>
                </a:cubicBezTo>
                <a:cubicBezTo>
                  <a:pt x="700" y="31"/>
                  <a:pt x="699" y="31"/>
                  <a:pt x="699" y="31"/>
                </a:cubicBezTo>
                <a:cubicBezTo>
                  <a:pt x="698" y="31"/>
                  <a:pt x="696" y="31"/>
                  <a:pt x="695" y="31"/>
                </a:cubicBezTo>
                <a:cubicBezTo>
                  <a:pt x="693" y="32"/>
                  <a:pt x="692" y="32"/>
                  <a:pt x="691" y="32"/>
                </a:cubicBezTo>
                <a:cubicBezTo>
                  <a:pt x="689" y="33"/>
                  <a:pt x="688" y="35"/>
                  <a:pt x="688" y="37"/>
                </a:cubicBezTo>
                <a:cubicBezTo>
                  <a:pt x="688" y="38"/>
                  <a:pt x="689" y="39"/>
                  <a:pt x="689" y="40"/>
                </a:cubicBezTo>
                <a:cubicBezTo>
                  <a:pt x="689" y="40"/>
                  <a:pt x="689" y="41"/>
                  <a:pt x="689" y="41"/>
                </a:cubicBezTo>
                <a:cubicBezTo>
                  <a:pt x="689" y="41"/>
                  <a:pt x="688" y="41"/>
                  <a:pt x="688" y="41"/>
                </a:cubicBezTo>
                <a:cubicBezTo>
                  <a:pt x="687" y="40"/>
                  <a:pt x="685" y="40"/>
                  <a:pt x="684" y="41"/>
                </a:cubicBezTo>
                <a:cubicBezTo>
                  <a:pt x="683" y="42"/>
                  <a:pt x="681" y="43"/>
                  <a:pt x="679" y="42"/>
                </a:cubicBezTo>
                <a:cubicBezTo>
                  <a:pt x="677" y="42"/>
                  <a:pt x="677" y="44"/>
                  <a:pt x="677" y="45"/>
                </a:cubicBezTo>
                <a:cubicBezTo>
                  <a:pt x="678" y="47"/>
                  <a:pt x="678" y="48"/>
                  <a:pt x="679" y="49"/>
                </a:cubicBezTo>
                <a:cubicBezTo>
                  <a:pt x="680" y="50"/>
                  <a:pt x="681" y="52"/>
                  <a:pt x="681" y="53"/>
                </a:cubicBezTo>
                <a:cubicBezTo>
                  <a:pt x="681" y="53"/>
                  <a:pt x="682" y="53"/>
                  <a:pt x="682" y="53"/>
                </a:cubicBezTo>
                <a:cubicBezTo>
                  <a:pt x="682" y="53"/>
                  <a:pt x="682" y="54"/>
                  <a:pt x="682" y="54"/>
                </a:cubicBezTo>
                <a:cubicBezTo>
                  <a:pt x="683" y="54"/>
                  <a:pt x="683" y="54"/>
                  <a:pt x="683" y="54"/>
                </a:cubicBezTo>
                <a:cubicBezTo>
                  <a:pt x="683" y="54"/>
                  <a:pt x="683" y="54"/>
                  <a:pt x="682" y="54"/>
                </a:cubicBezTo>
                <a:cubicBezTo>
                  <a:pt x="682" y="54"/>
                  <a:pt x="682" y="54"/>
                  <a:pt x="681" y="54"/>
                </a:cubicBezTo>
                <a:cubicBezTo>
                  <a:pt x="681" y="54"/>
                  <a:pt x="681" y="53"/>
                  <a:pt x="681" y="53"/>
                </a:cubicBezTo>
                <a:cubicBezTo>
                  <a:pt x="680" y="53"/>
                  <a:pt x="678" y="52"/>
                  <a:pt x="677" y="51"/>
                </a:cubicBezTo>
                <a:cubicBezTo>
                  <a:pt x="676" y="51"/>
                  <a:pt x="675" y="51"/>
                  <a:pt x="675" y="52"/>
                </a:cubicBezTo>
                <a:cubicBezTo>
                  <a:pt x="672" y="56"/>
                  <a:pt x="671" y="62"/>
                  <a:pt x="669" y="66"/>
                </a:cubicBezTo>
                <a:cubicBezTo>
                  <a:pt x="668" y="68"/>
                  <a:pt x="669" y="70"/>
                  <a:pt x="670" y="71"/>
                </a:cubicBezTo>
                <a:cubicBezTo>
                  <a:pt x="672" y="72"/>
                  <a:pt x="673" y="73"/>
                  <a:pt x="675" y="73"/>
                </a:cubicBezTo>
                <a:cubicBezTo>
                  <a:pt x="676" y="73"/>
                  <a:pt x="677" y="73"/>
                  <a:pt x="677" y="74"/>
                </a:cubicBezTo>
                <a:cubicBezTo>
                  <a:pt x="678" y="74"/>
                  <a:pt x="678" y="75"/>
                  <a:pt x="678" y="76"/>
                </a:cubicBezTo>
                <a:cubicBezTo>
                  <a:pt x="678" y="76"/>
                  <a:pt x="677" y="77"/>
                  <a:pt x="677" y="77"/>
                </a:cubicBezTo>
                <a:cubicBezTo>
                  <a:pt x="676" y="77"/>
                  <a:pt x="676" y="77"/>
                  <a:pt x="675" y="77"/>
                </a:cubicBezTo>
                <a:cubicBezTo>
                  <a:pt x="671" y="76"/>
                  <a:pt x="669" y="77"/>
                  <a:pt x="668" y="81"/>
                </a:cubicBezTo>
                <a:cubicBezTo>
                  <a:pt x="667" y="84"/>
                  <a:pt x="666" y="86"/>
                  <a:pt x="666" y="89"/>
                </a:cubicBezTo>
                <a:cubicBezTo>
                  <a:pt x="665" y="94"/>
                  <a:pt x="667" y="97"/>
                  <a:pt x="671" y="99"/>
                </a:cubicBezTo>
                <a:close/>
                <a:moveTo>
                  <a:pt x="696" y="92"/>
                </a:moveTo>
                <a:cubicBezTo>
                  <a:pt x="696" y="92"/>
                  <a:pt x="696" y="92"/>
                  <a:pt x="696" y="92"/>
                </a:cubicBezTo>
                <a:cubicBezTo>
                  <a:pt x="696" y="92"/>
                  <a:pt x="696" y="92"/>
                  <a:pt x="696" y="92"/>
                </a:cubicBezTo>
                <a:cubicBezTo>
                  <a:pt x="696" y="92"/>
                  <a:pt x="696" y="92"/>
                  <a:pt x="696" y="92"/>
                </a:cubicBezTo>
                <a:cubicBezTo>
                  <a:pt x="696" y="92"/>
                  <a:pt x="696" y="92"/>
                  <a:pt x="696" y="92"/>
                </a:cubicBezTo>
                <a:close/>
                <a:moveTo>
                  <a:pt x="1882" y="944"/>
                </a:moveTo>
                <a:cubicBezTo>
                  <a:pt x="1882" y="944"/>
                  <a:pt x="1882" y="944"/>
                  <a:pt x="1882" y="944"/>
                </a:cubicBezTo>
                <a:cubicBezTo>
                  <a:pt x="1881" y="943"/>
                  <a:pt x="1881" y="942"/>
                  <a:pt x="1880" y="942"/>
                </a:cubicBezTo>
                <a:cubicBezTo>
                  <a:pt x="1880" y="941"/>
                  <a:pt x="1880" y="941"/>
                  <a:pt x="1880" y="941"/>
                </a:cubicBezTo>
                <a:cubicBezTo>
                  <a:pt x="1880" y="941"/>
                  <a:pt x="1880" y="941"/>
                  <a:pt x="1879" y="940"/>
                </a:cubicBezTo>
                <a:cubicBezTo>
                  <a:pt x="1880" y="940"/>
                  <a:pt x="1880" y="940"/>
                  <a:pt x="1880" y="940"/>
                </a:cubicBezTo>
                <a:cubicBezTo>
                  <a:pt x="1880" y="940"/>
                  <a:pt x="1880" y="941"/>
                  <a:pt x="1880" y="941"/>
                </a:cubicBezTo>
                <a:cubicBezTo>
                  <a:pt x="1880" y="941"/>
                  <a:pt x="1880" y="941"/>
                  <a:pt x="1880" y="942"/>
                </a:cubicBezTo>
                <a:cubicBezTo>
                  <a:pt x="1881" y="942"/>
                  <a:pt x="1882" y="943"/>
                  <a:pt x="1882" y="943"/>
                </a:cubicBezTo>
                <a:cubicBezTo>
                  <a:pt x="1882" y="944"/>
                  <a:pt x="1882" y="944"/>
                  <a:pt x="1882" y="944"/>
                </a:cubicBezTo>
                <a:cubicBezTo>
                  <a:pt x="1883" y="944"/>
                  <a:pt x="1884" y="944"/>
                  <a:pt x="1885" y="944"/>
                </a:cubicBezTo>
                <a:cubicBezTo>
                  <a:pt x="1885" y="944"/>
                  <a:pt x="1885" y="944"/>
                  <a:pt x="1886" y="944"/>
                </a:cubicBezTo>
                <a:cubicBezTo>
                  <a:pt x="1886" y="944"/>
                  <a:pt x="1887" y="943"/>
                  <a:pt x="1887" y="942"/>
                </a:cubicBezTo>
                <a:cubicBezTo>
                  <a:pt x="1885" y="939"/>
                  <a:pt x="1883" y="937"/>
                  <a:pt x="1881" y="934"/>
                </a:cubicBezTo>
                <a:cubicBezTo>
                  <a:pt x="1881" y="934"/>
                  <a:pt x="1880" y="934"/>
                  <a:pt x="1880" y="934"/>
                </a:cubicBezTo>
                <a:cubicBezTo>
                  <a:pt x="1879" y="934"/>
                  <a:pt x="1878" y="934"/>
                  <a:pt x="1877" y="935"/>
                </a:cubicBezTo>
                <a:cubicBezTo>
                  <a:pt x="1877" y="936"/>
                  <a:pt x="1876" y="936"/>
                  <a:pt x="1876" y="937"/>
                </a:cubicBezTo>
                <a:cubicBezTo>
                  <a:pt x="1875" y="938"/>
                  <a:pt x="1874" y="938"/>
                  <a:pt x="1873" y="936"/>
                </a:cubicBezTo>
                <a:cubicBezTo>
                  <a:pt x="1872" y="935"/>
                  <a:pt x="1872" y="933"/>
                  <a:pt x="1871" y="932"/>
                </a:cubicBezTo>
                <a:cubicBezTo>
                  <a:pt x="1871" y="931"/>
                  <a:pt x="1870" y="930"/>
                  <a:pt x="1869" y="929"/>
                </a:cubicBezTo>
                <a:cubicBezTo>
                  <a:pt x="1868" y="929"/>
                  <a:pt x="1867" y="929"/>
                  <a:pt x="1866" y="928"/>
                </a:cubicBezTo>
                <a:cubicBezTo>
                  <a:pt x="1865" y="928"/>
                  <a:pt x="1864" y="927"/>
                  <a:pt x="1865" y="927"/>
                </a:cubicBezTo>
                <a:cubicBezTo>
                  <a:pt x="1866" y="926"/>
                  <a:pt x="1864" y="924"/>
                  <a:pt x="1865" y="922"/>
                </a:cubicBezTo>
                <a:cubicBezTo>
                  <a:pt x="1866" y="922"/>
                  <a:pt x="1866" y="921"/>
                  <a:pt x="1865" y="920"/>
                </a:cubicBezTo>
                <a:cubicBezTo>
                  <a:pt x="1864" y="918"/>
                  <a:pt x="1861" y="917"/>
                  <a:pt x="1860" y="914"/>
                </a:cubicBezTo>
                <a:cubicBezTo>
                  <a:pt x="1860" y="913"/>
                  <a:pt x="1859" y="913"/>
                  <a:pt x="1859" y="912"/>
                </a:cubicBezTo>
                <a:cubicBezTo>
                  <a:pt x="1857" y="912"/>
                  <a:pt x="1855" y="911"/>
                  <a:pt x="1854" y="910"/>
                </a:cubicBezTo>
                <a:cubicBezTo>
                  <a:pt x="1853" y="910"/>
                  <a:pt x="1852" y="909"/>
                  <a:pt x="1852" y="909"/>
                </a:cubicBezTo>
                <a:cubicBezTo>
                  <a:pt x="1851" y="907"/>
                  <a:pt x="1849" y="906"/>
                  <a:pt x="1847" y="905"/>
                </a:cubicBezTo>
                <a:cubicBezTo>
                  <a:pt x="1845" y="903"/>
                  <a:pt x="1843" y="902"/>
                  <a:pt x="1841" y="901"/>
                </a:cubicBezTo>
                <a:cubicBezTo>
                  <a:pt x="1840" y="901"/>
                  <a:pt x="1839" y="900"/>
                  <a:pt x="1838" y="899"/>
                </a:cubicBezTo>
                <a:cubicBezTo>
                  <a:pt x="1837" y="897"/>
                  <a:pt x="1835" y="895"/>
                  <a:pt x="1834" y="894"/>
                </a:cubicBezTo>
                <a:cubicBezTo>
                  <a:pt x="1829" y="892"/>
                  <a:pt x="1825" y="888"/>
                  <a:pt x="1822" y="883"/>
                </a:cubicBezTo>
                <a:cubicBezTo>
                  <a:pt x="1821" y="882"/>
                  <a:pt x="1819" y="881"/>
                  <a:pt x="1817" y="881"/>
                </a:cubicBezTo>
                <a:cubicBezTo>
                  <a:pt x="1813" y="881"/>
                  <a:pt x="1810" y="880"/>
                  <a:pt x="1806" y="879"/>
                </a:cubicBezTo>
                <a:cubicBezTo>
                  <a:pt x="1805" y="878"/>
                  <a:pt x="1804" y="879"/>
                  <a:pt x="1804" y="879"/>
                </a:cubicBezTo>
                <a:cubicBezTo>
                  <a:pt x="1803" y="879"/>
                  <a:pt x="1802" y="881"/>
                  <a:pt x="1803" y="882"/>
                </a:cubicBezTo>
                <a:cubicBezTo>
                  <a:pt x="1803" y="883"/>
                  <a:pt x="1804" y="885"/>
                  <a:pt x="1805" y="886"/>
                </a:cubicBezTo>
                <a:cubicBezTo>
                  <a:pt x="1807" y="889"/>
                  <a:pt x="1810" y="891"/>
                  <a:pt x="1813" y="893"/>
                </a:cubicBezTo>
                <a:cubicBezTo>
                  <a:pt x="1815" y="894"/>
                  <a:pt x="1816" y="895"/>
                  <a:pt x="1817" y="897"/>
                </a:cubicBezTo>
                <a:cubicBezTo>
                  <a:pt x="1818" y="898"/>
                  <a:pt x="1820" y="899"/>
                  <a:pt x="1820" y="901"/>
                </a:cubicBezTo>
                <a:cubicBezTo>
                  <a:pt x="1822" y="904"/>
                  <a:pt x="1824" y="906"/>
                  <a:pt x="1827" y="909"/>
                </a:cubicBezTo>
                <a:cubicBezTo>
                  <a:pt x="1828" y="909"/>
                  <a:pt x="1829" y="910"/>
                  <a:pt x="1829" y="911"/>
                </a:cubicBezTo>
                <a:cubicBezTo>
                  <a:pt x="1830" y="913"/>
                  <a:pt x="1830" y="915"/>
                  <a:pt x="1831" y="917"/>
                </a:cubicBezTo>
                <a:cubicBezTo>
                  <a:pt x="1832" y="918"/>
                  <a:pt x="1832" y="919"/>
                  <a:pt x="1833" y="920"/>
                </a:cubicBezTo>
                <a:cubicBezTo>
                  <a:pt x="1837" y="923"/>
                  <a:pt x="1839" y="927"/>
                  <a:pt x="1840" y="931"/>
                </a:cubicBezTo>
                <a:cubicBezTo>
                  <a:pt x="1841" y="933"/>
                  <a:pt x="1842" y="935"/>
                  <a:pt x="1842" y="937"/>
                </a:cubicBezTo>
                <a:cubicBezTo>
                  <a:pt x="1843" y="939"/>
                  <a:pt x="1844" y="940"/>
                  <a:pt x="1845" y="942"/>
                </a:cubicBezTo>
                <a:cubicBezTo>
                  <a:pt x="1848" y="945"/>
                  <a:pt x="1851" y="947"/>
                  <a:pt x="1853" y="950"/>
                </a:cubicBezTo>
                <a:cubicBezTo>
                  <a:pt x="1856" y="953"/>
                  <a:pt x="1858" y="955"/>
                  <a:pt x="1861" y="958"/>
                </a:cubicBezTo>
                <a:cubicBezTo>
                  <a:pt x="1864" y="959"/>
                  <a:pt x="1866" y="961"/>
                  <a:pt x="1868" y="963"/>
                </a:cubicBezTo>
                <a:cubicBezTo>
                  <a:pt x="1869" y="964"/>
                  <a:pt x="1870" y="964"/>
                  <a:pt x="1871" y="964"/>
                </a:cubicBezTo>
                <a:cubicBezTo>
                  <a:pt x="1874" y="964"/>
                  <a:pt x="1877" y="963"/>
                  <a:pt x="1880" y="964"/>
                </a:cubicBezTo>
                <a:cubicBezTo>
                  <a:pt x="1880" y="961"/>
                  <a:pt x="1881" y="958"/>
                  <a:pt x="1881" y="954"/>
                </a:cubicBezTo>
                <a:cubicBezTo>
                  <a:pt x="1881" y="951"/>
                  <a:pt x="1882" y="947"/>
                  <a:pt x="1882" y="944"/>
                </a:cubicBezTo>
                <a:close/>
                <a:moveTo>
                  <a:pt x="1880" y="964"/>
                </a:moveTo>
                <a:cubicBezTo>
                  <a:pt x="1880" y="964"/>
                  <a:pt x="1880" y="964"/>
                  <a:pt x="1880" y="965"/>
                </a:cubicBezTo>
                <a:cubicBezTo>
                  <a:pt x="1880" y="965"/>
                  <a:pt x="1880" y="965"/>
                  <a:pt x="1880" y="965"/>
                </a:cubicBezTo>
                <a:cubicBezTo>
                  <a:pt x="1880" y="964"/>
                  <a:pt x="1881" y="964"/>
                  <a:pt x="1881" y="964"/>
                </a:cubicBezTo>
                <a:cubicBezTo>
                  <a:pt x="1880" y="964"/>
                  <a:pt x="1880" y="964"/>
                  <a:pt x="1880" y="964"/>
                </a:cubicBezTo>
                <a:close/>
                <a:moveTo>
                  <a:pt x="428" y="172"/>
                </a:moveTo>
                <a:cubicBezTo>
                  <a:pt x="428" y="174"/>
                  <a:pt x="427" y="177"/>
                  <a:pt x="427" y="179"/>
                </a:cubicBezTo>
                <a:cubicBezTo>
                  <a:pt x="427" y="180"/>
                  <a:pt x="429" y="181"/>
                  <a:pt x="429" y="181"/>
                </a:cubicBezTo>
                <a:cubicBezTo>
                  <a:pt x="432" y="181"/>
                  <a:pt x="435" y="180"/>
                  <a:pt x="438" y="178"/>
                </a:cubicBezTo>
                <a:cubicBezTo>
                  <a:pt x="438" y="178"/>
                  <a:pt x="438" y="178"/>
                  <a:pt x="438" y="178"/>
                </a:cubicBezTo>
                <a:cubicBezTo>
                  <a:pt x="438" y="177"/>
                  <a:pt x="438" y="177"/>
                  <a:pt x="438" y="177"/>
                </a:cubicBezTo>
                <a:cubicBezTo>
                  <a:pt x="438" y="178"/>
                  <a:pt x="438" y="178"/>
                  <a:pt x="438" y="178"/>
                </a:cubicBezTo>
                <a:cubicBezTo>
                  <a:pt x="438" y="178"/>
                  <a:pt x="438" y="178"/>
                  <a:pt x="438" y="178"/>
                </a:cubicBezTo>
                <a:cubicBezTo>
                  <a:pt x="439" y="179"/>
                  <a:pt x="440" y="180"/>
                  <a:pt x="442" y="180"/>
                </a:cubicBezTo>
                <a:cubicBezTo>
                  <a:pt x="443" y="180"/>
                  <a:pt x="444" y="180"/>
                  <a:pt x="446" y="179"/>
                </a:cubicBezTo>
                <a:cubicBezTo>
                  <a:pt x="446" y="178"/>
                  <a:pt x="447" y="177"/>
                  <a:pt x="448" y="176"/>
                </a:cubicBezTo>
                <a:cubicBezTo>
                  <a:pt x="449" y="175"/>
                  <a:pt x="450" y="173"/>
                  <a:pt x="451" y="172"/>
                </a:cubicBezTo>
                <a:cubicBezTo>
                  <a:pt x="453" y="170"/>
                  <a:pt x="454" y="168"/>
                  <a:pt x="457" y="168"/>
                </a:cubicBezTo>
                <a:cubicBezTo>
                  <a:pt x="459" y="168"/>
                  <a:pt x="460" y="167"/>
                  <a:pt x="461" y="166"/>
                </a:cubicBezTo>
                <a:cubicBezTo>
                  <a:pt x="462" y="165"/>
                  <a:pt x="463" y="164"/>
                  <a:pt x="465" y="163"/>
                </a:cubicBezTo>
                <a:cubicBezTo>
                  <a:pt x="466" y="162"/>
                  <a:pt x="467" y="161"/>
                  <a:pt x="468" y="161"/>
                </a:cubicBezTo>
                <a:cubicBezTo>
                  <a:pt x="471" y="161"/>
                  <a:pt x="474" y="160"/>
                  <a:pt x="477" y="159"/>
                </a:cubicBezTo>
                <a:cubicBezTo>
                  <a:pt x="478" y="158"/>
                  <a:pt x="479" y="158"/>
                  <a:pt x="480" y="158"/>
                </a:cubicBezTo>
                <a:cubicBezTo>
                  <a:pt x="480" y="159"/>
                  <a:pt x="480" y="159"/>
                  <a:pt x="480" y="159"/>
                </a:cubicBezTo>
                <a:cubicBezTo>
                  <a:pt x="480" y="159"/>
                  <a:pt x="480" y="159"/>
                  <a:pt x="480" y="159"/>
                </a:cubicBezTo>
                <a:cubicBezTo>
                  <a:pt x="480" y="158"/>
                  <a:pt x="480" y="158"/>
                  <a:pt x="480" y="158"/>
                </a:cubicBezTo>
                <a:cubicBezTo>
                  <a:pt x="482" y="157"/>
                  <a:pt x="483" y="157"/>
                  <a:pt x="485" y="157"/>
                </a:cubicBezTo>
                <a:cubicBezTo>
                  <a:pt x="487" y="157"/>
                  <a:pt x="488" y="157"/>
                  <a:pt x="489" y="157"/>
                </a:cubicBezTo>
                <a:cubicBezTo>
                  <a:pt x="491" y="155"/>
                  <a:pt x="492" y="155"/>
                  <a:pt x="494" y="155"/>
                </a:cubicBezTo>
                <a:cubicBezTo>
                  <a:pt x="495" y="150"/>
                  <a:pt x="494" y="146"/>
                  <a:pt x="494" y="141"/>
                </a:cubicBezTo>
                <a:cubicBezTo>
                  <a:pt x="494" y="139"/>
                  <a:pt x="493" y="137"/>
                  <a:pt x="491" y="135"/>
                </a:cubicBezTo>
                <a:cubicBezTo>
                  <a:pt x="490" y="134"/>
                  <a:pt x="488" y="134"/>
                  <a:pt x="487" y="134"/>
                </a:cubicBezTo>
                <a:cubicBezTo>
                  <a:pt x="484" y="134"/>
                  <a:pt x="482" y="133"/>
                  <a:pt x="480" y="131"/>
                </a:cubicBezTo>
                <a:cubicBezTo>
                  <a:pt x="479" y="130"/>
                  <a:pt x="478" y="130"/>
                  <a:pt x="477" y="129"/>
                </a:cubicBezTo>
                <a:cubicBezTo>
                  <a:pt x="475" y="125"/>
                  <a:pt x="473" y="125"/>
                  <a:pt x="469" y="125"/>
                </a:cubicBezTo>
                <a:cubicBezTo>
                  <a:pt x="466" y="126"/>
                  <a:pt x="464" y="125"/>
                  <a:pt x="461" y="125"/>
                </a:cubicBezTo>
                <a:cubicBezTo>
                  <a:pt x="460" y="125"/>
                  <a:pt x="458" y="126"/>
                  <a:pt x="457" y="126"/>
                </a:cubicBezTo>
                <a:cubicBezTo>
                  <a:pt x="456" y="126"/>
                  <a:pt x="455" y="127"/>
                  <a:pt x="454" y="128"/>
                </a:cubicBezTo>
                <a:cubicBezTo>
                  <a:pt x="454" y="130"/>
                  <a:pt x="454" y="132"/>
                  <a:pt x="454" y="133"/>
                </a:cubicBezTo>
                <a:cubicBezTo>
                  <a:pt x="454" y="135"/>
                  <a:pt x="453" y="137"/>
                  <a:pt x="451" y="138"/>
                </a:cubicBezTo>
                <a:cubicBezTo>
                  <a:pt x="448" y="140"/>
                  <a:pt x="446" y="142"/>
                  <a:pt x="443" y="144"/>
                </a:cubicBezTo>
                <a:cubicBezTo>
                  <a:pt x="442" y="146"/>
                  <a:pt x="441" y="147"/>
                  <a:pt x="441" y="149"/>
                </a:cubicBezTo>
                <a:cubicBezTo>
                  <a:pt x="441" y="149"/>
                  <a:pt x="440" y="150"/>
                  <a:pt x="440" y="150"/>
                </a:cubicBezTo>
                <a:cubicBezTo>
                  <a:pt x="435" y="153"/>
                  <a:pt x="431" y="157"/>
                  <a:pt x="427" y="160"/>
                </a:cubicBezTo>
                <a:cubicBezTo>
                  <a:pt x="426" y="161"/>
                  <a:pt x="425" y="162"/>
                  <a:pt x="424" y="163"/>
                </a:cubicBezTo>
                <a:cubicBezTo>
                  <a:pt x="424" y="164"/>
                  <a:pt x="425" y="165"/>
                  <a:pt x="426" y="166"/>
                </a:cubicBezTo>
                <a:cubicBezTo>
                  <a:pt x="427" y="168"/>
                  <a:pt x="428" y="170"/>
                  <a:pt x="428" y="172"/>
                </a:cubicBezTo>
                <a:close/>
                <a:moveTo>
                  <a:pt x="1071" y="451"/>
                </a:moveTo>
                <a:cubicBezTo>
                  <a:pt x="1073" y="453"/>
                  <a:pt x="1073" y="455"/>
                  <a:pt x="1072" y="458"/>
                </a:cubicBezTo>
                <a:cubicBezTo>
                  <a:pt x="1072" y="459"/>
                  <a:pt x="1073" y="459"/>
                  <a:pt x="1073" y="460"/>
                </a:cubicBezTo>
                <a:cubicBezTo>
                  <a:pt x="1075" y="461"/>
                  <a:pt x="1075" y="462"/>
                  <a:pt x="1074" y="463"/>
                </a:cubicBezTo>
                <a:cubicBezTo>
                  <a:pt x="1073" y="464"/>
                  <a:pt x="1073" y="464"/>
                  <a:pt x="1073" y="465"/>
                </a:cubicBezTo>
                <a:cubicBezTo>
                  <a:pt x="1073" y="466"/>
                  <a:pt x="1073" y="466"/>
                  <a:pt x="1074" y="466"/>
                </a:cubicBezTo>
                <a:cubicBezTo>
                  <a:pt x="1074" y="467"/>
                  <a:pt x="1074" y="467"/>
                  <a:pt x="1074" y="468"/>
                </a:cubicBezTo>
                <a:cubicBezTo>
                  <a:pt x="1076" y="470"/>
                  <a:pt x="1076" y="470"/>
                  <a:pt x="1078" y="468"/>
                </a:cubicBezTo>
                <a:cubicBezTo>
                  <a:pt x="1078" y="468"/>
                  <a:pt x="1079" y="468"/>
                  <a:pt x="1079" y="467"/>
                </a:cubicBezTo>
                <a:cubicBezTo>
                  <a:pt x="1079" y="468"/>
                  <a:pt x="1079" y="468"/>
                  <a:pt x="1079" y="469"/>
                </a:cubicBezTo>
                <a:cubicBezTo>
                  <a:pt x="1079" y="470"/>
                  <a:pt x="1079" y="472"/>
                  <a:pt x="1078" y="473"/>
                </a:cubicBezTo>
                <a:cubicBezTo>
                  <a:pt x="1078" y="475"/>
                  <a:pt x="1079" y="476"/>
                  <a:pt x="1081" y="476"/>
                </a:cubicBezTo>
                <a:cubicBezTo>
                  <a:pt x="1081" y="476"/>
                  <a:pt x="1081" y="476"/>
                  <a:pt x="1082" y="476"/>
                </a:cubicBezTo>
                <a:cubicBezTo>
                  <a:pt x="1083" y="476"/>
                  <a:pt x="1085" y="476"/>
                  <a:pt x="1086" y="476"/>
                </a:cubicBezTo>
                <a:cubicBezTo>
                  <a:pt x="1088" y="477"/>
                  <a:pt x="1087" y="479"/>
                  <a:pt x="1088" y="480"/>
                </a:cubicBezTo>
                <a:cubicBezTo>
                  <a:pt x="1088" y="481"/>
                  <a:pt x="1089" y="482"/>
                  <a:pt x="1089" y="482"/>
                </a:cubicBezTo>
                <a:cubicBezTo>
                  <a:pt x="1091" y="483"/>
                  <a:pt x="1091" y="484"/>
                  <a:pt x="1091" y="486"/>
                </a:cubicBezTo>
                <a:cubicBezTo>
                  <a:pt x="1090" y="490"/>
                  <a:pt x="1089" y="491"/>
                  <a:pt x="1084" y="490"/>
                </a:cubicBezTo>
                <a:cubicBezTo>
                  <a:pt x="1084" y="490"/>
                  <a:pt x="1083" y="490"/>
                  <a:pt x="1083" y="490"/>
                </a:cubicBezTo>
                <a:cubicBezTo>
                  <a:pt x="1082" y="490"/>
                  <a:pt x="1082" y="490"/>
                  <a:pt x="1082" y="491"/>
                </a:cubicBezTo>
                <a:cubicBezTo>
                  <a:pt x="1082" y="493"/>
                  <a:pt x="1082" y="496"/>
                  <a:pt x="1084" y="498"/>
                </a:cubicBezTo>
                <a:cubicBezTo>
                  <a:pt x="1084" y="498"/>
                  <a:pt x="1084" y="500"/>
                  <a:pt x="1083" y="501"/>
                </a:cubicBezTo>
                <a:cubicBezTo>
                  <a:pt x="1082" y="501"/>
                  <a:pt x="1081" y="502"/>
                  <a:pt x="1080" y="503"/>
                </a:cubicBezTo>
                <a:cubicBezTo>
                  <a:pt x="1080" y="503"/>
                  <a:pt x="1079" y="504"/>
                  <a:pt x="1078" y="504"/>
                </a:cubicBezTo>
                <a:cubicBezTo>
                  <a:pt x="1078" y="505"/>
                  <a:pt x="1078" y="506"/>
                  <a:pt x="1078" y="506"/>
                </a:cubicBezTo>
                <a:cubicBezTo>
                  <a:pt x="1078" y="506"/>
                  <a:pt x="1079" y="507"/>
                  <a:pt x="1079" y="507"/>
                </a:cubicBezTo>
                <a:cubicBezTo>
                  <a:pt x="1083" y="508"/>
                  <a:pt x="1086" y="509"/>
                  <a:pt x="1089" y="511"/>
                </a:cubicBezTo>
                <a:cubicBezTo>
                  <a:pt x="1089" y="511"/>
                  <a:pt x="1089" y="511"/>
                  <a:pt x="1090" y="511"/>
                </a:cubicBezTo>
                <a:cubicBezTo>
                  <a:pt x="1089" y="511"/>
                  <a:pt x="1089" y="512"/>
                  <a:pt x="1088" y="512"/>
                </a:cubicBezTo>
                <a:cubicBezTo>
                  <a:pt x="1085" y="511"/>
                  <a:pt x="1083" y="512"/>
                  <a:pt x="1082" y="515"/>
                </a:cubicBezTo>
                <a:cubicBezTo>
                  <a:pt x="1080" y="518"/>
                  <a:pt x="1077" y="520"/>
                  <a:pt x="1075" y="522"/>
                </a:cubicBezTo>
                <a:cubicBezTo>
                  <a:pt x="1075" y="522"/>
                  <a:pt x="1075" y="523"/>
                  <a:pt x="1076" y="523"/>
                </a:cubicBezTo>
                <a:cubicBezTo>
                  <a:pt x="1076" y="523"/>
                  <a:pt x="1076" y="523"/>
                  <a:pt x="1076" y="523"/>
                </a:cubicBezTo>
                <a:cubicBezTo>
                  <a:pt x="1077" y="523"/>
                  <a:pt x="1078" y="523"/>
                  <a:pt x="1079" y="523"/>
                </a:cubicBezTo>
                <a:cubicBezTo>
                  <a:pt x="1080" y="522"/>
                  <a:pt x="1082" y="521"/>
                  <a:pt x="1083" y="522"/>
                </a:cubicBezTo>
                <a:cubicBezTo>
                  <a:pt x="1086" y="522"/>
                  <a:pt x="1088" y="521"/>
                  <a:pt x="1090" y="519"/>
                </a:cubicBezTo>
                <a:cubicBezTo>
                  <a:pt x="1091" y="518"/>
                  <a:pt x="1092" y="518"/>
                  <a:pt x="1093" y="518"/>
                </a:cubicBezTo>
                <a:cubicBezTo>
                  <a:pt x="1096" y="518"/>
                  <a:pt x="1099" y="518"/>
                  <a:pt x="1102" y="518"/>
                </a:cubicBezTo>
                <a:cubicBezTo>
                  <a:pt x="1105" y="517"/>
                  <a:pt x="1109" y="516"/>
                  <a:pt x="1112" y="516"/>
                </a:cubicBezTo>
                <a:cubicBezTo>
                  <a:pt x="1116" y="516"/>
                  <a:pt x="1118" y="514"/>
                  <a:pt x="1121" y="512"/>
                </a:cubicBezTo>
                <a:cubicBezTo>
                  <a:pt x="1121" y="511"/>
                  <a:pt x="1121" y="510"/>
                  <a:pt x="1120" y="509"/>
                </a:cubicBezTo>
                <a:cubicBezTo>
                  <a:pt x="1120" y="509"/>
                  <a:pt x="1119" y="509"/>
                  <a:pt x="1119" y="509"/>
                </a:cubicBezTo>
                <a:cubicBezTo>
                  <a:pt x="1118" y="508"/>
                  <a:pt x="1118" y="507"/>
                  <a:pt x="1118" y="507"/>
                </a:cubicBezTo>
                <a:cubicBezTo>
                  <a:pt x="1119" y="505"/>
                  <a:pt x="1121" y="503"/>
                  <a:pt x="1122" y="501"/>
                </a:cubicBezTo>
                <a:cubicBezTo>
                  <a:pt x="1124" y="498"/>
                  <a:pt x="1121" y="494"/>
                  <a:pt x="1117" y="493"/>
                </a:cubicBezTo>
                <a:cubicBezTo>
                  <a:pt x="1116" y="493"/>
                  <a:pt x="1114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2"/>
                  <a:pt x="1113" y="491"/>
                  <a:pt x="1113" y="490"/>
                </a:cubicBezTo>
                <a:cubicBezTo>
                  <a:pt x="1111" y="488"/>
                  <a:pt x="1110" y="485"/>
                  <a:pt x="1109" y="482"/>
                </a:cubicBezTo>
                <a:cubicBezTo>
                  <a:pt x="1108" y="481"/>
                  <a:pt x="1107" y="479"/>
                  <a:pt x="1106" y="478"/>
                </a:cubicBezTo>
                <a:cubicBezTo>
                  <a:pt x="1103" y="477"/>
                  <a:pt x="1102" y="475"/>
                  <a:pt x="1101" y="472"/>
                </a:cubicBezTo>
                <a:cubicBezTo>
                  <a:pt x="1099" y="467"/>
                  <a:pt x="1097" y="464"/>
                  <a:pt x="1093" y="463"/>
                </a:cubicBezTo>
                <a:cubicBezTo>
                  <a:pt x="1092" y="463"/>
                  <a:pt x="1092" y="462"/>
                  <a:pt x="1092" y="462"/>
                </a:cubicBezTo>
                <a:cubicBezTo>
                  <a:pt x="1093" y="460"/>
                  <a:pt x="1093" y="459"/>
                  <a:pt x="1094" y="458"/>
                </a:cubicBezTo>
                <a:cubicBezTo>
                  <a:pt x="1095" y="455"/>
                  <a:pt x="1096" y="452"/>
                  <a:pt x="1097" y="450"/>
                </a:cubicBezTo>
                <a:cubicBezTo>
                  <a:pt x="1097" y="448"/>
                  <a:pt x="1096" y="447"/>
                  <a:pt x="1095" y="446"/>
                </a:cubicBezTo>
                <a:cubicBezTo>
                  <a:pt x="1094" y="446"/>
                  <a:pt x="1094" y="446"/>
                  <a:pt x="1093" y="446"/>
                </a:cubicBezTo>
                <a:cubicBezTo>
                  <a:pt x="1091" y="446"/>
                  <a:pt x="1089" y="446"/>
                  <a:pt x="1087" y="446"/>
                </a:cubicBezTo>
                <a:cubicBezTo>
                  <a:pt x="1087" y="446"/>
                  <a:pt x="1086" y="445"/>
                  <a:pt x="1086" y="445"/>
                </a:cubicBezTo>
                <a:cubicBezTo>
                  <a:pt x="1086" y="445"/>
                  <a:pt x="1086" y="445"/>
                  <a:pt x="1086" y="444"/>
                </a:cubicBezTo>
                <a:cubicBezTo>
                  <a:pt x="1087" y="443"/>
                  <a:pt x="1088" y="442"/>
                  <a:pt x="1089" y="440"/>
                </a:cubicBezTo>
                <a:cubicBezTo>
                  <a:pt x="1090" y="440"/>
                  <a:pt x="1090" y="439"/>
                  <a:pt x="1090" y="439"/>
                </a:cubicBezTo>
                <a:cubicBezTo>
                  <a:pt x="1090" y="438"/>
                  <a:pt x="1089" y="437"/>
                  <a:pt x="1088" y="437"/>
                </a:cubicBezTo>
                <a:cubicBezTo>
                  <a:pt x="1085" y="437"/>
                  <a:pt x="1083" y="437"/>
                  <a:pt x="1081" y="438"/>
                </a:cubicBezTo>
                <a:cubicBezTo>
                  <a:pt x="1079" y="438"/>
                  <a:pt x="1079" y="438"/>
                  <a:pt x="1078" y="440"/>
                </a:cubicBezTo>
                <a:cubicBezTo>
                  <a:pt x="1077" y="442"/>
                  <a:pt x="1075" y="445"/>
                  <a:pt x="1074" y="447"/>
                </a:cubicBezTo>
                <a:cubicBezTo>
                  <a:pt x="1074" y="448"/>
                  <a:pt x="1073" y="448"/>
                  <a:pt x="1072" y="448"/>
                </a:cubicBezTo>
                <a:cubicBezTo>
                  <a:pt x="1070" y="448"/>
                  <a:pt x="1069" y="449"/>
                  <a:pt x="1071" y="451"/>
                </a:cubicBezTo>
                <a:close/>
                <a:moveTo>
                  <a:pt x="1161" y="142"/>
                </a:moveTo>
                <a:cubicBezTo>
                  <a:pt x="1161" y="145"/>
                  <a:pt x="1163" y="147"/>
                  <a:pt x="1164" y="149"/>
                </a:cubicBezTo>
                <a:cubicBezTo>
                  <a:pt x="1165" y="150"/>
                  <a:pt x="1167" y="152"/>
                  <a:pt x="1167" y="154"/>
                </a:cubicBezTo>
                <a:cubicBezTo>
                  <a:pt x="1169" y="156"/>
                  <a:pt x="1171" y="159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5" y="159"/>
                  <a:pt x="1176" y="157"/>
                  <a:pt x="1177" y="156"/>
                </a:cubicBezTo>
                <a:cubicBezTo>
                  <a:pt x="1178" y="155"/>
                  <a:pt x="1178" y="154"/>
                  <a:pt x="1178" y="152"/>
                </a:cubicBezTo>
                <a:cubicBezTo>
                  <a:pt x="1178" y="152"/>
                  <a:pt x="1179" y="151"/>
                  <a:pt x="1179" y="151"/>
                </a:cubicBezTo>
                <a:cubicBezTo>
                  <a:pt x="1180" y="151"/>
                  <a:pt x="1180" y="151"/>
                  <a:pt x="1180" y="151"/>
                </a:cubicBezTo>
                <a:cubicBezTo>
                  <a:pt x="1181" y="154"/>
                  <a:pt x="1183" y="153"/>
                  <a:pt x="1185" y="153"/>
                </a:cubicBezTo>
                <a:cubicBezTo>
                  <a:pt x="1185" y="153"/>
                  <a:pt x="1185" y="153"/>
                  <a:pt x="1185" y="153"/>
                </a:cubicBezTo>
                <a:cubicBezTo>
                  <a:pt x="1186" y="154"/>
                  <a:pt x="1186" y="154"/>
                  <a:pt x="1185" y="154"/>
                </a:cubicBezTo>
                <a:cubicBezTo>
                  <a:pt x="1183" y="155"/>
                  <a:pt x="1182" y="157"/>
                  <a:pt x="1180" y="158"/>
                </a:cubicBezTo>
                <a:cubicBezTo>
                  <a:pt x="1179" y="160"/>
                  <a:pt x="1177" y="160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4" y="162"/>
                  <a:pt x="1174" y="163"/>
                  <a:pt x="1174" y="165"/>
                </a:cubicBezTo>
                <a:cubicBezTo>
                  <a:pt x="1174" y="166"/>
                  <a:pt x="1175" y="167"/>
                  <a:pt x="1176" y="167"/>
                </a:cubicBezTo>
                <a:cubicBezTo>
                  <a:pt x="1177" y="168"/>
                  <a:pt x="1179" y="168"/>
                  <a:pt x="1179" y="169"/>
                </a:cubicBezTo>
                <a:cubicBezTo>
                  <a:pt x="1179" y="169"/>
                  <a:pt x="1179" y="169"/>
                  <a:pt x="1179" y="169"/>
                </a:cubicBezTo>
                <a:cubicBezTo>
                  <a:pt x="1179" y="169"/>
                  <a:pt x="1180" y="169"/>
                  <a:pt x="1180" y="169"/>
                </a:cubicBezTo>
                <a:cubicBezTo>
                  <a:pt x="1180" y="169"/>
                  <a:pt x="1181" y="169"/>
                  <a:pt x="1182" y="169"/>
                </a:cubicBezTo>
                <a:cubicBezTo>
                  <a:pt x="1183" y="169"/>
                  <a:pt x="1183" y="170"/>
                  <a:pt x="1182" y="170"/>
                </a:cubicBezTo>
                <a:cubicBezTo>
                  <a:pt x="1182" y="170"/>
                  <a:pt x="1182" y="170"/>
                  <a:pt x="1181" y="170"/>
                </a:cubicBezTo>
                <a:cubicBezTo>
                  <a:pt x="1181" y="170"/>
                  <a:pt x="1180" y="170"/>
                  <a:pt x="1180" y="169"/>
                </a:cubicBezTo>
                <a:cubicBezTo>
                  <a:pt x="1179" y="169"/>
                  <a:pt x="1179" y="169"/>
                  <a:pt x="1179" y="169"/>
                </a:cubicBezTo>
                <a:cubicBezTo>
                  <a:pt x="1179" y="169"/>
                  <a:pt x="1179" y="169"/>
                  <a:pt x="1179" y="169"/>
                </a:cubicBezTo>
                <a:cubicBezTo>
                  <a:pt x="1178" y="169"/>
                  <a:pt x="1177" y="169"/>
                  <a:pt x="1176" y="170"/>
                </a:cubicBezTo>
                <a:cubicBezTo>
                  <a:pt x="1176" y="172"/>
                  <a:pt x="1176" y="173"/>
                  <a:pt x="1176" y="175"/>
                </a:cubicBezTo>
                <a:cubicBezTo>
                  <a:pt x="1179" y="179"/>
                  <a:pt x="1182" y="182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6" y="184"/>
                  <a:pt x="1186" y="184"/>
                  <a:pt x="1186" y="185"/>
                </a:cubicBezTo>
                <a:cubicBezTo>
                  <a:pt x="1187" y="187"/>
                  <a:pt x="1188" y="189"/>
                  <a:pt x="1190" y="191"/>
                </a:cubicBezTo>
                <a:cubicBezTo>
                  <a:pt x="1191" y="191"/>
                  <a:pt x="1193" y="191"/>
                  <a:pt x="1193" y="190"/>
                </a:cubicBezTo>
                <a:cubicBezTo>
                  <a:pt x="1194" y="190"/>
                  <a:pt x="1194" y="189"/>
                  <a:pt x="1194" y="188"/>
                </a:cubicBezTo>
                <a:cubicBezTo>
                  <a:pt x="1194" y="185"/>
                  <a:pt x="1195" y="181"/>
                  <a:pt x="1195" y="177"/>
                </a:cubicBezTo>
                <a:cubicBezTo>
                  <a:pt x="1195" y="175"/>
                  <a:pt x="1196" y="173"/>
                  <a:pt x="1197" y="172"/>
                </a:cubicBezTo>
                <a:cubicBezTo>
                  <a:pt x="1198" y="171"/>
                  <a:pt x="1199" y="169"/>
                  <a:pt x="1199" y="168"/>
                </a:cubicBezTo>
                <a:cubicBezTo>
                  <a:pt x="1198" y="164"/>
                  <a:pt x="1201" y="159"/>
                  <a:pt x="1201" y="155"/>
                </a:cubicBezTo>
                <a:cubicBezTo>
                  <a:pt x="1201" y="154"/>
                  <a:pt x="1201" y="154"/>
                  <a:pt x="1201" y="153"/>
                </a:cubicBezTo>
                <a:cubicBezTo>
                  <a:pt x="1202" y="151"/>
                  <a:pt x="1203" y="149"/>
                  <a:pt x="1205" y="149"/>
                </a:cubicBezTo>
                <a:cubicBezTo>
                  <a:pt x="1205" y="148"/>
                  <a:pt x="1206" y="148"/>
                  <a:pt x="1206" y="149"/>
                </a:cubicBezTo>
                <a:cubicBezTo>
                  <a:pt x="1206" y="150"/>
                  <a:pt x="1206" y="152"/>
                  <a:pt x="1206" y="152"/>
                </a:cubicBezTo>
                <a:cubicBezTo>
                  <a:pt x="1208" y="155"/>
                  <a:pt x="1209" y="159"/>
                  <a:pt x="1210" y="162"/>
                </a:cubicBezTo>
                <a:cubicBezTo>
                  <a:pt x="1211" y="163"/>
                  <a:pt x="1211" y="165"/>
                  <a:pt x="1211" y="166"/>
                </a:cubicBezTo>
                <a:cubicBezTo>
                  <a:pt x="1210" y="168"/>
                  <a:pt x="1210" y="169"/>
                  <a:pt x="1210" y="170"/>
                </a:cubicBezTo>
                <a:cubicBezTo>
                  <a:pt x="1209" y="171"/>
                  <a:pt x="1211" y="173"/>
                  <a:pt x="1212" y="173"/>
                </a:cubicBezTo>
                <a:cubicBezTo>
                  <a:pt x="1213" y="172"/>
                  <a:pt x="1215" y="171"/>
                  <a:pt x="1216" y="171"/>
                </a:cubicBezTo>
                <a:cubicBezTo>
                  <a:pt x="1217" y="170"/>
                  <a:pt x="1217" y="170"/>
                  <a:pt x="1218" y="172"/>
                </a:cubicBezTo>
                <a:cubicBezTo>
                  <a:pt x="1218" y="173"/>
                  <a:pt x="1218" y="173"/>
                  <a:pt x="1218" y="173"/>
                </a:cubicBezTo>
                <a:cubicBezTo>
                  <a:pt x="1219" y="175"/>
                  <a:pt x="1220" y="175"/>
                  <a:pt x="1221" y="174"/>
                </a:cubicBezTo>
                <a:cubicBezTo>
                  <a:pt x="1224" y="172"/>
                  <a:pt x="1226" y="168"/>
                  <a:pt x="1227" y="164"/>
                </a:cubicBezTo>
                <a:cubicBezTo>
                  <a:pt x="1227" y="163"/>
                  <a:pt x="1226" y="163"/>
                  <a:pt x="1226" y="163"/>
                </a:cubicBezTo>
                <a:cubicBezTo>
                  <a:pt x="1225" y="162"/>
                  <a:pt x="1225" y="162"/>
                  <a:pt x="1224" y="162"/>
                </a:cubicBezTo>
                <a:cubicBezTo>
                  <a:pt x="1221" y="162"/>
                  <a:pt x="1220" y="161"/>
                  <a:pt x="1220" y="158"/>
                </a:cubicBezTo>
                <a:cubicBezTo>
                  <a:pt x="1220" y="155"/>
                  <a:pt x="1219" y="155"/>
                  <a:pt x="1216" y="155"/>
                </a:cubicBezTo>
                <a:cubicBezTo>
                  <a:pt x="1214" y="156"/>
                  <a:pt x="1214" y="156"/>
                  <a:pt x="1215" y="154"/>
                </a:cubicBezTo>
                <a:cubicBezTo>
                  <a:pt x="1215" y="153"/>
                  <a:pt x="1215" y="153"/>
                  <a:pt x="1215" y="152"/>
                </a:cubicBezTo>
                <a:cubicBezTo>
                  <a:pt x="1215" y="150"/>
                  <a:pt x="1215" y="149"/>
                  <a:pt x="1213" y="148"/>
                </a:cubicBezTo>
                <a:cubicBezTo>
                  <a:pt x="1212" y="148"/>
                  <a:pt x="1210" y="148"/>
                  <a:pt x="1209" y="146"/>
                </a:cubicBezTo>
                <a:cubicBezTo>
                  <a:pt x="1208" y="144"/>
                  <a:pt x="1206" y="143"/>
                  <a:pt x="1205" y="140"/>
                </a:cubicBezTo>
                <a:cubicBezTo>
                  <a:pt x="1205" y="140"/>
                  <a:pt x="1204" y="139"/>
                  <a:pt x="1204" y="139"/>
                </a:cubicBezTo>
                <a:cubicBezTo>
                  <a:pt x="1203" y="139"/>
                  <a:pt x="1202" y="139"/>
                  <a:pt x="1201" y="138"/>
                </a:cubicBezTo>
                <a:cubicBezTo>
                  <a:pt x="1198" y="137"/>
                  <a:pt x="1196" y="136"/>
                  <a:pt x="1196" y="134"/>
                </a:cubicBezTo>
                <a:cubicBezTo>
                  <a:pt x="1195" y="131"/>
                  <a:pt x="1194" y="129"/>
                  <a:pt x="1192" y="128"/>
                </a:cubicBezTo>
                <a:cubicBezTo>
                  <a:pt x="1191" y="128"/>
                  <a:pt x="1191" y="127"/>
                  <a:pt x="1190" y="126"/>
                </a:cubicBezTo>
                <a:cubicBezTo>
                  <a:pt x="1189" y="125"/>
                  <a:pt x="1188" y="123"/>
                  <a:pt x="1186" y="123"/>
                </a:cubicBezTo>
                <a:cubicBezTo>
                  <a:pt x="1185" y="122"/>
                  <a:pt x="1184" y="122"/>
                  <a:pt x="1183" y="121"/>
                </a:cubicBezTo>
                <a:cubicBezTo>
                  <a:pt x="1182" y="121"/>
                  <a:pt x="1181" y="121"/>
                  <a:pt x="1181" y="123"/>
                </a:cubicBezTo>
                <a:cubicBezTo>
                  <a:pt x="1180" y="124"/>
                  <a:pt x="1180" y="126"/>
                  <a:pt x="1180" y="128"/>
                </a:cubicBezTo>
                <a:cubicBezTo>
                  <a:pt x="1180" y="128"/>
                  <a:pt x="1180" y="128"/>
                  <a:pt x="1180" y="128"/>
                </a:cubicBezTo>
                <a:cubicBezTo>
                  <a:pt x="1180" y="128"/>
                  <a:pt x="1180" y="129"/>
                  <a:pt x="1180" y="129"/>
                </a:cubicBezTo>
                <a:cubicBezTo>
                  <a:pt x="1181" y="130"/>
                  <a:pt x="1181" y="131"/>
                  <a:pt x="1181" y="132"/>
                </a:cubicBezTo>
                <a:cubicBezTo>
                  <a:pt x="1181" y="133"/>
                  <a:pt x="1181" y="133"/>
                  <a:pt x="1181" y="133"/>
                </a:cubicBezTo>
                <a:cubicBezTo>
                  <a:pt x="1180" y="134"/>
                  <a:pt x="1180" y="133"/>
                  <a:pt x="1180" y="132"/>
                </a:cubicBezTo>
                <a:cubicBezTo>
                  <a:pt x="1180" y="131"/>
                  <a:pt x="1180" y="130"/>
                  <a:pt x="1180" y="129"/>
                </a:cubicBezTo>
                <a:cubicBezTo>
                  <a:pt x="1180" y="129"/>
                  <a:pt x="1180" y="129"/>
                  <a:pt x="1179" y="129"/>
                </a:cubicBezTo>
                <a:cubicBezTo>
                  <a:pt x="1180" y="128"/>
                  <a:pt x="1180" y="128"/>
                  <a:pt x="1180" y="128"/>
                </a:cubicBezTo>
                <a:cubicBezTo>
                  <a:pt x="1179" y="128"/>
                  <a:pt x="1178" y="128"/>
                  <a:pt x="1178" y="128"/>
                </a:cubicBezTo>
                <a:cubicBezTo>
                  <a:pt x="1176" y="127"/>
                  <a:pt x="1174" y="128"/>
                  <a:pt x="1172" y="128"/>
                </a:cubicBezTo>
                <a:cubicBezTo>
                  <a:pt x="1172" y="128"/>
                  <a:pt x="1172" y="129"/>
                  <a:pt x="1172" y="129"/>
                </a:cubicBezTo>
                <a:cubicBezTo>
                  <a:pt x="1172" y="129"/>
                  <a:pt x="1172" y="129"/>
                  <a:pt x="1172" y="129"/>
                </a:cubicBezTo>
                <a:cubicBezTo>
                  <a:pt x="1172" y="129"/>
                  <a:pt x="1172" y="130"/>
                  <a:pt x="1172" y="130"/>
                </a:cubicBezTo>
                <a:cubicBezTo>
                  <a:pt x="1172" y="131"/>
                  <a:pt x="1172" y="131"/>
                  <a:pt x="1171" y="131"/>
                </a:cubicBezTo>
                <a:cubicBezTo>
                  <a:pt x="1171" y="131"/>
                  <a:pt x="1171" y="130"/>
                  <a:pt x="1170" y="130"/>
                </a:cubicBezTo>
                <a:cubicBezTo>
                  <a:pt x="1170" y="130"/>
                  <a:pt x="1170" y="129"/>
                  <a:pt x="1171" y="129"/>
                </a:cubicBezTo>
                <a:cubicBezTo>
                  <a:pt x="1171" y="129"/>
                  <a:pt x="1172" y="129"/>
                  <a:pt x="1172" y="129"/>
                </a:cubicBezTo>
                <a:cubicBezTo>
                  <a:pt x="1172" y="129"/>
                  <a:pt x="1172" y="128"/>
                  <a:pt x="1172" y="128"/>
                </a:cubicBezTo>
                <a:cubicBezTo>
                  <a:pt x="1172" y="128"/>
                  <a:pt x="1172" y="128"/>
                  <a:pt x="1172" y="128"/>
                </a:cubicBezTo>
                <a:cubicBezTo>
                  <a:pt x="1172" y="128"/>
                  <a:pt x="1172" y="128"/>
                  <a:pt x="1172" y="128"/>
                </a:cubicBezTo>
                <a:cubicBezTo>
                  <a:pt x="1172" y="125"/>
                  <a:pt x="1171" y="125"/>
                  <a:pt x="1169" y="125"/>
                </a:cubicBezTo>
                <a:cubicBezTo>
                  <a:pt x="1167" y="126"/>
                  <a:pt x="1164" y="127"/>
                  <a:pt x="1162" y="127"/>
                </a:cubicBezTo>
                <a:cubicBezTo>
                  <a:pt x="1160" y="127"/>
                  <a:pt x="1159" y="128"/>
                  <a:pt x="1159" y="129"/>
                </a:cubicBezTo>
                <a:cubicBezTo>
                  <a:pt x="1159" y="130"/>
                  <a:pt x="1158" y="131"/>
                  <a:pt x="1158" y="132"/>
                </a:cubicBezTo>
                <a:cubicBezTo>
                  <a:pt x="1157" y="135"/>
                  <a:pt x="1157" y="138"/>
                  <a:pt x="1160" y="140"/>
                </a:cubicBezTo>
                <a:cubicBezTo>
                  <a:pt x="1161" y="141"/>
                  <a:pt x="1161" y="142"/>
                  <a:pt x="1161" y="142"/>
                </a:cubicBezTo>
                <a:close/>
                <a:moveTo>
                  <a:pt x="1183" y="167"/>
                </a:moveTo>
                <a:cubicBezTo>
                  <a:pt x="1182" y="166"/>
                  <a:pt x="1182" y="166"/>
                  <a:pt x="1182" y="166"/>
                </a:cubicBezTo>
                <a:cubicBezTo>
                  <a:pt x="1183" y="166"/>
                  <a:pt x="1183" y="166"/>
                  <a:pt x="1183" y="166"/>
                </a:cubicBezTo>
                <a:lnTo>
                  <a:pt x="1183" y="167"/>
                </a:lnTo>
                <a:close/>
                <a:moveTo>
                  <a:pt x="1181" y="139"/>
                </a:moveTo>
                <a:cubicBezTo>
                  <a:pt x="1181" y="139"/>
                  <a:pt x="1181" y="139"/>
                  <a:pt x="1181" y="139"/>
                </a:cubicBezTo>
                <a:cubicBezTo>
                  <a:pt x="1181" y="139"/>
                  <a:pt x="1181" y="139"/>
                  <a:pt x="1181" y="139"/>
                </a:cubicBezTo>
                <a:cubicBezTo>
                  <a:pt x="1181" y="139"/>
                  <a:pt x="1181" y="139"/>
                  <a:pt x="1181" y="139"/>
                </a:cubicBezTo>
                <a:close/>
                <a:moveTo>
                  <a:pt x="697" y="160"/>
                </a:moveTo>
                <a:cubicBezTo>
                  <a:pt x="696" y="159"/>
                  <a:pt x="695" y="158"/>
                  <a:pt x="695" y="157"/>
                </a:cubicBezTo>
                <a:cubicBezTo>
                  <a:pt x="694" y="156"/>
                  <a:pt x="692" y="155"/>
                  <a:pt x="690" y="155"/>
                </a:cubicBezTo>
                <a:cubicBezTo>
                  <a:pt x="688" y="155"/>
                  <a:pt x="685" y="155"/>
                  <a:pt x="683" y="154"/>
                </a:cubicBezTo>
                <a:cubicBezTo>
                  <a:pt x="682" y="153"/>
                  <a:pt x="681" y="153"/>
                  <a:pt x="680" y="153"/>
                </a:cubicBezTo>
                <a:cubicBezTo>
                  <a:pt x="677" y="154"/>
                  <a:pt x="673" y="154"/>
                  <a:pt x="669" y="155"/>
                </a:cubicBezTo>
                <a:cubicBezTo>
                  <a:pt x="667" y="155"/>
                  <a:pt x="665" y="156"/>
                  <a:pt x="663" y="153"/>
                </a:cubicBezTo>
                <a:cubicBezTo>
                  <a:pt x="663" y="152"/>
                  <a:pt x="661" y="152"/>
                  <a:pt x="660" y="152"/>
                </a:cubicBezTo>
                <a:cubicBezTo>
                  <a:pt x="657" y="150"/>
                  <a:pt x="654" y="149"/>
                  <a:pt x="653" y="145"/>
                </a:cubicBezTo>
                <a:cubicBezTo>
                  <a:pt x="652" y="143"/>
                  <a:pt x="651" y="143"/>
                  <a:pt x="650" y="142"/>
                </a:cubicBezTo>
                <a:cubicBezTo>
                  <a:pt x="649" y="142"/>
                  <a:pt x="649" y="142"/>
                  <a:pt x="650" y="141"/>
                </a:cubicBezTo>
                <a:cubicBezTo>
                  <a:pt x="651" y="141"/>
                  <a:pt x="651" y="140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4" y="139"/>
                  <a:pt x="656" y="140"/>
                  <a:pt x="657" y="139"/>
                </a:cubicBezTo>
                <a:cubicBezTo>
                  <a:pt x="658" y="139"/>
                  <a:pt x="659" y="138"/>
                  <a:pt x="658" y="137"/>
                </a:cubicBezTo>
                <a:cubicBezTo>
                  <a:pt x="658" y="137"/>
                  <a:pt x="658" y="136"/>
                  <a:pt x="657" y="136"/>
                </a:cubicBezTo>
                <a:cubicBezTo>
                  <a:pt x="656" y="134"/>
                  <a:pt x="655" y="133"/>
                  <a:pt x="655" y="130"/>
                </a:cubicBezTo>
                <a:cubicBezTo>
                  <a:pt x="656" y="129"/>
                  <a:pt x="654" y="127"/>
                  <a:pt x="652" y="127"/>
                </a:cubicBezTo>
                <a:cubicBezTo>
                  <a:pt x="651" y="127"/>
                  <a:pt x="649" y="127"/>
                  <a:pt x="648" y="127"/>
                </a:cubicBezTo>
                <a:cubicBezTo>
                  <a:pt x="647" y="126"/>
                  <a:pt x="646" y="126"/>
                  <a:pt x="645" y="125"/>
                </a:cubicBezTo>
                <a:cubicBezTo>
                  <a:pt x="645" y="124"/>
                  <a:pt x="645" y="122"/>
                  <a:pt x="644" y="121"/>
                </a:cubicBezTo>
                <a:cubicBezTo>
                  <a:pt x="644" y="120"/>
                  <a:pt x="644" y="119"/>
                  <a:pt x="643" y="119"/>
                </a:cubicBezTo>
                <a:cubicBezTo>
                  <a:pt x="641" y="117"/>
                  <a:pt x="639" y="115"/>
                  <a:pt x="636" y="114"/>
                </a:cubicBezTo>
                <a:cubicBezTo>
                  <a:pt x="634" y="113"/>
                  <a:pt x="632" y="113"/>
                  <a:pt x="630" y="115"/>
                </a:cubicBezTo>
                <a:cubicBezTo>
                  <a:pt x="629" y="115"/>
                  <a:pt x="628" y="117"/>
                  <a:pt x="628" y="118"/>
                </a:cubicBezTo>
                <a:cubicBezTo>
                  <a:pt x="629" y="122"/>
                  <a:pt x="630" y="125"/>
                  <a:pt x="630" y="129"/>
                </a:cubicBezTo>
                <a:cubicBezTo>
                  <a:pt x="630" y="129"/>
                  <a:pt x="631" y="130"/>
                  <a:pt x="631" y="130"/>
                </a:cubicBezTo>
                <a:cubicBezTo>
                  <a:pt x="634" y="131"/>
                  <a:pt x="636" y="132"/>
                  <a:pt x="638" y="133"/>
                </a:cubicBezTo>
                <a:cubicBezTo>
                  <a:pt x="641" y="134"/>
                  <a:pt x="641" y="134"/>
                  <a:pt x="641" y="136"/>
                </a:cubicBezTo>
                <a:cubicBezTo>
                  <a:pt x="641" y="137"/>
                  <a:pt x="641" y="139"/>
                  <a:pt x="641" y="141"/>
                </a:cubicBezTo>
                <a:cubicBezTo>
                  <a:pt x="641" y="143"/>
                  <a:pt x="640" y="145"/>
                  <a:pt x="638" y="146"/>
                </a:cubicBezTo>
                <a:cubicBezTo>
                  <a:pt x="637" y="147"/>
                  <a:pt x="636" y="149"/>
                  <a:pt x="635" y="150"/>
                </a:cubicBezTo>
                <a:cubicBezTo>
                  <a:pt x="632" y="153"/>
                  <a:pt x="632" y="158"/>
                  <a:pt x="632" y="162"/>
                </a:cubicBezTo>
                <a:cubicBezTo>
                  <a:pt x="632" y="164"/>
                  <a:pt x="636" y="164"/>
                  <a:pt x="637" y="166"/>
                </a:cubicBezTo>
                <a:cubicBezTo>
                  <a:pt x="637" y="166"/>
                  <a:pt x="638" y="167"/>
                  <a:pt x="638" y="167"/>
                </a:cubicBezTo>
                <a:cubicBezTo>
                  <a:pt x="640" y="169"/>
                  <a:pt x="642" y="169"/>
                  <a:pt x="644" y="167"/>
                </a:cubicBezTo>
                <a:cubicBezTo>
                  <a:pt x="645" y="167"/>
                  <a:pt x="645" y="167"/>
                  <a:pt x="646" y="167"/>
                </a:cubicBezTo>
                <a:cubicBezTo>
                  <a:pt x="647" y="167"/>
                  <a:pt x="647" y="167"/>
                  <a:pt x="647" y="168"/>
                </a:cubicBezTo>
                <a:cubicBezTo>
                  <a:pt x="647" y="169"/>
                  <a:pt x="646" y="169"/>
                  <a:pt x="646" y="170"/>
                </a:cubicBezTo>
                <a:cubicBezTo>
                  <a:pt x="647" y="171"/>
                  <a:pt x="648" y="172"/>
                  <a:pt x="649" y="172"/>
                </a:cubicBezTo>
                <a:cubicBezTo>
                  <a:pt x="652" y="173"/>
                  <a:pt x="654" y="174"/>
                  <a:pt x="657" y="174"/>
                </a:cubicBezTo>
                <a:cubicBezTo>
                  <a:pt x="663" y="174"/>
                  <a:pt x="668" y="177"/>
                  <a:pt x="674" y="177"/>
                </a:cubicBezTo>
                <a:cubicBezTo>
                  <a:pt x="675" y="177"/>
                  <a:pt x="676" y="178"/>
                  <a:pt x="677" y="178"/>
                </a:cubicBezTo>
                <a:cubicBezTo>
                  <a:pt x="679" y="180"/>
                  <a:pt x="681" y="180"/>
                  <a:pt x="683" y="180"/>
                </a:cubicBezTo>
                <a:cubicBezTo>
                  <a:pt x="685" y="180"/>
                  <a:pt x="687" y="180"/>
                  <a:pt x="689" y="179"/>
                </a:cubicBezTo>
                <a:cubicBezTo>
                  <a:pt x="689" y="179"/>
                  <a:pt x="690" y="179"/>
                  <a:pt x="691" y="178"/>
                </a:cubicBezTo>
                <a:cubicBezTo>
                  <a:pt x="692" y="177"/>
                  <a:pt x="694" y="176"/>
                  <a:pt x="696" y="175"/>
                </a:cubicBezTo>
                <a:cubicBezTo>
                  <a:pt x="697" y="174"/>
                  <a:pt x="697" y="173"/>
                  <a:pt x="697" y="172"/>
                </a:cubicBezTo>
                <a:cubicBezTo>
                  <a:pt x="697" y="171"/>
                  <a:pt x="698" y="170"/>
                  <a:pt x="698" y="169"/>
                </a:cubicBezTo>
                <a:cubicBezTo>
                  <a:pt x="701" y="165"/>
                  <a:pt x="700" y="162"/>
                  <a:pt x="697" y="160"/>
                </a:cubicBezTo>
                <a:close/>
                <a:moveTo>
                  <a:pt x="549" y="122"/>
                </a:moveTo>
                <a:cubicBezTo>
                  <a:pt x="547" y="121"/>
                  <a:pt x="544" y="121"/>
                  <a:pt x="542" y="120"/>
                </a:cubicBezTo>
                <a:cubicBezTo>
                  <a:pt x="541" y="120"/>
                  <a:pt x="541" y="119"/>
                  <a:pt x="541" y="119"/>
                </a:cubicBezTo>
                <a:cubicBezTo>
                  <a:pt x="543" y="117"/>
                  <a:pt x="541" y="114"/>
                  <a:pt x="541" y="112"/>
                </a:cubicBezTo>
                <a:cubicBezTo>
                  <a:pt x="541" y="109"/>
                  <a:pt x="541" y="107"/>
                  <a:pt x="541" y="105"/>
                </a:cubicBezTo>
                <a:cubicBezTo>
                  <a:pt x="541" y="103"/>
                  <a:pt x="539" y="103"/>
                  <a:pt x="537" y="102"/>
                </a:cubicBezTo>
                <a:cubicBezTo>
                  <a:pt x="536" y="102"/>
                  <a:pt x="536" y="101"/>
                  <a:pt x="536" y="100"/>
                </a:cubicBezTo>
                <a:cubicBezTo>
                  <a:pt x="536" y="97"/>
                  <a:pt x="535" y="96"/>
                  <a:pt x="533" y="95"/>
                </a:cubicBezTo>
                <a:cubicBezTo>
                  <a:pt x="531" y="95"/>
                  <a:pt x="529" y="95"/>
                  <a:pt x="528" y="96"/>
                </a:cubicBezTo>
                <a:cubicBezTo>
                  <a:pt x="525" y="98"/>
                  <a:pt x="522" y="99"/>
                  <a:pt x="520" y="100"/>
                </a:cubicBezTo>
                <a:cubicBezTo>
                  <a:pt x="519" y="101"/>
                  <a:pt x="519" y="102"/>
                  <a:pt x="518" y="103"/>
                </a:cubicBezTo>
                <a:cubicBezTo>
                  <a:pt x="518" y="105"/>
                  <a:pt x="517" y="106"/>
                  <a:pt x="515" y="106"/>
                </a:cubicBezTo>
                <a:cubicBezTo>
                  <a:pt x="514" y="107"/>
                  <a:pt x="513" y="108"/>
                  <a:pt x="512" y="109"/>
                </a:cubicBezTo>
                <a:cubicBezTo>
                  <a:pt x="511" y="110"/>
                  <a:pt x="511" y="110"/>
                  <a:pt x="512" y="111"/>
                </a:cubicBezTo>
                <a:cubicBezTo>
                  <a:pt x="513" y="111"/>
                  <a:pt x="514" y="112"/>
                  <a:pt x="515" y="113"/>
                </a:cubicBezTo>
                <a:cubicBezTo>
                  <a:pt x="515" y="113"/>
                  <a:pt x="516" y="113"/>
                  <a:pt x="515" y="114"/>
                </a:cubicBezTo>
                <a:cubicBezTo>
                  <a:pt x="515" y="114"/>
                  <a:pt x="515" y="114"/>
                  <a:pt x="514" y="114"/>
                </a:cubicBezTo>
                <a:cubicBezTo>
                  <a:pt x="512" y="114"/>
                  <a:pt x="510" y="113"/>
                  <a:pt x="508" y="113"/>
                </a:cubicBezTo>
                <a:cubicBezTo>
                  <a:pt x="506" y="113"/>
                  <a:pt x="505" y="115"/>
                  <a:pt x="504" y="117"/>
                </a:cubicBezTo>
                <a:cubicBezTo>
                  <a:pt x="504" y="119"/>
                  <a:pt x="504" y="120"/>
                  <a:pt x="505" y="121"/>
                </a:cubicBezTo>
                <a:cubicBezTo>
                  <a:pt x="507" y="122"/>
                  <a:pt x="508" y="123"/>
                  <a:pt x="509" y="124"/>
                </a:cubicBezTo>
                <a:cubicBezTo>
                  <a:pt x="512" y="126"/>
                  <a:pt x="515" y="128"/>
                  <a:pt x="518" y="126"/>
                </a:cubicBezTo>
                <a:cubicBezTo>
                  <a:pt x="519" y="126"/>
                  <a:pt x="520" y="126"/>
                  <a:pt x="520" y="126"/>
                </a:cubicBezTo>
                <a:cubicBezTo>
                  <a:pt x="522" y="127"/>
                  <a:pt x="524" y="127"/>
                  <a:pt x="527" y="127"/>
                </a:cubicBezTo>
                <a:cubicBezTo>
                  <a:pt x="527" y="127"/>
                  <a:pt x="527" y="128"/>
                  <a:pt x="527" y="128"/>
                </a:cubicBezTo>
                <a:cubicBezTo>
                  <a:pt x="527" y="128"/>
                  <a:pt x="527" y="128"/>
                  <a:pt x="527" y="128"/>
                </a:cubicBezTo>
                <a:cubicBezTo>
                  <a:pt x="523" y="129"/>
                  <a:pt x="519" y="129"/>
                  <a:pt x="515" y="130"/>
                </a:cubicBezTo>
                <a:cubicBezTo>
                  <a:pt x="514" y="130"/>
                  <a:pt x="513" y="131"/>
                  <a:pt x="513" y="133"/>
                </a:cubicBezTo>
                <a:cubicBezTo>
                  <a:pt x="513" y="135"/>
                  <a:pt x="514" y="137"/>
                  <a:pt x="516" y="138"/>
                </a:cubicBezTo>
                <a:cubicBezTo>
                  <a:pt x="517" y="139"/>
                  <a:pt x="518" y="139"/>
                  <a:pt x="520" y="139"/>
                </a:cubicBezTo>
                <a:cubicBezTo>
                  <a:pt x="521" y="140"/>
                  <a:pt x="523" y="139"/>
                  <a:pt x="525" y="140"/>
                </a:cubicBezTo>
                <a:cubicBezTo>
                  <a:pt x="528" y="140"/>
                  <a:pt x="531" y="139"/>
                  <a:pt x="534" y="138"/>
                </a:cubicBezTo>
                <a:cubicBezTo>
                  <a:pt x="535" y="137"/>
                  <a:pt x="536" y="136"/>
                  <a:pt x="537" y="136"/>
                </a:cubicBezTo>
                <a:cubicBezTo>
                  <a:pt x="540" y="136"/>
                  <a:pt x="542" y="136"/>
                  <a:pt x="545" y="135"/>
                </a:cubicBezTo>
                <a:cubicBezTo>
                  <a:pt x="545" y="135"/>
                  <a:pt x="546" y="135"/>
                  <a:pt x="547" y="135"/>
                </a:cubicBezTo>
                <a:cubicBezTo>
                  <a:pt x="548" y="136"/>
                  <a:pt x="550" y="137"/>
                  <a:pt x="552" y="137"/>
                </a:cubicBezTo>
                <a:cubicBezTo>
                  <a:pt x="554" y="138"/>
                  <a:pt x="555" y="138"/>
                  <a:pt x="556" y="138"/>
                </a:cubicBezTo>
                <a:cubicBezTo>
                  <a:pt x="557" y="138"/>
                  <a:pt x="559" y="138"/>
                  <a:pt x="560" y="137"/>
                </a:cubicBezTo>
                <a:cubicBezTo>
                  <a:pt x="562" y="137"/>
                  <a:pt x="563" y="136"/>
                  <a:pt x="564" y="135"/>
                </a:cubicBezTo>
                <a:cubicBezTo>
                  <a:pt x="567" y="132"/>
                  <a:pt x="569" y="130"/>
                  <a:pt x="572" y="127"/>
                </a:cubicBezTo>
                <a:cubicBezTo>
                  <a:pt x="573" y="126"/>
                  <a:pt x="574" y="125"/>
                  <a:pt x="574" y="124"/>
                </a:cubicBezTo>
                <a:cubicBezTo>
                  <a:pt x="575" y="122"/>
                  <a:pt x="574" y="119"/>
                  <a:pt x="572" y="117"/>
                </a:cubicBezTo>
                <a:cubicBezTo>
                  <a:pt x="572" y="117"/>
                  <a:pt x="571" y="117"/>
                  <a:pt x="570" y="117"/>
                </a:cubicBezTo>
                <a:cubicBezTo>
                  <a:pt x="569" y="117"/>
                  <a:pt x="568" y="118"/>
                  <a:pt x="568" y="119"/>
                </a:cubicBezTo>
                <a:cubicBezTo>
                  <a:pt x="567" y="120"/>
                  <a:pt x="567" y="120"/>
                  <a:pt x="566" y="120"/>
                </a:cubicBezTo>
                <a:cubicBezTo>
                  <a:pt x="565" y="118"/>
                  <a:pt x="563" y="118"/>
                  <a:pt x="564" y="115"/>
                </a:cubicBezTo>
                <a:cubicBezTo>
                  <a:pt x="563" y="114"/>
                  <a:pt x="562" y="113"/>
                  <a:pt x="563" y="112"/>
                </a:cubicBezTo>
                <a:cubicBezTo>
                  <a:pt x="564" y="111"/>
                  <a:pt x="565" y="110"/>
                  <a:pt x="565" y="109"/>
                </a:cubicBezTo>
                <a:cubicBezTo>
                  <a:pt x="564" y="106"/>
                  <a:pt x="565" y="103"/>
                  <a:pt x="566" y="101"/>
                </a:cubicBezTo>
                <a:cubicBezTo>
                  <a:pt x="567" y="100"/>
                  <a:pt x="566" y="99"/>
                  <a:pt x="565" y="99"/>
                </a:cubicBezTo>
                <a:cubicBezTo>
                  <a:pt x="565" y="98"/>
                  <a:pt x="563" y="98"/>
                  <a:pt x="562" y="98"/>
                </a:cubicBezTo>
                <a:cubicBezTo>
                  <a:pt x="560" y="100"/>
                  <a:pt x="558" y="102"/>
                  <a:pt x="555" y="104"/>
                </a:cubicBezTo>
                <a:cubicBezTo>
                  <a:pt x="554" y="105"/>
                  <a:pt x="554" y="106"/>
                  <a:pt x="554" y="108"/>
                </a:cubicBezTo>
                <a:cubicBezTo>
                  <a:pt x="554" y="108"/>
                  <a:pt x="554" y="109"/>
                  <a:pt x="554" y="110"/>
                </a:cubicBezTo>
                <a:cubicBezTo>
                  <a:pt x="555" y="112"/>
                  <a:pt x="554" y="113"/>
                  <a:pt x="553" y="114"/>
                </a:cubicBezTo>
                <a:cubicBezTo>
                  <a:pt x="552" y="114"/>
                  <a:pt x="552" y="114"/>
                  <a:pt x="552" y="114"/>
                </a:cubicBezTo>
                <a:cubicBezTo>
                  <a:pt x="550" y="115"/>
                  <a:pt x="550" y="116"/>
                  <a:pt x="551" y="118"/>
                </a:cubicBezTo>
                <a:cubicBezTo>
                  <a:pt x="551" y="118"/>
                  <a:pt x="551" y="119"/>
                  <a:pt x="551" y="120"/>
                </a:cubicBezTo>
                <a:cubicBezTo>
                  <a:pt x="552" y="121"/>
                  <a:pt x="550" y="122"/>
                  <a:pt x="549" y="122"/>
                </a:cubicBezTo>
                <a:close/>
                <a:moveTo>
                  <a:pt x="2316" y="1301"/>
                </a:moveTo>
                <a:cubicBezTo>
                  <a:pt x="2315" y="1302"/>
                  <a:pt x="2313" y="1302"/>
                  <a:pt x="2312" y="1302"/>
                </a:cubicBezTo>
                <a:cubicBezTo>
                  <a:pt x="2310" y="1302"/>
                  <a:pt x="2311" y="1300"/>
                  <a:pt x="2310" y="1299"/>
                </a:cubicBezTo>
                <a:cubicBezTo>
                  <a:pt x="2310" y="1298"/>
                  <a:pt x="2310" y="1298"/>
                  <a:pt x="2309" y="1297"/>
                </a:cubicBezTo>
                <a:cubicBezTo>
                  <a:pt x="2309" y="1296"/>
                  <a:pt x="2307" y="1296"/>
                  <a:pt x="2306" y="1297"/>
                </a:cubicBezTo>
                <a:cubicBezTo>
                  <a:pt x="2306" y="1297"/>
                  <a:pt x="2305" y="1298"/>
                  <a:pt x="2304" y="1299"/>
                </a:cubicBezTo>
                <a:cubicBezTo>
                  <a:pt x="2303" y="1303"/>
                  <a:pt x="2300" y="1307"/>
                  <a:pt x="2296" y="1309"/>
                </a:cubicBezTo>
                <a:cubicBezTo>
                  <a:pt x="2295" y="1310"/>
                  <a:pt x="2294" y="1311"/>
                  <a:pt x="2294" y="1312"/>
                </a:cubicBezTo>
                <a:cubicBezTo>
                  <a:pt x="2293" y="1313"/>
                  <a:pt x="2292" y="1314"/>
                  <a:pt x="2292" y="1316"/>
                </a:cubicBezTo>
                <a:cubicBezTo>
                  <a:pt x="2290" y="1319"/>
                  <a:pt x="2288" y="1321"/>
                  <a:pt x="2285" y="1323"/>
                </a:cubicBezTo>
                <a:cubicBezTo>
                  <a:pt x="2282" y="1324"/>
                  <a:pt x="2279" y="1326"/>
                  <a:pt x="2275" y="1328"/>
                </a:cubicBezTo>
                <a:cubicBezTo>
                  <a:pt x="2273" y="1330"/>
                  <a:pt x="2271" y="1333"/>
                  <a:pt x="2267" y="1333"/>
                </a:cubicBezTo>
                <a:cubicBezTo>
                  <a:pt x="2266" y="1333"/>
                  <a:pt x="2266" y="1334"/>
                  <a:pt x="2265" y="1334"/>
                </a:cubicBezTo>
                <a:cubicBezTo>
                  <a:pt x="2261" y="1338"/>
                  <a:pt x="2256" y="1341"/>
                  <a:pt x="2253" y="1345"/>
                </a:cubicBezTo>
                <a:cubicBezTo>
                  <a:pt x="2249" y="1348"/>
                  <a:pt x="2247" y="1352"/>
                  <a:pt x="2245" y="1356"/>
                </a:cubicBezTo>
                <a:cubicBezTo>
                  <a:pt x="2245" y="1357"/>
                  <a:pt x="2246" y="1359"/>
                  <a:pt x="2247" y="1360"/>
                </a:cubicBezTo>
                <a:cubicBezTo>
                  <a:pt x="2250" y="1361"/>
                  <a:pt x="2252" y="1362"/>
                  <a:pt x="2254" y="1364"/>
                </a:cubicBezTo>
                <a:cubicBezTo>
                  <a:pt x="2254" y="1365"/>
                  <a:pt x="2255" y="1365"/>
                  <a:pt x="2255" y="1366"/>
                </a:cubicBezTo>
                <a:cubicBezTo>
                  <a:pt x="2257" y="1368"/>
                  <a:pt x="2260" y="1368"/>
                  <a:pt x="2262" y="1367"/>
                </a:cubicBezTo>
                <a:cubicBezTo>
                  <a:pt x="2267" y="1365"/>
                  <a:pt x="2270" y="1361"/>
                  <a:pt x="2274" y="1359"/>
                </a:cubicBezTo>
                <a:cubicBezTo>
                  <a:pt x="2275" y="1357"/>
                  <a:pt x="2276" y="1355"/>
                  <a:pt x="2278" y="1353"/>
                </a:cubicBezTo>
                <a:cubicBezTo>
                  <a:pt x="2278" y="1352"/>
                  <a:pt x="2279" y="1350"/>
                  <a:pt x="2280" y="1349"/>
                </a:cubicBezTo>
                <a:cubicBezTo>
                  <a:pt x="2282" y="1348"/>
                  <a:pt x="2283" y="1346"/>
                  <a:pt x="2284" y="1344"/>
                </a:cubicBezTo>
                <a:cubicBezTo>
                  <a:pt x="2287" y="1338"/>
                  <a:pt x="2286" y="1339"/>
                  <a:pt x="2292" y="1336"/>
                </a:cubicBezTo>
                <a:cubicBezTo>
                  <a:pt x="2294" y="1335"/>
                  <a:pt x="2295" y="1335"/>
                  <a:pt x="2297" y="1335"/>
                </a:cubicBezTo>
                <a:cubicBezTo>
                  <a:pt x="2299" y="1335"/>
                  <a:pt x="2300" y="1334"/>
                  <a:pt x="2300" y="1333"/>
                </a:cubicBezTo>
                <a:cubicBezTo>
                  <a:pt x="2299" y="1330"/>
                  <a:pt x="2300" y="1328"/>
                  <a:pt x="2303" y="1326"/>
                </a:cubicBezTo>
                <a:cubicBezTo>
                  <a:pt x="2304" y="1326"/>
                  <a:pt x="2305" y="1325"/>
                  <a:pt x="2305" y="1324"/>
                </a:cubicBezTo>
                <a:cubicBezTo>
                  <a:pt x="2308" y="1320"/>
                  <a:pt x="2312" y="1317"/>
                  <a:pt x="2315" y="1313"/>
                </a:cubicBezTo>
                <a:cubicBezTo>
                  <a:pt x="2316" y="1312"/>
                  <a:pt x="2316" y="1311"/>
                  <a:pt x="2317" y="1310"/>
                </a:cubicBezTo>
                <a:cubicBezTo>
                  <a:pt x="2317" y="1309"/>
                  <a:pt x="2317" y="1307"/>
                  <a:pt x="2317" y="1307"/>
                </a:cubicBezTo>
                <a:cubicBezTo>
                  <a:pt x="2317" y="1306"/>
                  <a:pt x="2317" y="1306"/>
                  <a:pt x="2317" y="1305"/>
                </a:cubicBezTo>
                <a:cubicBezTo>
                  <a:pt x="2317" y="1305"/>
                  <a:pt x="2317" y="1304"/>
                  <a:pt x="2317" y="1304"/>
                </a:cubicBezTo>
                <a:cubicBezTo>
                  <a:pt x="2318" y="1303"/>
                  <a:pt x="2317" y="1303"/>
                  <a:pt x="2318" y="1303"/>
                </a:cubicBezTo>
                <a:cubicBezTo>
                  <a:pt x="2318" y="1302"/>
                  <a:pt x="2316" y="1301"/>
                  <a:pt x="2316" y="1301"/>
                </a:cubicBezTo>
                <a:close/>
                <a:moveTo>
                  <a:pt x="1000" y="379"/>
                </a:moveTo>
                <a:cubicBezTo>
                  <a:pt x="1004" y="377"/>
                  <a:pt x="1008" y="375"/>
                  <a:pt x="1012" y="373"/>
                </a:cubicBezTo>
                <a:cubicBezTo>
                  <a:pt x="1013" y="373"/>
                  <a:pt x="1014" y="373"/>
                  <a:pt x="1014" y="372"/>
                </a:cubicBezTo>
                <a:cubicBezTo>
                  <a:pt x="1017" y="370"/>
                  <a:pt x="1019" y="369"/>
                  <a:pt x="1022" y="368"/>
                </a:cubicBezTo>
                <a:cubicBezTo>
                  <a:pt x="1023" y="368"/>
                  <a:pt x="1024" y="367"/>
                  <a:pt x="1025" y="366"/>
                </a:cubicBezTo>
                <a:cubicBezTo>
                  <a:pt x="1026" y="365"/>
                  <a:pt x="1027" y="364"/>
                  <a:pt x="1028" y="363"/>
                </a:cubicBezTo>
                <a:cubicBezTo>
                  <a:pt x="1028" y="362"/>
                  <a:pt x="1028" y="362"/>
                  <a:pt x="1028" y="361"/>
                </a:cubicBezTo>
                <a:cubicBezTo>
                  <a:pt x="1027" y="359"/>
                  <a:pt x="1028" y="357"/>
                  <a:pt x="1029" y="355"/>
                </a:cubicBezTo>
                <a:cubicBezTo>
                  <a:pt x="1030" y="354"/>
                  <a:pt x="1030" y="354"/>
                  <a:pt x="1030" y="354"/>
                </a:cubicBezTo>
                <a:cubicBezTo>
                  <a:pt x="1029" y="354"/>
                  <a:pt x="1029" y="353"/>
                  <a:pt x="1029" y="353"/>
                </a:cubicBezTo>
                <a:cubicBezTo>
                  <a:pt x="1028" y="353"/>
                  <a:pt x="1027" y="352"/>
                  <a:pt x="1026" y="351"/>
                </a:cubicBezTo>
                <a:cubicBezTo>
                  <a:pt x="1025" y="350"/>
                  <a:pt x="1025" y="349"/>
                  <a:pt x="1025" y="347"/>
                </a:cubicBezTo>
                <a:cubicBezTo>
                  <a:pt x="1025" y="346"/>
                  <a:pt x="1024" y="345"/>
                  <a:pt x="1023" y="344"/>
                </a:cubicBezTo>
                <a:cubicBezTo>
                  <a:pt x="1023" y="343"/>
                  <a:pt x="1022" y="343"/>
                  <a:pt x="1022" y="343"/>
                </a:cubicBezTo>
                <a:cubicBezTo>
                  <a:pt x="1020" y="343"/>
                  <a:pt x="1019" y="343"/>
                  <a:pt x="1018" y="342"/>
                </a:cubicBezTo>
                <a:cubicBezTo>
                  <a:pt x="1017" y="341"/>
                  <a:pt x="1015" y="341"/>
                  <a:pt x="1014" y="342"/>
                </a:cubicBezTo>
                <a:cubicBezTo>
                  <a:pt x="1011" y="345"/>
                  <a:pt x="1009" y="346"/>
                  <a:pt x="1005" y="345"/>
                </a:cubicBezTo>
                <a:cubicBezTo>
                  <a:pt x="1004" y="344"/>
                  <a:pt x="1003" y="345"/>
                  <a:pt x="1002" y="345"/>
                </a:cubicBezTo>
                <a:cubicBezTo>
                  <a:pt x="999" y="344"/>
                  <a:pt x="997" y="345"/>
                  <a:pt x="996" y="347"/>
                </a:cubicBezTo>
                <a:cubicBezTo>
                  <a:pt x="996" y="347"/>
                  <a:pt x="995" y="348"/>
                  <a:pt x="995" y="347"/>
                </a:cubicBezTo>
                <a:cubicBezTo>
                  <a:pt x="994" y="347"/>
                  <a:pt x="994" y="346"/>
                  <a:pt x="993" y="345"/>
                </a:cubicBezTo>
                <a:cubicBezTo>
                  <a:pt x="993" y="345"/>
                  <a:pt x="991" y="345"/>
                  <a:pt x="991" y="346"/>
                </a:cubicBezTo>
                <a:cubicBezTo>
                  <a:pt x="990" y="347"/>
                  <a:pt x="990" y="348"/>
                  <a:pt x="990" y="349"/>
                </a:cubicBezTo>
                <a:cubicBezTo>
                  <a:pt x="991" y="351"/>
                  <a:pt x="990" y="352"/>
                  <a:pt x="988" y="352"/>
                </a:cubicBezTo>
                <a:cubicBezTo>
                  <a:pt x="988" y="352"/>
                  <a:pt x="987" y="353"/>
                  <a:pt x="987" y="353"/>
                </a:cubicBezTo>
                <a:cubicBezTo>
                  <a:pt x="987" y="353"/>
                  <a:pt x="987" y="353"/>
                  <a:pt x="987" y="353"/>
                </a:cubicBezTo>
                <a:cubicBezTo>
                  <a:pt x="987" y="353"/>
                  <a:pt x="987" y="353"/>
                  <a:pt x="986" y="353"/>
                </a:cubicBezTo>
                <a:cubicBezTo>
                  <a:pt x="987" y="353"/>
                  <a:pt x="987" y="353"/>
                  <a:pt x="987" y="353"/>
                </a:cubicBezTo>
                <a:cubicBezTo>
                  <a:pt x="987" y="353"/>
                  <a:pt x="987" y="353"/>
                  <a:pt x="987" y="353"/>
                </a:cubicBezTo>
                <a:cubicBezTo>
                  <a:pt x="986" y="352"/>
                  <a:pt x="985" y="350"/>
                  <a:pt x="986" y="348"/>
                </a:cubicBezTo>
                <a:cubicBezTo>
                  <a:pt x="986" y="347"/>
                  <a:pt x="985" y="345"/>
                  <a:pt x="984" y="344"/>
                </a:cubicBezTo>
                <a:cubicBezTo>
                  <a:pt x="983" y="343"/>
                  <a:pt x="982" y="343"/>
                  <a:pt x="982" y="342"/>
                </a:cubicBezTo>
                <a:cubicBezTo>
                  <a:pt x="980" y="340"/>
                  <a:pt x="979" y="340"/>
                  <a:pt x="976" y="342"/>
                </a:cubicBezTo>
                <a:cubicBezTo>
                  <a:pt x="976" y="343"/>
                  <a:pt x="976" y="343"/>
                  <a:pt x="976" y="343"/>
                </a:cubicBezTo>
                <a:cubicBezTo>
                  <a:pt x="976" y="342"/>
                  <a:pt x="976" y="342"/>
                  <a:pt x="976" y="342"/>
                </a:cubicBezTo>
                <a:cubicBezTo>
                  <a:pt x="976" y="342"/>
                  <a:pt x="976" y="342"/>
                  <a:pt x="976" y="342"/>
                </a:cubicBezTo>
                <a:cubicBezTo>
                  <a:pt x="976" y="342"/>
                  <a:pt x="976" y="342"/>
                  <a:pt x="976" y="342"/>
                </a:cubicBezTo>
                <a:cubicBezTo>
                  <a:pt x="975" y="343"/>
                  <a:pt x="973" y="343"/>
                  <a:pt x="972" y="344"/>
                </a:cubicBezTo>
                <a:cubicBezTo>
                  <a:pt x="971" y="346"/>
                  <a:pt x="969" y="348"/>
                  <a:pt x="968" y="350"/>
                </a:cubicBezTo>
                <a:cubicBezTo>
                  <a:pt x="967" y="351"/>
                  <a:pt x="969" y="353"/>
                  <a:pt x="970" y="353"/>
                </a:cubicBezTo>
                <a:cubicBezTo>
                  <a:pt x="971" y="353"/>
                  <a:pt x="972" y="353"/>
                  <a:pt x="972" y="353"/>
                </a:cubicBezTo>
                <a:cubicBezTo>
                  <a:pt x="974" y="352"/>
                  <a:pt x="976" y="352"/>
                  <a:pt x="978" y="353"/>
                </a:cubicBezTo>
                <a:cubicBezTo>
                  <a:pt x="979" y="353"/>
                  <a:pt x="979" y="354"/>
                  <a:pt x="978" y="355"/>
                </a:cubicBezTo>
                <a:cubicBezTo>
                  <a:pt x="978" y="356"/>
                  <a:pt x="977" y="357"/>
                  <a:pt x="975" y="357"/>
                </a:cubicBezTo>
                <a:cubicBezTo>
                  <a:pt x="973" y="357"/>
                  <a:pt x="971" y="358"/>
                  <a:pt x="970" y="358"/>
                </a:cubicBezTo>
                <a:cubicBezTo>
                  <a:pt x="969" y="358"/>
                  <a:pt x="969" y="359"/>
                  <a:pt x="969" y="360"/>
                </a:cubicBezTo>
                <a:cubicBezTo>
                  <a:pt x="969" y="360"/>
                  <a:pt x="969" y="361"/>
                  <a:pt x="970" y="361"/>
                </a:cubicBezTo>
                <a:cubicBezTo>
                  <a:pt x="971" y="362"/>
                  <a:pt x="973" y="362"/>
                  <a:pt x="974" y="362"/>
                </a:cubicBezTo>
                <a:cubicBezTo>
                  <a:pt x="975" y="362"/>
                  <a:pt x="976" y="363"/>
                  <a:pt x="976" y="363"/>
                </a:cubicBezTo>
                <a:cubicBezTo>
                  <a:pt x="977" y="364"/>
                  <a:pt x="978" y="366"/>
                  <a:pt x="978" y="367"/>
                </a:cubicBezTo>
                <a:cubicBezTo>
                  <a:pt x="979" y="367"/>
                  <a:pt x="978" y="368"/>
                  <a:pt x="978" y="369"/>
                </a:cubicBezTo>
                <a:cubicBezTo>
                  <a:pt x="978" y="369"/>
                  <a:pt x="977" y="369"/>
                  <a:pt x="976" y="369"/>
                </a:cubicBezTo>
                <a:cubicBezTo>
                  <a:pt x="975" y="369"/>
                  <a:pt x="974" y="370"/>
                  <a:pt x="974" y="372"/>
                </a:cubicBezTo>
                <a:cubicBezTo>
                  <a:pt x="975" y="373"/>
                  <a:pt x="975" y="374"/>
                  <a:pt x="977" y="374"/>
                </a:cubicBezTo>
                <a:cubicBezTo>
                  <a:pt x="978" y="374"/>
                  <a:pt x="979" y="375"/>
                  <a:pt x="980" y="374"/>
                </a:cubicBezTo>
                <a:cubicBezTo>
                  <a:pt x="983" y="374"/>
                  <a:pt x="986" y="374"/>
                  <a:pt x="988" y="377"/>
                </a:cubicBezTo>
                <a:cubicBezTo>
                  <a:pt x="991" y="378"/>
                  <a:pt x="993" y="379"/>
                  <a:pt x="996" y="379"/>
                </a:cubicBezTo>
                <a:cubicBezTo>
                  <a:pt x="997" y="379"/>
                  <a:pt x="999" y="379"/>
                  <a:pt x="1000" y="379"/>
                </a:cubicBezTo>
                <a:close/>
                <a:moveTo>
                  <a:pt x="1519" y="53"/>
                </a:moveTo>
                <a:cubicBezTo>
                  <a:pt x="1519" y="54"/>
                  <a:pt x="1519" y="54"/>
                  <a:pt x="1520" y="55"/>
                </a:cubicBezTo>
                <a:cubicBezTo>
                  <a:pt x="1521" y="55"/>
                  <a:pt x="1522" y="55"/>
                  <a:pt x="1523" y="55"/>
                </a:cubicBezTo>
                <a:cubicBezTo>
                  <a:pt x="1524" y="56"/>
                  <a:pt x="1526" y="57"/>
                  <a:pt x="1528" y="57"/>
                </a:cubicBezTo>
                <a:cubicBezTo>
                  <a:pt x="1529" y="57"/>
                  <a:pt x="1529" y="57"/>
                  <a:pt x="1529" y="57"/>
                </a:cubicBezTo>
                <a:cubicBezTo>
                  <a:pt x="1529" y="58"/>
                  <a:pt x="1529" y="58"/>
                  <a:pt x="1528" y="58"/>
                </a:cubicBezTo>
                <a:cubicBezTo>
                  <a:pt x="1527" y="58"/>
                  <a:pt x="1526" y="59"/>
                  <a:pt x="1525" y="59"/>
                </a:cubicBezTo>
                <a:cubicBezTo>
                  <a:pt x="1524" y="59"/>
                  <a:pt x="1523" y="59"/>
                  <a:pt x="1522" y="61"/>
                </a:cubicBezTo>
                <a:cubicBezTo>
                  <a:pt x="1522" y="61"/>
                  <a:pt x="1522" y="62"/>
                  <a:pt x="1523" y="63"/>
                </a:cubicBezTo>
                <a:cubicBezTo>
                  <a:pt x="1525" y="65"/>
                  <a:pt x="1527" y="67"/>
                  <a:pt x="1528" y="68"/>
                </a:cubicBezTo>
                <a:cubicBezTo>
                  <a:pt x="1529" y="68"/>
                  <a:pt x="1529" y="69"/>
                  <a:pt x="1530" y="69"/>
                </a:cubicBezTo>
                <a:cubicBezTo>
                  <a:pt x="1533" y="68"/>
                  <a:pt x="1536" y="64"/>
                  <a:pt x="1535" y="61"/>
                </a:cubicBezTo>
                <a:cubicBezTo>
                  <a:pt x="1535" y="60"/>
                  <a:pt x="1534" y="59"/>
                  <a:pt x="1534" y="58"/>
                </a:cubicBezTo>
                <a:cubicBezTo>
                  <a:pt x="1535" y="58"/>
                  <a:pt x="1535" y="58"/>
                  <a:pt x="1535" y="58"/>
                </a:cubicBezTo>
                <a:cubicBezTo>
                  <a:pt x="1535" y="58"/>
                  <a:pt x="1536" y="58"/>
                  <a:pt x="1536" y="58"/>
                </a:cubicBezTo>
                <a:cubicBezTo>
                  <a:pt x="1537" y="59"/>
                  <a:pt x="1538" y="61"/>
                  <a:pt x="1538" y="63"/>
                </a:cubicBezTo>
                <a:cubicBezTo>
                  <a:pt x="1538" y="64"/>
                  <a:pt x="1538" y="65"/>
                  <a:pt x="1538" y="67"/>
                </a:cubicBezTo>
                <a:cubicBezTo>
                  <a:pt x="1537" y="70"/>
                  <a:pt x="1537" y="70"/>
                  <a:pt x="1540" y="70"/>
                </a:cubicBezTo>
                <a:cubicBezTo>
                  <a:pt x="1542" y="70"/>
                  <a:pt x="1544" y="70"/>
                  <a:pt x="1545" y="72"/>
                </a:cubicBezTo>
                <a:cubicBezTo>
                  <a:pt x="1547" y="75"/>
                  <a:pt x="1549" y="76"/>
                  <a:pt x="1552" y="76"/>
                </a:cubicBezTo>
                <a:cubicBezTo>
                  <a:pt x="1557" y="76"/>
                  <a:pt x="1562" y="77"/>
                  <a:pt x="1567" y="78"/>
                </a:cubicBezTo>
                <a:cubicBezTo>
                  <a:pt x="1568" y="78"/>
                  <a:pt x="1569" y="78"/>
                  <a:pt x="1569" y="78"/>
                </a:cubicBezTo>
                <a:cubicBezTo>
                  <a:pt x="1572" y="77"/>
                  <a:pt x="1574" y="76"/>
                  <a:pt x="1575" y="74"/>
                </a:cubicBezTo>
                <a:cubicBezTo>
                  <a:pt x="1576" y="73"/>
                  <a:pt x="1576" y="71"/>
                  <a:pt x="1575" y="71"/>
                </a:cubicBezTo>
                <a:cubicBezTo>
                  <a:pt x="1575" y="70"/>
                  <a:pt x="1575" y="70"/>
                  <a:pt x="1574" y="69"/>
                </a:cubicBezTo>
                <a:cubicBezTo>
                  <a:pt x="1573" y="69"/>
                  <a:pt x="1572" y="68"/>
                  <a:pt x="1571" y="67"/>
                </a:cubicBezTo>
                <a:cubicBezTo>
                  <a:pt x="1570" y="67"/>
                  <a:pt x="1570" y="66"/>
                  <a:pt x="1570" y="64"/>
                </a:cubicBezTo>
                <a:cubicBezTo>
                  <a:pt x="1571" y="62"/>
                  <a:pt x="1568" y="60"/>
                  <a:pt x="1568" y="58"/>
                </a:cubicBezTo>
                <a:cubicBezTo>
                  <a:pt x="1567" y="54"/>
                  <a:pt x="1564" y="51"/>
                  <a:pt x="1560" y="49"/>
                </a:cubicBezTo>
                <a:cubicBezTo>
                  <a:pt x="1558" y="48"/>
                  <a:pt x="1557" y="48"/>
                  <a:pt x="1555" y="49"/>
                </a:cubicBezTo>
                <a:cubicBezTo>
                  <a:pt x="1554" y="50"/>
                  <a:pt x="1552" y="50"/>
                  <a:pt x="1551" y="49"/>
                </a:cubicBezTo>
                <a:cubicBezTo>
                  <a:pt x="1549" y="47"/>
                  <a:pt x="1547" y="48"/>
                  <a:pt x="1546" y="49"/>
                </a:cubicBezTo>
                <a:cubicBezTo>
                  <a:pt x="1545" y="49"/>
                  <a:pt x="1545" y="49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2" y="51"/>
                  <a:pt x="1541" y="53"/>
                  <a:pt x="1540" y="54"/>
                </a:cubicBezTo>
                <a:cubicBezTo>
                  <a:pt x="1539" y="54"/>
                  <a:pt x="1539" y="54"/>
                  <a:pt x="1539" y="54"/>
                </a:cubicBezTo>
                <a:cubicBezTo>
                  <a:pt x="1538" y="53"/>
                  <a:pt x="1539" y="53"/>
                  <a:pt x="1539" y="53"/>
                </a:cubicBezTo>
                <a:cubicBezTo>
                  <a:pt x="1540" y="51"/>
                  <a:pt x="1541" y="50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4" y="47"/>
                  <a:pt x="1544" y="45"/>
                  <a:pt x="1542" y="43"/>
                </a:cubicBezTo>
                <a:cubicBezTo>
                  <a:pt x="1540" y="42"/>
                  <a:pt x="1539" y="39"/>
                  <a:pt x="1539" y="37"/>
                </a:cubicBezTo>
                <a:cubicBezTo>
                  <a:pt x="1539" y="36"/>
                  <a:pt x="1538" y="35"/>
                  <a:pt x="1537" y="35"/>
                </a:cubicBezTo>
                <a:cubicBezTo>
                  <a:pt x="1533" y="34"/>
                  <a:pt x="1530" y="32"/>
                  <a:pt x="1528" y="29"/>
                </a:cubicBezTo>
                <a:cubicBezTo>
                  <a:pt x="1527" y="28"/>
                  <a:pt x="1526" y="28"/>
                  <a:pt x="1524" y="27"/>
                </a:cubicBezTo>
                <a:cubicBezTo>
                  <a:pt x="1524" y="26"/>
                  <a:pt x="1522" y="27"/>
                  <a:pt x="1521" y="28"/>
                </a:cubicBezTo>
                <a:cubicBezTo>
                  <a:pt x="1521" y="30"/>
                  <a:pt x="1520" y="33"/>
                  <a:pt x="1519" y="34"/>
                </a:cubicBezTo>
                <a:cubicBezTo>
                  <a:pt x="1517" y="38"/>
                  <a:pt x="1516" y="41"/>
                  <a:pt x="1518" y="44"/>
                </a:cubicBezTo>
                <a:cubicBezTo>
                  <a:pt x="1519" y="47"/>
                  <a:pt x="1519" y="50"/>
                  <a:pt x="1519" y="53"/>
                </a:cubicBezTo>
                <a:close/>
                <a:moveTo>
                  <a:pt x="2358" y="1265"/>
                </a:moveTo>
                <a:cubicBezTo>
                  <a:pt x="2358" y="1264"/>
                  <a:pt x="2357" y="1264"/>
                  <a:pt x="2356" y="1265"/>
                </a:cubicBezTo>
                <a:cubicBezTo>
                  <a:pt x="2356" y="1265"/>
                  <a:pt x="2355" y="1265"/>
                  <a:pt x="2355" y="1266"/>
                </a:cubicBezTo>
                <a:cubicBezTo>
                  <a:pt x="2351" y="1268"/>
                  <a:pt x="2350" y="1268"/>
                  <a:pt x="2348" y="1265"/>
                </a:cubicBezTo>
                <a:cubicBezTo>
                  <a:pt x="2346" y="1264"/>
                  <a:pt x="2345" y="1263"/>
                  <a:pt x="2345" y="1261"/>
                </a:cubicBezTo>
                <a:cubicBezTo>
                  <a:pt x="2345" y="1259"/>
                  <a:pt x="2345" y="1257"/>
                  <a:pt x="2344" y="1255"/>
                </a:cubicBezTo>
                <a:cubicBezTo>
                  <a:pt x="2344" y="1254"/>
                  <a:pt x="2344" y="1253"/>
                  <a:pt x="2343" y="1253"/>
                </a:cubicBezTo>
                <a:cubicBezTo>
                  <a:pt x="2343" y="1252"/>
                  <a:pt x="2342" y="1252"/>
                  <a:pt x="2342" y="1252"/>
                </a:cubicBezTo>
                <a:cubicBezTo>
                  <a:pt x="2342" y="1252"/>
                  <a:pt x="2341" y="1252"/>
                  <a:pt x="2341" y="1252"/>
                </a:cubicBezTo>
                <a:cubicBezTo>
                  <a:pt x="2341" y="1253"/>
                  <a:pt x="2341" y="1253"/>
                  <a:pt x="2341" y="1254"/>
                </a:cubicBezTo>
                <a:cubicBezTo>
                  <a:pt x="2340" y="1254"/>
                  <a:pt x="2340" y="1255"/>
                  <a:pt x="2340" y="1255"/>
                </a:cubicBezTo>
                <a:cubicBezTo>
                  <a:pt x="2339" y="1255"/>
                  <a:pt x="2338" y="1254"/>
                  <a:pt x="2338" y="1253"/>
                </a:cubicBezTo>
                <a:cubicBezTo>
                  <a:pt x="2339" y="1249"/>
                  <a:pt x="2338" y="1245"/>
                  <a:pt x="2339" y="1241"/>
                </a:cubicBezTo>
                <a:cubicBezTo>
                  <a:pt x="2340" y="1239"/>
                  <a:pt x="2340" y="1237"/>
                  <a:pt x="2338" y="1235"/>
                </a:cubicBezTo>
                <a:cubicBezTo>
                  <a:pt x="2336" y="1232"/>
                  <a:pt x="2335" y="1229"/>
                  <a:pt x="2332" y="1228"/>
                </a:cubicBezTo>
                <a:cubicBezTo>
                  <a:pt x="2332" y="1227"/>
                  <a:pt x="2331" y="1226"/>
                  <a:pt x="2331" y="1225"/>
                </a:cubicBezTo>
                <a:cubicBezTo>
                  <a:pt x="2331" y="1225"/>
                  <a:pt x="2331" y="1225"/>
                  <a:pt x="2330" y="1225"/>
                </a:cubicBezTo>
                <a:cubicBezTo>
                  <a:pt x="2330" y="1224"/>
                  <a:pt x="2329" y="1224"/>
                  <a:pt x="2329" y="1225"/>
                </a:cubicBezTo>
                <a:cubicBezTo>
                  <a:pt x="2329" y="1225"/>
                  <a:pt x="2329" y="1225"/>
                  <a:pt x="2329" y="1225"/>
                </a:cubicBezTo>
                <a:cubicBezTo>
                  <a:pt x="2329" y="1228"/>
                  <a:pt x="2331" y="1230"/>
                  <a:pt x="2330" y="1232"/>
                </a:cubicBezTo>
                <a:cubicBezTo>
                  <a:pt x="2329" y="1234"/>
                  <a:pt x="2329" y="1235"/>
                  <a:pt x="2330" y="1237"/>
                </a:cubicBezTo>
                <a:cubicBezTo>
                  <a:pt x="2331" y="1240"/>
                  <a:pt x="2331" y="1242"/>
                  <a:pt x="2332" y="1245"/>
                </a:cubicBezTo>
                <a:cubicBezTo>
                  <a:pt x="2332" y="1247"/>
                  <a:pt x="2334" y="1250"/>
                  <a:pt x="2333" y="1252"/>
                </a:cubicBezTo>
                <a:cubicBezTo>
                  <a:pt x="2332" y="1253"/>
                  <a:pt x="2333" y="1254"/>
                  <a:pt x="2333" y="1255"/>
                </a:cubicBezTo>
                <a:cubicBezTo>
                  <a:pt x="2334" y="1256"/>
                  <a:pt x="2334" y="1257"/>
                  <a:pt x="2334" y="1258"/>
                </a:cubicBezTo>
                <a:cubicBezTo>
                  <a:pt x="2334" y="1261"/>
                  <a:pt x="2334" y="1263"/>
                  <a:pt x="2333" y="1266"/>
                </a:cubicBezTo>
                <a:cubicBezTo>
                  <a:pt x="2331" y="1268"/>
                  <a:pt x="2330" y="1271"/>
                  <a:pt x="2329" y="1274"/>
                </a:cubicBezTo>
                <a:cubicBezTo>
                  <a:pt x="2329" y="1275"/>
                  <a:pt x="2328" y="1276"/>
                  <a:pt x="2326" y="1277"/>
                </a:cubicBezTo>
                <a:cubicBezTo>
                  <a:pt x="2325" y="1277"/>
                  <a:pt x="2324" y="1278"/>
                  <a:pt x="2322" y="1279"/>
                </a:cubicBezTo>
                <a:cubicBezTo>
                  <a:pt x="2320" y="1280"/>
                  <a:pt x="2320" y="1283"/>
                  <a:pt x="2321" y="1285"/>
                </a:cubicBezTo>
                <a:cubicBezTo>
                  <a:pt x="2323" y="1286"/>
                  <a:pt x="2324" y="1288"/>
                  <a:pt x="2326" y="1289"/>
                </a:cubicBezTo>
                <a:cubicBezTo>
                  <a:pt x="2327" y="1290"/>
                  <a:pt x="2327" y="1292"/>
                  <a:pt x="2327" y="1294"/>
                </a:cubicBezTo>
                <a:cubicBezTo>
                  <a:pt x="2327" y="1295"/>
                  <a:pt x="2327" y="1297"/>
                  <a:pt x="2326" y="1298"/>
                </a:cubicBezTo>
                <a:cubicBezTo>
                  <a:pt x="2324" y="1300"/>
                  <a:pt x="2322" y="1302"/>
                  <a:pt x="2321" y="1304"/>
                </a:cubicBezTo>
                <a:cubicBezTo>
                  <a:pt x="2320" y="1304"/>
                  <a:pt x="2320" y="1305"/>
                  <a:pt x="2321" y="1305"/>
                </a:cubicBezTo>
                <a:cubicBezTo>
                  <a:pt x="2322" y="1307"/>
                  <a:pt x="2323" y="1308"/>
                  <a:pt x="2324" y="1309"/>
                </a:cubicBezTo>
                <a:cubicBezTo>
                  <a:pt x="2324" y="1309"/>
                  <a:pt x="2325" y="1309"/>
                  <a:pt x="2325" y="1309"/>
                </a:cubicBezTo>
                <a:cubicBezTo>
                  <a:pt x="2328" y="1308"/>
                  <a:pt x="2329" y="1306"/>
                  <a:pt x="2331" y="1305"/>
                </a:cubicBezTo>
                <a:cubicBezTo>
                  <a:pt x="2334" y="1302"/>
                  <a:pt x="2337" y="1299"/>
                  <a:pt x="2339" y="1296"/>
                </a:cubicBezTo>
                <a:cubicBezTo>
                  <a:pt x="2342" y="1293"/>
                  <a:pt x="2344" y="1290"/>
                  <a:pt x="2344" y="1286"/>
                </a:cubicBezTo>
                <a:cubicBezTo>
                  <a:pt x="2344" y="1284"/>
                  <a:pt x="2346" y="1282"/>
                  <a:pt x="2348" y="1282"/>
                </a:cubicBezTo>
                <a:cubicBezTo>
                  <a:pt x="2349" y="1282"/>
                  <a:pt x="2350" y="1282"/>
                  <a:pt x="2350" y="1282"/>
                </a:cubicBezTo>
                <a:cubicBezTo>
                  <a:pt x="2351" y="1282"/>
                  <a:pt x="2352" y="1282"/>
                  <a:pt x="2352" y="1281"/>
                </a:cubicBezTo>
                <a:cubicBezTo>
                  <a:pt x="2352" y="1279"/>
                  <a:pt x="2355" y="1277"/>
                  <a:pt x="2356" y="1275"/>
                </a:cubicBezTo>
                <a:cubicBezTo>
                  <a:pt x="2357" y="1275"/>
                  <a:pt x="2358" y="1274"/>
                  <a:pt x="2358" y="1273"/>
                </a:cubicBezTo>
                <a:cubicBezTo>
                  <a:pt x="2359" y="1271"/>
                  <a:pt x="2359" y="1269"/>
                  <a:pt x="2360" y="1268"/>
                </a:cubicBezTo>
                <a:cubicBezTo>
                  <a:pt x="2360" y="1267"/>
                  <a:pt x="2360" y="1265"/>
                  <a:pt x="2358" y="1265"/>
                </a:cubicBezTo>
                <a:close/>
                <a:moveTo>
                  <a:pt x="1803" y="75"/>
                </a:moveTo>
                <a:cubicBezTo>
                  <a:pt x="1804" y="77"/>
                  <a:pt x="1806" y="78"/>
                  <a:pt x="1806" y="81"/>
                </a:cubicBezTo>
                <a:cubicBezTo>
                  <a:pt x="1806" y="82"/>
                  <a:pt x="1807" y="82"/>
                  <a:pt x="1808" y="83"/>
                </a:cubicBezTo>
                <a:cubicBezTo>
                  <a:pt x="1809" y="84"/>
                  <a:pt x="1811" y="85"/>
                  <a:pt x="1812" y="85"/>
                </a:cubicBezTo>
                <a:cubicBezTo>
                  <a:pt x="1814" y="86"/>
                  <a:pt x="1816" y="87"/>
                  <a:pt x="1818" y="88"/>
                </a:cubicBezTo>
                <a:cubicBezTo>
                  <a:pt x="1819" y="90"/>
                  <a:pt x="1820" y="90"/>
                  <a:pt x="1822" y="90"/>
                </a:cubicBezTo>
                <a:cubicBezTo>
                  <a:pt x="1824" y="90"/>
                  <a:pt x="1825" y="90"/>
                  <a:pt x="1827" y="90"/>
                </a:cubicBezTo>
                <a:cubicBezTo>
                  <a:pt x="1827" y="90"/>
                  <a:pt x="1828" y="89"/>
                  <a:pt x="1829" y="88"/>
                </a:cubicBezTo>
                <a:cubicBezTo>
                  <a:pt x="1829" y="87"/>
                  <a:pt x="1829" y="86"/>
                  <a:pt x="1831" y="85"/>
                </a:cubicBezTo>
                <a:cubicBezTo>
                  <a:pt x="1832" y="84"/>
                  <a:pt x="1833" y="83"/>
                  <a:pt x="1833" y="81"/>
                </a:cubicBezTo>
                <a:cubicBezTo>
                  <a:pt x="1835" y="79"/>
                  <a:pt x="1837" y="78"/>
                  <a:pt x="1840" y="79"/>
                </a:cubicBezTo>
                <a:cubicBezTo>
                  <a:pt x="1841" y="79"/>
                  <a:pt x="1842" y="78"/>
                  <a:pt x="1843" y="78"/>
                </a:cubicBezTo>
                <a:cubicBezTo>
                  <a:pt x="1843" y="78"/>
                  <a:pt x="1844" y="77"/>
                  <a:pt x="1844" y="76"/>
                </a:cubicBezTo>
                <a:cubicBezTo>
                  <a:pt x="1845" y="76"/>
                  <a:pt x="1845" y="75"/>
                  <a:pt x="1845" y="75"/>
                </a:cubicBezTo>
                <a:cubicBezTo>
                  <a:pt x="1845" y="74"/>
                  <a:pt x="1846" y="73"/>
                  <a:pt x="1846" y="73"/>
                </a:cubicBezTo>
                <a:cubicBezTo>
                  <a:pt x="1847" y="72"/>
                  <a:pt x="1847" y="72"/>
                  <a:pt x="1848" y="71"/>
                </a:cubicBezTo>
                <a:cubicBezTo>
                  <a:pt x="1848" y="71"/>
                  <a:pt x="1849" y="70"/>
                  <a:pt x="1849" y="69"/>
                </a:cubicBezTo>
                <a:cubicBezTo>
                  <a:pt x="1849" y="68"/>
                  <a:pt x="1849" y="67"/>
                  <a:pt x="1849" y="66"/>
                </a:cubicBezTo>
                <a:cubicBezTo>
                  <a:pt x="1848" y="64"/>
                  <a:pt x="1848" y="63"/>
                  <a:pt x="1847" y="62"/>
                </a:cubicBezTo>
                <a:cubicBezTo>
                  <a:pt x="1848" y="59"/>
                  <a:pt x="1846" y="58"/>
                  <a:pt x="1844" y="58"/>
                </a:cubicBezTo>
                <a:cubicBezTo>
                  <a:pt x="1840" y="57"/>
                  <a:pt x="1837" y="56"/>
                  <a:pt x="1833" y="55"/>
                </a:cubicBezTo>
                <a:cubicBezTo>
                  <a:pt x="1833" y="55"/>
                  <a:pt x="1832" y="55"/>
                  <a:pt x="1832" y="55"/>
                </a:cubicBezTo>
                <a:cubicBezTo>
                  <a:pt x="1831" y="56"/>
                  <a:pt x="1831" y="56"/>
                  <a:pt x="1830" y="57"/>
                </a:cubicBezTo>
                <a:cubicBezTo>
                  <a:pt x="1830" y="57"/>
                  <a:pt x="1830" y="58"/>
                  <a:pt x="1830" y="58"/>
                </a:cubicBezTo>
                <a:cubicBezTo>
                  <a:pt x="1832" y="61"/>
                  <a:pt x="1833" y="63"/>
                  <a:pt x="1832" y="66"/>
                </a:cubicBezTo>
                <a:cubicBezTo>
                  <a:pt x="1832" y="67"/>
                  <a:pt x="1833" y="68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2" y="68"/>
                  <a:pt x="1832" y="68"/>
                  <a:pt x="1832" y="68"/>
                </a:cubicBezTo>
                <a:cubicBezTo>
                  <a:pt x="1830" y="65"/>
                  <a:pt x="1828" y="62"/>
                  <a:pt x="1828" y="59"/>
                </a:cubicBezTo>
                <a:cubicBezTo>
                  <a:pt x="1828" y="57"/>
                  <a:pt x="1826" y="56"/>
                  <a:pt x="1825" y="56"/>
                </a:cubicBezTo>
                <a:cubicBezTo>
                  <a:pt x="1823" y="55"/>
                  <a:pt x="1821" y="55"/>
                  <a:pt x="1820" y="55"/>
                </a:cubicBezTo>
                <a:cubicBezTo>
                  <a:pt x="1819" y="55"/>
                  <a:pt x="1818" y="55"/>
                  <a:pt x="1818" y="56"/>
                </a:cubicBezTo>
                <a:cubicBezTo>
                  <a:pt x="1818" y="57"/>
                  <a:pt x="1817" y="58"/>
                  <a:pt x="1817" y="59"/>
                </a:cubicBezTo>
                <a:cubicBezTo>
                  <a:pt x="1817" y="60"/>
                  <a:pt x="1817" y="62"/>
                  <a:pt x="1817" y="64"/>
                </a:cubicBezTo>
                <a:cubicBezTo>
                  <a:pt x="1817" y="64"/>
                  <a:pt x="1817" y="64"/>
                  <a:pt x="1817" y="64"/>
                </a:cubicBezTo>
                <a:cubicBezTo>
                  <a:pt x="1817" y="64"/>
                  <a:pt x="1818" y="64"/>
                  <a:pt x="1818" y="65"/>
                </a:cubicBezTo>
                <a:cubicBezTo>
                  <a:pt x="1818" y="64"/>
                  <a:pt x="1817" y="64"/>
                  <a:pt x="1817" y="64"/>
                </a:cubicBezTo>
                <a:cubicBezTo>
                  <a:pt x="1817" y="64"/>
                  <a:pt x="1817" y="64"/>
                  <a:pt x="1817" y="64"/>
                </a:cubicBezTo>
                <a:cubicBezTo>
                  <a:pt x="1815" y="63"/>
                  <a:pt x="1812" y="63"/>
                  <a:pt x="1810" y="60"/>
                </a:cubicBezTo>
                <a:cubicBezTo>
                  <a:pt x="1809" y="59"/>
                  <a:pt x="1806" y="58"/>
                  <a:pt x="1804" y="57"/>
                </a:cubicBezTo>
                <a:cubicBezTo>
                  <a:pt x="1803" y="57"/>
                  <a:pt x="1802" y="58"/>
                  <a:pt x="1801" y="59"/>
                </a:cubicBezTo>
                <a:cubicBezTo>
                  <a:pt x="1801" y="61"/>
                  <a:pt x="1800" y="63"/>
                  <a:pt x="1799" y="66"/>
                </a:cubicBezTo>
                <a:cubicBezTo>
                  <a:pt x="1799" y="66"/>
                  <a:pt x="1799" y="67"/>
                  <a:pt x="1799" y="68"/>
                </a:cubicBezTo>
                <a:cubicBezTo>
                  <a:pt x="1801" y="70"/>
                  <a:pt x="1802" y="73"/>
                  <a:pt x="1803" y="75"/>
                </a:cubicBezTo>
                <a:close/>
                <a:moveTo>
                  <a:pt x="1835" y="71"/>
                </a:moveTo>
                <a:cubicBezTo>
                  <a:pt x="1835" y="71"/>
                  <a:pt x="1835" y="71"/>
                  <a:pt x="1835" y="71"/>
                </a:cubicBezTo>
                <a:cubicBezTo>
                  <a:pt x="1835" y="71"/>
                  <a:pt x="1835" y="71"/>
                  <a:pt x="1835" y="71"/>
                </a:cubicBezTo>
                <a:cubicBezTo>
                  <a:pt x="1835" y="71"/>
                  <a:pt x="1834" y="71"/>
                  <a:pt x="1834" y="70"/>
                </a:cubicBezTo>
                <a:cubicBezTo>
                  <a:pt x="1834" y="70"/>
                  <a:pt x="1835" y="71"/>
                  <a:pt x="1835" y="71"/>
                </a:cubicBezTo>
                <a:close/>
                <a:moveTo>
                  <a:pt x="1819" y="65"/>
                </a:moveTo>
                <a:cubicBezTo>
                  <a:pt x="1819" y="66"/>
                  <a:pt x="1819" y="66"/>
                  <a:pt x="1819" y="66"/>
                </a:cubicBezTo>
                <a:cubicBezTo>
                  <a:pt x="1819" y="65"/>
                  <a:pt x="1819" y="65"/>
                  <a:pt x="1819" y="65"/>
                </a:cubicBezTo>
                <a:cubicBezTo>
                  <a:pt x="1819" y="65"/>
                  <a:pt x="1818" y="65"/>
                  <a:pt x="1818" y="65"/>
                </a:cubicBezTo>
                <a:cubicBezTo>
                  <a:pt x="1818" y="65"/>
                  <a:pt x="1819" y="65"/>
                  <a:pt x="1819" y="65"/>
                </a:cubicBezTo>
                <a:close/>
                <a:moveTo>
                  <a:pt x="594" y="176"/>
                </a:moveTo>
                <a:cubicBezTo>
                  <a:pt x="595" y="175"/>
                  <a:pt x="596" y="174"/>
                  <a:pt x="595" y="173"/>
                </a:cubicBezTo>
                <a:cubicBezTo>
                  <a:pt x="595" y="171"/>
                  <a:pt x="594" y="171"/>
                  <a:pt x="593" y="170"/>
                </a:cubicBezTo>
                <a:cubicBezTo>
                  <a:pt x="591" y="170"/>
                  <a:pt x="589" y="170"/>
                  <a:pt x="587" y="170"/>
                </a:cubicBezTo>
                <a:cubicBezTo>
                  <a:pt x="586" y="170"/>
                  <a:pt x="585" y="169"/>
                  <a:pt x="584" y="169"/>
                </a:cubicBezTo>
                <a:cubicBezTo>
                  <a:pt x="584" y="169"/>
                  <a:pt x="584" y="169"/>
                  <a:pt x="584" y="169"/>
                </a:cubicBezTo>
                <a:cubicBezTo>
                  <a:pt x="584" y="169"/>
                  <a:pt x="584" y="169"/>
                  <a:pt x="583" y="169"/>
                </a:cubicBezTo>
                <a:cubicBezTo>
                  <a:pt x="584" y="169"/>
                  <a:pt x="584" y="169"/>
                  <a:pt x="584" y="169"/>
                </a:cubicBezTo>
                <a:cubicBezTo>
                  <a:pt x="583" y="168"/>
                  <a:pt x="583" y="168"/>
                  <a:pt x="582" y="167"/>
                </a:cubicBezTo>
                <a:cubicBezTo>
                  <a:pt x="581" y="167"/>
                  <a:pt x="580" y="166"/>
                  <a:pt x="580" y="166"/>
                </a:cubicBezTo>
                <a:cubicBezTo>
                  <a:pt x="578" y="166"/>
                  <a:pt x="577" y="167"/>
                  <a:pt x="575" y="167"/>
                </a:cubicBezTo>
                <a:cubicBezTo>
                  <a:pt x="575" y="168"/>
                  <a:pt x="574" y="168"/>
                  <a:pt x="573" y="169"/>
                </a:cubicBezTo>
                <a:cubicBezTo>
                  <a:pt x="573" y="171"/>
                  <a:pt x="571" y="172"/>
                  <a:pt x="569" y="173"/>
                </a:cubicBezTo>
                <a:cubicBezTo>
                  <a:pt x="569" y="174"/>
                  <a:pt x="569" y="175"/>
                  <a:pt x="569" y="175"/>
                </a:cubicBezTo>
                <a:cubicBezTo>
                  <a:pt x="569" y="176"/>
                  <a:pt x="569" y="177"/>
                  <a:pt x="570" y="178"/>
                </a:cubicBezTo>
                <a:cubicBezTo>
                  <a:pt x="572" y="181"/>
                  <a:pt x="571" y="183"/>
                  <a:pt x="569" y="186"/>
                </a:cubicBezTo>
                <a:cubicBezTo>
                  <a:pt x="569" y="187"/>
                  <a:pt x="567" y="187"/>
                  <a:pt x="567" y="186"/>
                </a:cubicBezTo>
                <a:cubicBezTo>
                  <a:pt x="565" y="185"/>
                  <a:pt x="565" y="183"/>
                  <a:pt x="564" y="181"/>
                </a:cubicBezTo>
                <a:cubicBezTo>
                  <a:pt x="564" y="180"/>
                  <a:pt x="563" y="179"/>
                  <a:pt x="561" y="179"/>
                </a:cubicBezTo>
                <a:cubicBezTo>
                  <a:pt x="558" y="179"/>
                  <a:pt x="556" y="181"/>
                  <a:pt x="556" y="185"/>
                </a:cubicBezTo>
                <a:cubicBezTo>
                  <a:pt x="555" y="187"/>
                  <a:pt x="555" y="189"/>
                  <a:pt x="555" y="192"/>
                </a:cubicBezTo>
                <a:cubicBezTo>
                  <a:pt x="555" y="193"/>
                  <a:pt x="555" y="193"/>
                  <a:pt x="556" y="194"/>
                </a:cubicBezTo>
                <a:cubicBezTo>
                  <a:pt x="558" y="194"/>
                  <a:pt x="560" y="196"/>
                  <a:pt x="560" y="198"/>
                </a:cubicBezTo>
                <a:cubicBezTo>
                  <a:pt x="561" y="202"/>
                  <a:pt x="563" y="205"/>
                  <a:pt x="563" y="209"/>
                </a:cubicBezTo>
                <a:cubicBezTo>
                  <a:pt x="563" y="211"/>
                  <a:pt x="564" y="213"/>
                  <a:pt x="565" y="215"/>
                </a:cubicBezTo>
                <a:cubicBezTo>
                  <a:pt x="566" y="215"/>
                  <a:pt x="567" y="216"/>
                  <a:pt x="568" y="215"/>
                </a:cubicBezTo>
                <a:cubicBezTo>
                  <a:pt x="570" y="214"/>
                  <a:pt x="571" y="212"/>
                  <a:pt x="572" y="212"/>
                </a:cubicBezTo>
                <a:cubicBezTo>
                  <a:pt x="574" y="211"/>
                  <a:pt x="576" y="210"/>
                  <a:pt x="577" y="210"/>
                </a:cubicBezTo>
                <a:cubicBezTo>
                  <a:pt x="579" y="209"/>
                  <a:pt x="580" y="208"/>
                  <a:pt x="582" y="207"/>
                </a:cubicBezTo>
                <a:cubicBezTo>
                  <a:pt x="583" y="207"/>
                  <a:pt x="583" y="206"/>
                  <a:pt x="583" y="206"/>
                </a:cubicBezTo>
                <a:cubicBezTo>
                  <a:pt x="584" y="203"/>
                  <a:pt x="586" y="200"/>
                  <a:pt x="588" y="198"/>
                </a:cubicBezTo>
                <a:cubicBezTo>
                  <a:pt x="589" y="197"/>
                  <a:pt x="590" y="195"/>
                  <a:pt x="589" y="192"/>
                </a:cubicBezTo>
                <a:cubicBezTo>
                  <a:pt x="589" y="191"/>
                  <a:pt x="588" y="190"/>
                  <a:pt x="588" y="188"/>
                </a:cubicBezTo>
                <a:cubicBezTo>
                  <a:pt x="587" y="186"/>
                  <a:pt x="586" y="185"/>
                  <a:pt x="584" y="184"/>
                </a:cubicBezTo>
                <a:cubicBezTo>
                  <a:pt x="584" y="184"/>
                  <a:pt x="584" y="184"/>
                  <a:pt x="585" y="183"/>
                </a:cubicBezTo>
                <a:cubicBezTo>
                  <a:pt x="586" y="183"/>
                  <a:pt x="588" y="182"/>
                  <a:pt x="589" y="181"/>
                </a:cubicBezTo>
                <a:cubicBezTo>
                  <a:pt x="591" y="181"/>
                  <a:pt x="592" y="180"/>
                  <a:pt x="592" y="179"/>
                </a:cubicBezTo>
                <a:cubicBezTo>
                  <a:pt x="592" y="177"/>
                  <a:pt x="593" y="177"/>
                  <a:pt x="594" y="176"/>
                </a:cubicBezTo>
                <a:close/>
                <a:moveTo>
                  <a:pt x="1987" y="919"/>
                </a:moveTo>
                <a:cubicBezTo>
                  <a:pt x="1994" y="919"/>
                  <a:pt x="2000" y="919"/>
                  <a:pt x="2006" y="919"/>
                </a:cubicBezTo>
                <a:cubicBezTo>
                  <a:pt x="2012" y="920"/>
                  <a:pt x="2017" y="918"/>
                  <a:pt x="2020" y="912"/>
                </a:cubicBezTo>
                <a:cubicBezTo>
                  <a:pt x="2021" y="912"/>
                  <a:pt x="2020" y="911"/>
                  <a:pt x="2020" y="910"/>
                </a:cubicBezTo>
                <a:cubicBezTo>
                  <a:pt x="2019" y="909"/>
                  <a:pt x="2018" y="909"/>
                  <a:pt x="2017" y="910"/>
                </a:cubicBezTo>
                <a:cubicBezTo>
                  <a:pt x="2016" y="910"/>
                  <a:pt x="2015" y="912"/>
                  <a:pt x="2014" y="912"/>
                </a:cubicBezTo>
                <a:cubicBezTo>
                  <a:pt x="2012" y="914"/>
                  <a:pt x="2010" y="915"/>
                  <a:pt x="2008" y="914"/>
                </a:cubicBezTo>
                <a:cubicBezTo>
                  <a:pt x="2004" y="914"/>
                  <a:pt x="2001" y="914"/>
                  <a:pt x="1997" y="913"/>
                </a:cubicBezTo>
                <a:cubicBezTo>
                  <a:pt x="1995" y="913"/>
                  <a:pt x="1993" y="912"/>
                  <a:pt x="1990" y="912"/>
                </a:cubicBezTo>
                <a:cubicBezTo>
                  <a:pt x="1988" y="912"/>
                  <a:pt x="1986" y="915"/>
                  <a:pt x="1984" y="915"/>
                </a:cubicBezTo>
                <a:cubicBezTo>
                  <a:pt x="1983" y="915"/>
                  <a:pt x="1983" y="916"/>
                  <a:pt x="1983" y="916"/>
                </a:cubicBezTo>
                <a:cubicBezTo>
                  <a:pt x="1981" y="917"/>
                  <a:pt x="1980" y="918"/>
                  <a:pt x="1980" y="920"/>
                </a:cubicBezTo>
                <a:cubicBezTo>
                  <a:pt x="1980" y="921"/>
                  <a:pt x="1980" y="922"/>
                  <a:pt x="1980" y="923"/>
                </a:cubicBezTo>
                <a:cubicBezTo>
                  <a:pt x="1979" y="925"/>
                  <a:pt x="1979" y="926"/>
                  <a:pt x="1978" y="927"/>
                </a:cubicBezTo>
                <a:cubicBezTo>
                  <a:pt x="1977" y="928"/>
                  <a:pt x="1976" y="931"/>
                  <a:pt x="1976" y="933"/>
                </a:cubicBezTo>
                <a:cubicBezTo>
                  <a:pt x="1976" y="935"/>
                  <a:pt x="1975" y="937"/>
                  <a:pt x="1975" y="939"/>
                </a:cubicBezTo>
                <a:cubicBezTo>
                  <a:pt x="1974" y="940"/>
                  <a:pt x="1973" y="942"/>
                  <a:pt x="1973" y="943"/>
                </a:cubicBezTo>
                <a:cubicBezTo>
                  <a:pt x="1972" y="945"/>
                  <a:pt x="1973" y="946"/>
                  <a:pt x="1974" y="948"/>
                </a:cubicBezTo>
                <a:cubicBezTo>
                  <a:pt x="1975" y="948"/>
                  <a:pt x="1976" y="949"/>
                  <a:pt x="1976" y="949"/>
                </a:cubicBezTo>
                <a:cubicBezTo>
                  <a:pt x="1978" y="951"/>
                  <a:pt x="1978" y="952"/>
                  <a:pt x="1978" y="954"/>
                </a:cubicBezTo>
                <a:cubicBezTo>
                  <a:pt x="1977" y="956"/>
                  <a:pt x="1976" y="958"/>
                  <a:pt x="1977" y="960"/>
                </a:cubicBezTo>
                <a:cubicBezTo>
                  <a:pt x="1977" y="961"/>
                  <a:pt x="1977" y="962"/>
                  <a:pt x="1978" y="962"/>
                </a:cubicBezTo>
                <a:cubicBezTo>
                  <a:pt x="1979" y="964"/>
                  <a:pt x="1982" y="963"/>
                  <a:pt x="1983" y="963"/>
                </a:cubicBezTo>
                <a:cubicBezTo>
                  <a:pt x="1985" y="962"/>
                  <a:pt x="1984" y="961"/>
                  <a:pt x="1984" y="960"/>
                </a:cubicBezTo>
                <a:cubicBezTo>
                  <a:pt x="1984" y="954"/>
                  <a:pt x="1986" y="949"/>
                  <a:pt x="1986" y="944"/>
                </a:cubicBezTo>
                <a:cubicBezTo>
                  <a:pt x="1986" y="944"/>
                  <a:pt x="1987" y="943"/>
                  <a:pt x="1987" y="943"/>
                </a:cubicBezTo>
                <a:cubicBezTo>
                  <a:pt x="1988" y="943"/>
                  <a:pt x="1988" y="944"/>
                  <a:pt x="1988" y="944"/>
                </a:cubicBezTo>
                <a:cubicBezTo>
                  <a:pt x="1988" y="947"/>
                  <a:pt x="1988" y="950"/>
                  <a:pt x="1991" y="952"/>
                </a:cubicBezTo>
                <a:cubicBezTo>
                  <a:pt x="1992" y="953"/>
                  <a:pt x="1992" y="954"/>
                  <a:pt x="1992" y="955"/>
                </a:cubicBezTo>
                <a:cubicBezTo>
                  <a:pt x="1993" y="957"/>
                  <a:pt x="1993" y="958"/>
                  <a:pt x="1996" y="958"/>
                </a:cubicBezTo>
                <a:cubicBezTo>
                  <a:pt x="1997" y="958"/>
                  <a:pt x="1997" y="958"/>
                  <a:pt x="1998" y="958"/>
                </a:cubicBezTo>
                <a:cubicBezTo>
                  <a:pt x="1998" y="958"/>
                  <a:pt x="1998" y="957"/>
                  <a:pt x="1998" y="957"/>
                </a:cubicBezTo>
                <a:cubicBezTo>
                  <a:pt x="1998" y="957"/>
                  <a:pt x="1998" y="957"/>
                  <a:pt x="1998" y="957"/>
                </a:cubicBezTo>
                <a:cubicBezTo>
                  <a:pt x="1998" y="957"/>
                  <a:pt x="1998" y="957"/>
                  <a:pt x="1998" y="958"/>
                </a:cubicBezTo>
                <a:cubicBezTo>
                  <a:pt x="1998" y="958"/>
                  <a:pt x="1998" y="958"/>
                  <a:pt x="1998" y="958"/>
                </a:cubicBezTo>
                <a:cubicBezTo>
                  <a:pt x="1998" y="959"/>
                  <a:pt x="1998" y="961"/>
                  <a:pt x="2000" y="961"/>
                </a:cubicBezTo>
                <a:cubicBezTo>
                  <a:pt x="2000" y="962"/>
                  <a:pt x="2001" y="962"/>
                  <a:pt x="2001" y="962"/>
                </a:cubicBezTo>
                <a:cubicBezTo>
                  <a:pt x="2002" y="963"/>
                  <a:pt x="2004" y="962"/>
                  <a:pt x="2004" y="961"/>
                </a:cubicBezTo>
                <a:cubicBezTo>
                  <a:pt x="2005" y="958"/>
                  <a:pt x="2005" y="956"/>
                  <a:pt x="2005" y="954"/>
                </a:cubicBezTo>
                <a:cubicBezTo>
                  <a:pt x="2005" y="952"/>
                  <a:pt x="2004" y="951"/>
                  <a:pt x="2003" y="951"/>
                </a:cubicBezTo>
                <a:cubicBezTo>
                  <a:pt x="2002" y="951"/>
                  <a:pt x="2001" y="950"/>
                  <a:pt x="2001" y="950"/>
                </a:cubicBezTo>
                <a:cubicBezTo>
                  <a:pt x="2000" y="949"/>
                  <a:pt x="1999" y="948"/>
                  <a:pt x="1999" y="947"/>
                </a:cubicBezTo>
                <a:cubicBezTo>
                  <a:pt x="2000" y="945"/>
                  <a:pt x="1999" y="944"/>
                  <a:pt x="1998" y="943"/>
                </a:cubicBezTo>
                <a:cubicBezTo>
                  <a:pt x="1997" y="941"/>
                  <a:pt x="1996" y="940"/>
                  <a:pt x="1995" y="938"/>
                </a:cubicBezTo>
                <a:cubicBezTo>
                  <a:pt x="1995" y="938"/>
                  <a:pt x="1995" y="936"/>
                  <a:pt x="1996" y="936"/>
                </a:cubicBezTo>
                <a:cubicBezTo>
                  <a:pt x="1997" y="935"/>
                  <a:pt x="1999" y="934"/>
                  <a:pt x="2000" y="933"/>
                </a:cubicBezTo>
                <a:cubicBezTo>
                  <a:pt x="2001" y="932"/>
                  <a:pt x="2002" y="933"/>
                  <a:pt x="2003" y="933"/>
                </a:cubicBezTo>
                <a:cubicBezTo>
                  <a:pt x="2004" y="933"/>
                  <a:pt x="2005" y="933"/>
                  <a:pt x="2006" y="933"/>
                </a:cubicBezTo>
                <a:cubicBezTo>
                  <a:pt x="2007" y="933"/>
                  <a:pt x="2007" y="933"/>
                  <a:pt x="2007" y="932"/>
                </a:cubicBezTo>
                <a:cubicBezTo>
                  <a:pt x="2008" y="931"/>
                  <a:pt x="2008" y="929"/>
                  <a:pt x="2008" y="927"/>
                </a:cubicBezTo>
                <a:cubicBezTo>
                  <a:pt x="2008" y="927"/>
                  <a:pt x="2007" y="926"/>
                  <a:pt x="2007" y="926"/>
                </a:cubicBezTo>
                <a:cubicBezTo>
                  <a:pt x="2006" y="926"/>
                  <a:pt x="2004" y="925"/>
                  <a:pt x="2003" y="926"/>
                </a:cubicBezTo>
                <a:cubicBezTo>
                  <a:pt x="2001" y="926"/>
                  <a:pt x="1999" y="927"/>
                  <a:pt x="1996" y="927"/>
                </a:cubicBezTo>
                <a:cubicBezTo>
                  <a:pt x="1994" y="927"/>
                  <a:pt x="1991" y="928"/>
                  <a:pt x="1990" y="930"/>
                </a:cubicBezTo>
                <a:cubicBezTo>
                  <a:pt x="1989" y="931"/>
                  <a:pt x="1988" y="931"/>
                  <a:pt x="1988" y="930"/>
                </a:cubicBezTo>
                <a:cubicBezTo>
                  <a:pt x="1985" y="929"/>
                  <a:pt x="1984" y="927"/>
                  <a:pt x="1983" y="925"/>
                </a:cubicBezTo>
                <a:cubicBezTo>
                  <a:pt x="1982" y="922"/>
                  <a:pt x="1985" y="919"/>
                  <a:pt x="1987" y="919"/>
                </a:cubicBezTo>
                <a:close/>
                <a:moveTo>
                  <a:pt x="1999" y="956"/>
                </a:moveTo>
                <a:cubicBezTo>
                  <a:pt x="2000" y="956"/>
                  <a:pt x="2000" y="956"/>
                  <a:pt x="2000" y="956"/>
                </a:cubicBezTo>
                <a:cubicBezTo>
                  <a:pt x="2000" y="955"/>
                  <a:pt x="2001" y="955"/>
                  <a:pt x="2001" y="955"/>
                </a:cubicBezTo>
                <a:cubicBezTo>
                  <a:pt x="2002" y="955"/>
                  <a:pt x="2002" y="955"/>
                  <a:pt x="2002" y="956"/>
                </a:cubicBezTo>
                <a:cubicBezTo>
                  <a:pt x="2002" y="956"/>
                  <a:pt x="2002" y="956"/>
                  <a:pt x="2002" y="956"/>
                </a:cubicBezTo>
                <a:cubicBezTo>
                  <a:pt x="2001" y="956"/>
                  <a:pt x="2000" y="956"/>
                  <a:pt x="2000" y="956"/>
                </a:cubicBezTo>
                <a:cubicBezTo>
                  <a:pt x="2000" y="956"/>
                  <a:pt x="2000" y="956"/>
                  <a:pt x="2000" y="956"/>
                </a:cubicBezTo>
                <a:cubicBezTo>
                  <a:pt x="1999" y="956"/>
                  <a:pt x="1999" y="956"/>
                  <a:pt x="1999" y="956"/>
                </a:cubicBezTo>
                <a:cubicBezTo>
                  <a:pt x="1999" y="956"/>
                  <a:pt x="1999" y="956"/>
                  <a:pt x="1999" y="956"/>
                </a:cubicBezTo>
                <a:close/>
                <a:moveTo>
                  <a:pt x="761" y="535"/>
                </a:moveTo>
                <a:cubicBezTo>
                  <a:pt x="761" y="535"/>
                  <a:pt x="761" y="535"/>
                  <a:pt x="761" y="535"/>
                </a:cubicBezTo>
                <a:cubicBezTo>
                  <a:pt x="761" y="535"/>
                  <a:pt x="761" y="535"/>
                  <a:pt x="761" y="535"/>
                </a:cubicBezTo>
                <a:cubicBezTo>
                  <a:pt x="761" y="535"/>
                  <a:pt x="761" y="535"/>
                  <a:pt x="761" y="535"/>
                </a:cubicBezTo>
                <a:close/>
                <a:moveTo>
                  <a:pt x="758" y="522"/>
                </a:moveTo>
                <a:cubicBezTo>
                  <a:pt x="758" y="521"/>
                  <a:pt x="758" y="520"/>
                  <a:pt x="758" y="520"/>
                </a:cubicBezTo>
                <a:cubicBezTo>
                  <a:pt x="757" y="519"/>
                  <a:pt x="757" y="518"/>
                  <a:pt x="756" y="518"/>
                </a:cubicBezTo>
                <a:cubicBezTo>
                  <a:pt x="755" y="517"/>
                  <a:pt x="755" y="517"/>
                  <a:pt x="754" y="517"/>
                </a:cubicBezTo>
                <a:cubicBezTo>
                  <a:pt x="753" y="518"/>
                  <a:pt x="752" y="518"/>
                  <a:pt x="751" y="518"/>
                </a:cubicBezTo>
                <a:cubicBezTo>
                  <a:pt x="750" y="519"/>
                  <a:pt x="748" y="519"/>
                  <a:pt x="746" y="519"/>
                </a:cubicBezTo>
                <a:cubicBezTo>
                  <a:pt x="744" y="518"/>
                  <a:pt x="744" y="518"/>
                  <a:pt x="744" y="516"/>
                </a:cubicBezTo>
                <a:cubicBezTo>
                  <a:pt x="744" y="516"/>
                  <a:pt x="744" y="515"/>
                  <a:pt x="744" y="515"/>
                </a:cubicBezTo>
                <a:cubicBezTo>
                  <a:pt x="744" y="514"/>
                  <a:pt x="744" y="512"/>
                  <a:pt x="742" y="512"/>
                </a:cubicBezTo>
                <a:cubicBezTo>
                  <a:pt x="741" y="512"/>
                  <a:pt x="741" y="512"/>
                  <a:pt x="740" y="512"/>
                </a:cubicBezTo>
                <a:cubicBezTo>
                  <a:pt x="740" y="512"/>
                  <a:pt x="740" y="512"/>
                  <a:pt x="740" y="512"/>
                </a:cubicBezTo>
                <a:cubicBezTo>
                  <a:pt x="739" y="513"/>
                  <a:pt x="739" y="513"/>
                  <a:pt x="739" y="513"/>
                </a:cubicBezTo>
                <a:cubicBezTo>
                  <a:pt x="740" y="512"/>
                  <a:pt x="740" y="512"/>
                  <a:pt x="740" y="512"/>
                </a:cubicBezTo>
                <a:cubicBezTo>
                  <a:pt x="740" y="512"/>
                  <a:pt x="740" y="512"/>
                  <a:pt x="740" y="512"/>
                </a:cubicBezTo>
                <a:cubicBezTo>
                  <a:pt x="741" y="510"/>
                  <a:pt x="742" y="508"/>
                  <a:pt x="744" y="506"/>
                </a:cubicBezTo>
                <a:cubicBezTo>
                  <a:pt x="746" y="504"/>
                  <a:pt x="747" y="502"/>
                  <a:pt x="748" y="500"/>
                </a:cubicBezTo>
                <a:cubicBezTo>
                  <a:pt x="748" y="500"/>
                  <a:pt x="748" y="499"/>
                  <a:pt x="748" y="499"/>
                </a:cubicBezTo>
                <a:cubicBezTo>
                  <a:pt x="748" y="498"/>
                  <a:pt x="747" y="498"/>
                  <a:pt x="746" y="498"/>
                </a:cubicBezTo>
                <a:cubicBezTo>
                  <a:pt x="743" y="499"/>
                  <a:pt x="741" y="500"/>
                  <a:pt x="739" y="502"/>
                </a:cubicBezTo>
                <a:cubicBezTo>
                  <a:pt x="734" y="507"/>
                  <a:pt x="731" y="513"/>
                  <a:pt x="728" y="518"/>
                </a:cubicBezTo>
                <a:cubicBezTo>
                  <a:pt x="726" y="521"/>
                  <a:pt x="724" y="523"/>
                  <a:pt x="721" y="525"/>
                </a:cubicBezTo>
                <a:cubicBezTo>
                  <a:pt x="720" y="525"/>
                  <a:pt x="720" y="526"/>
                  <a:pt x="721" y="527"/>
                </a:cubicBezTo>
                <a:cubicBezTo>
                  <a:pt x="722" y="528"/>
                  <a:pt x="721" y="529"/>
                  <a:pt x="720" y="530"/>
                </a:cubicBezTo>
                <a:cubicBezTo>
                  <a:pt x="719" y="531"/>
                  <a:pt x="718" y="532"/>
                  <a:pt x="718" y="533"/>
                </a:cubicBezTo>
                <a:cubicBezTo>
                  <a:pt x="717" y="533"/>
                  <a:pt x="718" y="535"/>
                  <a:pt x="718" y="535"/>
                </a:cubicBezTo>
                <a:cubicBezTo>
                  <a:pt x="719" y="535"/>
                  <a:pt x="720" y="536"/>
                  <a:pt x="721" y="536"/>
                </a:cubicBezTo>
                <a:cubicBezTo>
                  <a:pt x="724" y="535"/>
                  <a:pt x="727" y="535"/>
                  <a:pt x="729" y="536"/>
                </a:cubicBezTo>
                <a:cubicBezTo>
                  <a:pt x="732" y="537"/>
                  <a:pt x="734" y="537"/>
                  <a:pt x="736" y="536"/>
                </a:cubicBezTo>
                <a:cubicBezTo>
                  <a:pt x="739" y="535"/>
                  <a:pt x="741" y="537"/>
                  <a:pt x="743" y="538"/>
                </a:cubicBezTo>
                <a:cubicBezTo>
                  <a:pt x="743" y="538"/>
                  <a:pt x="743" y="538"/>
                  <a:pt x="743" y="539"/>
                </a:cubicBezTo>
                <a:cubicBezTo>
                  <a:pt x="742" y="539"/>
                  <a:pt x="741" y="540"/>
                  <a:pt x="740" y="541"/>
                </a:cubicBezTo>
                <a:cubicBezTo>
                  <a:pt x="740" y="541"/>
                  <a:pt x="740" y="542"/>
                  <a:pt x="740" y="543"/>
                </a:cubicBezTo>
                <a:cubicBezTo>
                  <a:pt x="741" y="543"/>
                  <a:pt x="741" y="543"/>
                  <a:pt x="742" y="543"/>
                </a:cubicBezTo>
                <a:cubicBezTo>
                  <a:pt x="743" y="543"/>
                  <a:pt x="744" y="543"/>
                  <a:pt x="745" y="542"/>
                </a:cubicBezTo>
                <a:cubicBezTo>
                  <a:pt x="746" y="539"/>
                  <a:pt x="749" y="539"/>
                  <a:pt x="751" y="537"/>
                </a:cubicBezTo>
                <a:cubicBezTo>
                  <a:pt x="751" y="537"/>
                  <a:pt x="752" y="537"/>
                  <a:pt x="752" y="538"/>
                </a:cubicBezTo>
                <a:cubicBezTo>
                  <a:pt x="751" y="539"/>
                  <a:pt x="751" y="540"/>
                  <a:pt x="751" y="542"/>
                </a:cubicBezTo>
                <a:cubicBezTo>
                  <a:pt x="751" y="542"/>
                  <a:pt x="751" y="543"/>
                  <a:pt x="751" y="543"/>
                </a:cubicBezTo>
                <a:cubicBezTo>
                  <a:pt x="753" y="544"/>
                  <a:pt x="755" y="546"/>
                  <a:pt x="757" y="546"/>
                </a:cubicBezTo>
                <a:cubicBezTo>
                  <a:pt x="758" y="546"/>
                  <a:pt x="759" y="545"/>
                  <a:pt x="760" y="545"/>
                </a:cubicBezTo>
                <a:cubicBezTo>
                  <a:pt x="760" y="543"/>
                  <a:pt x="761" y="541"/>
                  <a:pt x="762" y="539"/>
                </a:cubicBezTo>
                <a:cubicBezTo>
                  <a:pt x="762" y="537"/>
                  <a:pt x="762" y="536"/>
                  <a:pt x="761" y="535"/>
                </a:cubicBezTo>
                <a:cubicBezTo>
                  <a:pt x="761" y="535"/>
                  <a:pt x="761" y="535"/>
                  <a:pt x="760" y="535"/>
                </a:cubicBezTo>
                <a:cubicBezTo>
                  <a:pt x="760" y="535"/>
                  <a:pt x="760" y="536"/>
                  <a:pt x="760" y="536"/>
                </a:cubicBezTo>
                <a:cubicBezTo>
                  <a:pt x="760" y="536"/>
                  <a:pt x="760" y="535"/>
                  <a:pt x="760" y="535"/>
                </a:cubicBezTo>
                <a:cubicBezTo>
                  <a:pt x="760" y="535"/>
                  <a:pt x="760" y="535"/>
                  <a:pt x="760" y="535"/>
                </a:cubicBezTo>
                <a:cubicBezTo>
                  <a:pt x="760" y="535"/>
                  <a:pt x="761" y="535"/>
                  <a:pt x="761" y="535"/>
                </a:cubicBezTo>
                <a:cubicBezTo>
                  <a:pt x="760" y="534"/>
                  <a:pt x="758" y="534"/>
                  <a:pt x="757" y="534"/>
                </a:cubicBezTo>
                <a:cubicBezTo>
                  <a:pt x="756" y="534"/>
                  <a:pt x="756" y="533"/>
                  <a:pt x="756" y="533"/>
                </a:cubicBezTo>
                <a:cubicBezTo>
                  <a:pt x="757" y="532"/>
                  <a:pt x="757" y="531"/>
                  <a:pt x="757" y="531"/>
                </a:cubicBezTo>
                <a:cubicBezTo>
                  <a:pt x="758" y="530"/>
                  <a:pt x="759" y="529"/>
                  <a:pt x="760" y="528"/>
                </a:cubicBezTo>
                <a:cubicBezTo>
                  <a:pt x="760" y="528"/>
                  <a:pt x="760" y="528"/>
                  <a:pt x="760" y="527"/>
                </a:cubicBezTo>
                <a:cubicBezTo>
                  <a:pt x="760" y="527"/>
                  <a:pt x="759" y="527"/>
                  <a:pt x="759" y="527"/>
                </a:cubicBezTo>
                <a:cubicBezTo>
                  <a:pt x="758" y="527"/>
                  <a:pt x="757" y="527"/>
                  <a:pt x="756" y="526"/>
                </a:cubicBezTo>
                <a:cubicBezTo>
                  <a:pt x="756" y="526"/>
                  <a:pt x="756" y="525"/>
                  <a:pt x="757" y="524"/>
                </a:cubicBezTo>
                <a:cubicBezTo>
                  <a:pt x="757" y="523"/>
                  <a:pt x="758" y="523"/>
                  <a:pt x="758" y="522"/>
                </a:cubicBezTo>
                <a:close/>
                <a:moveTo>
                  <a:pt x="489" y="93"/>
                </a:moveTo>
                <a:cubicBezTo>
                  <a:pt x="492" y="94"/>
                  <a:pt x="494" y="95"/>
                  <a:pt x="495" y="95"/>
                </a:cubicBezTo>
                <a:cubicBezTo>
                  <a:pt x="497" y="96"/>
                  <a:pt x="497" y="97"/>
                  <a:pt x="498" y="98"/>
                </a:cubicBezTo>
                <a:cubicBezTo>
                  <a:pt x="499" y="99"/>
                  <a:pt x="501" y="99"/>
                  <a:pt x="502" y="99"/>
                </a:cubicBezTo>
                <a:cubicBezTo>
                  <a:pt x="504" y="98"/>
                  <a:pt x="505" y="96"/>
                  <a:pt x="507" y="95"/>
                </a:cubicBezTo>
                <a:cubicBezTo>
                  <a:pt x="507" y="95"/>
                  <a:pt x="508" y="95"/>
                  <a:pt x="508" y="95"/>
                </a:cubicBezTo>
                <a:cubicBezTo>
                  <a:pt x="509" y="96"/>
                  <a:pt x="510" y="96"/>
                  <a:pt x="510" y="95"/>
                </a:cubicBezTo>
                <a:cubicBezTo>
                  <a:pt x="512" y="93"/>
                  <a:pt x="513" y="91"/>
                  <a:pt x="514" y="89"/>
                </a:cubicBezTo>
                <a:cubicBezTo>
                  <a:pt x="516" y="88"/>
                  <a:pt x="518" y="86"/>
                  <a:pt x="519" y="84"/>
                </a:cubicBezTo>
                <a:cubicBezTo>
                  <a:pt x="520" y="84"/>
                  <a:pt x="520" y="84"/>
                  <a:pt x="521" y="84"/>
                </a:cubicBezTo>
                <a:cubicBezTo>
                  <a:pt x="521" y="84"/>
                  <a:pt x="521" y="85"/>
                  <a:pt x="521" y="86"/>
                </a:cubicBezTo>
                <a:cubicBezTo>
                  <a:pt x="520" y="88"/>
                  <a:pt x="518" y="90"/>
                  <a:pt x="517" y="92"/>
                </a:cubicBezTo>
                <a:cubicBezTo>
                  <a:pt x="516" y="93"/>
                  <a:pt x="517" y="94"/>
                  <a:pt x="517" y="96"/>
                </a:cubicBezTo>
                <a:cubicBezTo>
                  <a:pt x="517" y="97"/>
                  <a:pt x="519" y="97"/>
                  <a:pt x="520" y="97"/>
                </a:cubicBezTo>
                <a:cubicBezTo>
                  <a:pt x="521" y="96"/>
                  <a:pt x="522" y="96"/>
                  <a:pt x="522" y="95"/>
                </a:cubicBezTo>
                <a:cubicBezTo>
                  <a:pt x="523" y="93"/>
                  <a:pt x="525" y="92"/>
                  <a:pt x="527" y="92"/>
                </a:cubicBezTo>
                <a:cubicBezTo>
                  <a:pt x="528" y="92"/>
                  <a:pt x="528" y="91"/>
                  <a:pt x="529" y="91"/>
                </a:cubicBezTo>
                <a:cubicBezTo>
                  <a:pt x="530" y="90"/>
                  <a:pt x="531" y="90"/>
                  <a:pt x="531" y="89"/>
                </a:cubicBezTo>
                <a:cubicBezTo>
                  <a:pt x="533" y="86"/>
                  <a:pt x="536" y="85"/>
                  <a:pt x="537" y="81"/>
                </a:cubicBezTo>
                <a:cubicBezTo>
                  <a:pt x="537" y="80"/>
                  <a:pt x="538" y="79"/>
                  <a:pt x="539" y="79"/>
                </a:cubicBezTo>
                <a:cubicBezTo>
                  <a:pt x="539" y="79"/>
                  <a:pt x="540" y="78"/>
                  <a:pt x="541" y="78"/>
                </a:cubicBezTo>
                <a:cubicBezTo>
                  <a:pt x="542" y="77"/>
                  <a:pt x="542" y="77"/>
                  <a:pt x="542" y="76"/>
                </a:cubicBezTo>
                <a:cubicBezTo>
                  <a:pt x="542" y="75"/>
                  <a:pt x="542" y="73"/>
                  <a:pt x="542" y="72"/>
                </a:cubicBezTo>
                <a:cubicBezTo>
                  <a:pt x="542" y="71"/>
                  <a:pt x="541" y="69"/>
                  <a:pt x="541" y="70"/>
                </a:cubicBezTo>
                <a:cubicBezTo>
                  <a:pt x="540" y="70"/>
                  <a:pt x="539" y="70"/>
                  <a:pt x="538" y="71"/>
                </a:cubicBezTo>
                <a:cubicBezTo>
                  <a:pt x="537" y="72"/>
                  <a:pt x="536" y="73"/>
                  <a:pt x="535" y="72"/>
                </a:cubicBezTo>
                <a:cubicBezTo>
                  <a:pt x="533" y="70"/>
                  <a:pt x="530" y="70"/>
                  <a:pt x="528" y="69"/>
                </a:cubicBezTo>
                <a:cubicBezTo>
                  <a:pt x="526" y="69"/>
                  <a:pt x="525" y="70"/>
                  <a:pt x="523" y="71"/>
                </a:cubicBezTo>
                <a:cubicBezTo>
                  <a:pt x="517" y="75"/>
                  <a:pt x="511" y="79"/>
                  <a:pt x="504" y="81"/>
                </a:cubicBezTo>
                <a:cubicBezTo>
                  <a:pt x="502" y="81"/>
                  <a:pt x="501" y="82"/>
                  <a:pt x="499" y="83"/>
                </a:cubicBezTo>
                <a:cubicBezTo>
                  <a:pt x="496" y="83"/>
                  <a:pt x="494" y="84"/>
                  <a:pt x="491" y="86"/>
                </a:cubicBezTo>
                <a:cubicBezTo>
                  <a:pt x="489" y="87"/>
                  <a:pt x="488" y="90"/>
                  <a:pt x="488" y="92"/>
                </a:cubicBezTo>
                <a:cubicBezTo>
                  <a:pt x="488" y="92"/>
                  <a:pt x="489" y="93"/>
                  <a:pt x="489" y="93"/>
                </a:cubicBezTo>
                <a:close/>
                <a:moveTo>
                  <a:pt x="1191" y="122"/>
                </a:moveTo>
                <a:cubicBezTo>
                  <a:pt x="1192" y="126"/>
                  <a:pt x="1194" y="127"/>
                  <a:pt x="1198" y="127"/>
                </a:cubicBezTo>
                <a:cubicBezTo>
                  <a:pt x="1199" y="127"/>
                  <a:pt x="1200" y="127"/>
                  <a:pt x="1202" y="127"/>
                </a:cubicBezTo>
                <a:cubicBezTo>
                  <a:pt x="1202" y="127"/>
                  <a:pt x="1202" y="127"/>
                  <a:pt x="1202" y="127"/>
                </a:cubicBezTo>
                <a:cubicBezTo>
                  <a:pt x="1202" y="127"/>
                  <a:pt x="1202" y="127"/>
                  <a:pt x="1203" y="127"/>
                </a:cubicBezTo>
                <a:cubicBezTo>
                  <a:pt x="1203" y="126"/>
                  <a:pt x="1204" y="126"/>
                  <a:pt x="1204" y="126"/>
                </a:cubicBezTo>
                <a:cubicBezTo>
                  <a:pt x="1205" y="126"/>
                  <a:pt x="1205" y="126"/>
                  <a:pt x="1205" y="126"/>
                </a:cubicBezTo>
                <a:cubicBezTo>
                  <a:pt x="1205" y="126"/>
                  <a:pt x="1205" y="127"/>
                  <a:pt x="1204" y="127"/>
                </a:cubicBezTo>
                <a:cubicBezTo>
                  <a:pt x="1204" y="127"/>
                  <a:pt x="1203" y="127"/>
                  <a:pt x="1203" y="127"/>
                </a:cubicBezTo>
                <a:cubicBezTo>
                  <a:pt x="1202" y="127"/>
                  <a:pt x="1202" y="127"/>
                  <a:pt x="1202" y="127"/>
                </a:cubicBezTo>
                <a:cubicBezTo>
                  <a:pt x="1202" y="127"/>
                  <a:pt x="1202" y="127"/>
                  <a:pt x="1202" y="127"/>
                </a:cubicBezTo>
                <a:cubicBezTo>
                  <a:pt x="1201" y="127"/>
                  <a:pt x="1201" y="128"/>
                  <a:pt x="1200" y="128"/>
                </a:cubicBezTo>
                <a:cubicBezTo>
                  <a:pt x="1199" y="129"/>
                  <a:pt x="1199" y="131"/>
                  <a:pt x="1200" y="131"/>
                </a:cubicBezTo>
                <a:cubicBezTo>
                  <a:pt x="1202" y="132"/>
                  <a:pt x="1203" y="133"/>
                  <a:pt x="1205" y="134"/>
                </a:cubicBezTo>
                <a:cubicBezTo>
                  <a:pt x="1206" y="135"/>
                  <a:pt x="1208" y="135"/>
                  <a:pt x="1209" y="135"/>
                </a:cubicBezTo>
                <a:cubicBezTo>
                  <a:pt x="1212" y="134"/>
                  <a:pt x="1213" y="134"/>
                  <a:pt x="1215" y="136"/>
                </a:cubicBezTo>
                <a:cubicBezTo>
                  <a:pt x="1217" y="138"/>
                  <a:pt x="1218" y="138"/>
                  <a:pt x="1221" y="136"/>
                </a:cubicBezTo>
                <a:cubicBezTo>
                  <a:pt x="1222" y="135"/>
                  <a:pt x="1222" y="134"/>
                  <a:pt x="1224" y="134"/>
                </a:cubicBezTo>
                <a:cubicBezTo>
                  <a:pt x="1227" y="134"/>
                  <a:pt x="1228" y="133"/>
                  <a:pt x="1229" y="130"/>
                </a:cubicBezTo>
                <a:cubicBezTo>
                  <a:pt x="1229" y="128"/>
                  <a:pt x="1230" y="127"/>
                  <a:pt x="1231" y="125"/>
                </a:cubicBezTo>
                <a:cubicBezTo>
                  <a:pt x="1234" y="123"/>
                  <a:pt x="1234" y="120"/>
                  <a:pt x="1234" y="117"/>
                </a:cubicBezTo>
                <a:cubicBezTo>
                  <a:pt x="1232" y="116"/>
                  <a:pt x="1231" y="115"/>
                  <a:pt x="1229" y="115"/>
                </a:cubicBezTo>
                <a:cubicBezTo>
                  <a:pt x="1226" y="114"/>
                  <a:pt x="1223" y="113"/>
                  <a:pt x="1220" y="112"/>
                </a:cubicBezTo>
                <a:cubicBezTo>
                  <a:pt x="1218" y="111"/>
                  <a:pt x="1217" y="112"/>
                  <a:pt x="1216" y="113"/>
                </a:cubicBezTo>
                <a:cubicBezTo>
                  <a:pt x="1215" y="114"/>
                  <a:pt x="1215" y="114"/>
                  <a:pt x="1214" y="112"/>
                </a:cubicBezTo>
                <a:cubicBezTo>
                  <a:pt x="1214" y="112"/>
                  <a:pt x="1213" y="111"/>
                  <a:pt x="1213" y="111"/>
                </a:cubicBezTo>
                <a:cubicBezTo>
                  <a:pt x="1213" y="110"/>
                  <a:pt x="1212" y="109"/>
                  <a:pt x="1211" y="110"/>
                </a:cubicBezTo>
                <a:cubicBezTo>
                  <a:pt x="1210" y="110"/>
                  <a:pt x="1210" y="110"/>
                  <a:pt x="1210" y="111"/>
                </a:cubicBezTo>
                <a:cubicBezTo>
                  <a:pt x="1209" y="112"/>
                  <a:pt x="1209" y="113"/>
                  <a:pt x="1209" y="113"/>
                </a:cubicBezTo>
                <a:cubicBezTo>
                  <a:pt x="1209" y="114"/>
                  <a:pt x="1209" y="115"/>
                  <a:pt x="1209" y="116"/>
                </a:cubicBezTo>
                <a:cubicBezTo>
                  <a:pt x="1208" y="117"/>
                  <a:pt x="1207" y="115"/>
                  <a:pt x="1207" y="115"/>
                </a:cubicBezTo>
                <a:cubicBezTo>
                  <a:pt x="1207" y="115"/>
                  <a:pt x="1206" y="115"/>
                  <a:pt x="1206" y="115"/>
                </a:cubicBezTo>
                <a:cubicBezTo>
                  <a:pt x="1203" y="115"/>
                  <a:pt x="1201" y="113"/>
                  <a:pt x="1199" y="111"/>
                </a:cubicBezTo>
                <a:cubicBezTo>
                  <a:pt x="1199" y="111"/>
                  <a:pt x="1198" y="111"/>
                  <a:pt x="1198" y="110"/>
                </a:cubicBezTo>
                <a:cubicBezTo>
                  <a:pt x="1197" y="110"/>
                  <a:pt x="1196" y="110"/>
                  <a:pt x="1196" y="112"/>
                </a:cubicBezTo>
                <a:cubicBezTo>
                  <a:pt x="1196" y="112"/>
                  <a:pt x="1196" y="113"/>
                  <a:pt x="1196" y="113"/>
                </a:cubicBezTo>
                <a:cubicBezTo>
                  <a:pt x="1196" y="114"/>
                  <a:pt x="1195" y="115"/>
                  <a:pt x="1195" y="115"/>
                </a:cubicBezTo>
                <a:cubicBezTo>
                  <a:pt x="1194" y="115"/>
                  <a:pt x="1194" y="114"/>
                  <a:pt x="1193" y="114"/>
                </a:cubicBezTo>
                <a:cubicBezTo>
                  <a:pt x="1193" y="114"/>
                  <a:pt x="1192" y="114"/>
                  <a:pt x="1192" y="114"/>
                </a:cubicBezTo>
                <a:cubicBezTo>
                  <a:pt x="1191" y="116"/>
                  <a:pt x="1190" y="117"/>
                  <a:pt x="1191" y="118"/>
                </a:cubicBezTo>
                <a:cubicBezTo>
                  <a:pt x="1191" y="119"/>
                  <a:pt x="1191" y="121"/>
                  <a:pt x="1191" y="122"/>
                </a:cubicBezTo>
                <a:close/>
                <a:moveTo>
                  <a:pt x="587" y="109"/>
                </a:moveTo>
                <a:cubicBezTo>
                  <a:pt x="586" y="110"/>
                  <a:pt x="586" y="111"/>
                  <a:pt x="586" y="112"/>
                </a:cubicBezTo>
                <a:cubicBezTo>
                  <a:pt x="585" y="114"/>
                  <a:pt x="585" y="116"/>
                  <a:pt x="584" y="118"/>
                </a:cubicBezTo>
                <a:cubicBezTo>
                  <a:pt x="583" y="118"/>
                  <a:pt x="583" y="119"/>
                  <a:pt x="583" y="119"/>
                </a:cubicBezTo>
                <a:cubicBezTo>
                  <a:pt x="584" y="122"/>
                  <a:pt x="585" y="125"/>
                  <a:pt x="584" y="128"/>
                </a:cubicBezTo>
                <a:cubicBezTo>
                  <a:pt x="583" y="128"/>
                  <a:pt x="584" y="128"/>
                  <a:pt x="585" y="129"/>
                </a:cubicBezTo>
                <a:cubicBezTo>
                  <a:pt x="585" y="129"/>
                  <a:pt x="586" y="130"/>
                  <a:pt x="586" y="130"/>
                </a:cubicBezTo>
                <a:cubicBezTo>
                  <a:pt x="585" y="133"/>
                  <a:pt x="587" y="133"/>
                  <a:pt x="589" y="134"/>
                </a:cubicBezTo>
                <a:cubicBezTo>
                  <a:pt x="592" y="134"/>
                  <a:pt x="594" y="134"/>
                  <a:pt x="597" y="135"/>
                </a:cubicBezTo>
                <a:cubicBezTo>
                  <a:pt x="597" y="135"/>
                  <a:pt x="598" y="135"/>
                  <a:pt x="598" y="135"/>
                </a:cubicBezTo>
                <a:cubicBezTo>
                  <a:pt x="597" y="135"/>
                  <a:pt x="597" y="136"/>
                  <a:pt x="597" y="136"/>
                </a:cubicBezTo>
                <a:cubicBezTo>
                  <a:pt x="596" y="137"/>
                  <a:pt x="595" y="137"/>
                  <a:pt x="594" y="137"/>
                </a:cubicBezTo>
                <a:cubicBezTo>
                  <a:pt x="592" y="138"/>
                  <a:pt x="591" y="139"/>
                  <a:pt x="591" y="141"/>
                </a:cubicBezTo>
                <a:cubicBezTo>
                  <a:pt x="591" y="142"/>
                  <a:pt x="591" y="143"/>
                  <a:pt x="590" y="144"/>
                </a:cubicBezTo>
                <a:cubicBezTo>
                  <a:pt x="590" y="145"/>
                  <a:pt x="591" y="146"/>
                  <a:pt x="592" y="147"/>
                </a:cubicBezTo>
                <a:cubicBezTo>
                  <a:pt x="594" y="147"/>
                  <a:pt x="597" y="148"/>
                  <a:pt x="599" y="149"/>
                </a:cubicBezTo>
                <a:cubicBezTo>
                  <a:pt x="601" y="149"/>
                  <a:pt x="604" y="148"/>
                  <a:pt x="605" y="146"/>
                </a:cubicBezTo>
                <a:cubicBezTo>
                  <a:pt x="605" y="145"/>
                  <a:pt x="605" y="145"/>
                  <a:pt x="605" y="144"/>
                </a:cubicBezTo>
                <a:cubicBezTo>
                  <a:pt x="606" y="142"/>
                  <a:pt x="608" y="141"/>
                  <a:pt x="610" y="141"/>
                </a:cubicBezTo>
                <a:cubicBezTo>
                  <a:pt x="610" y="139"/>
                  <a:pt x="611" y="137"/>
                  <a:pt x="612" y="136"/>
                </a:cubicBezTo>
                <a:cubicBezTo>
                  <a:pt x="613" y="134"/>
                  <a:pt x="614" y="132"/>
                  <a:pt x="615" y="131"/>
                </a:cubicBezTo>
                <a:cubicBezTo>
                  <a:pt x="616" y="131"/>
                  <a:pt x="616" y="130"/>
                  <a:pt x="616" y="130"/>
                </a:cubicBezTo>
                <a:cubicBezTo>
                  <a:pt x="617" y="128"/>
                  <a:pt x="619" y="125"/>
                  <a:pt x="620" y="123"/>
                </a:cubicBezTo>
                <a:cubicBezTo>
                  <a:pt x="620" y="122"/>
                  <a:pt x="620" y="122"/>
                  <a:pt x="620" y="121"/>
                </a:cubicBezTo>
                <a:cubicBezTo>
                  <a:pt x="620" y="120"/>
                  <a:pt x="619" y="119"/>
                  <a:pt x="619" y="118"/>
                </a:cubicBezTo>
                <a:cubicBezTo>
                  <a:pt x="618" y="117"/>
                  <a:pt x="617" y="117"/>
                  <a:pt x="616" y="117"/>
                </a:cubicBezTo>
                <a:cubicBezTo>
                  <a:pt x="614" y="117"/>
                  <a:pt x="613" y="116"/>
                  <a:pt x="612" y="115"/>
                </a:cubicBezTo>
                <a:cubicBezTo>
                  <a:pt x="609" y="114"/>
                  <a:pt x="607" y="114"/>
                  <a:pt x="605" y="115"/>
                </a:cubicBezTo>
                <a:cubicBezTo>
                  <a:pt x="604" y="116"/>
                  <a:pt x="603" y="118"/>
                  <a:pt x="603" y="119"/>
                </a:cubicBezTo>
                <a:cubicBezTo>
                  <a:pt x="603" y="121"/>
                  <a:pt x="603" y="123"/>
                  <a:pt x="603" y="125"/>
                </a:cubicBezTo>
                <a:cubicBezTo>
                  <a:pt x="603" y="126"/>
                  <a:pt x="603" y="126"/>
                  <a:pt x="602" y="126"/>
                </a:cubicBezTo>
                <a:cubicBezTo>
                  <a:pt x="602" y="126"/>
                  <a:pt x="602" y="126"/>
                  <a:pt x="602" y="125"/>
                </a:cubicBezTo>
                <a:cubicBezTo>
                  <a:pt x="601" y="123"/>
                  <a:pt x="600" y="121"/>
                  <a:pt x="599" y="119"/>
                </a:cubicBezTo>
                <a:cubicBezTo>
                  <a:pt x="599" y="119"/>
                  <a:pt x="598" y="118"/>
                  <a:pt x="598" y="118"/>
                </a:cubicBezTo>
                <a:cubicBezTo>
                  <a:pt x="597" y="118"/>
                  <a:pt x="596" y="119"/>
                  <a:pt x="596" y="119"/>
                </a:cubicBezTo>
                <a:cubicBezTo>
                  <a:pt x="595" y="122"/>
                  <a:pt x="594" y="124"/>
                  <a:pt x="593" y="127"/>
                </a:cubicBezTo>
                <a:cubicBezTo>
                  <a:pt x="593" y="127"/>
                  <a:pt x="593" y="127"/>
                  <a:pt x="593" y="127"/>
                </a:cubicBezTo>
                <a:cubicBezTo>
                  <a:pt x="592" y="127"/>
                  <a:pt x="592" y="127"/>
                  <a:pt x="592" y="127"/>
                </a:cubicBezTo>
                <a:cubicBezTo>
                  <a:pt x="593" y="127"/>
                  <a:pt x="593" y="127"/>
                  <a:pt x="593" y="127"/>
                </a:cubicBezTo>
                <a:cubicBezTo>
                  <a:pt x="593" y="127"/>
                  <a:pt x="593" y="127"/>
                  <a:pt x="593" y="127"/>
                </a:cubicBezTo>
                <a:cubicBezTo>
                  <a:pt x="592" y="125"/>
                  <a:pt x="591" y="124"/>
                  <a:pt x="592" y="122"/>
                </a:cubicBezTo>
                <a:cubicBezTo>
                  <a:pt x="592" y="121"/>
                  <a:pt x="593" y="120"/>
                  <a:pt x="592" y="120"/>
                </a:cubicBezTo>
                <a:cubicBezTo>
                  <a:pt x="591" y="118"/>
                  <a:pt x="591" y="115"/>
                  <a:pt x="591" y="113"/>
                </a:cubicBezTo>
                <a:cubicBezTo>
                  <a:pt x="591" y="112"/>
                  <a:pt x="591" y="112"/>
                  <a:pt x="591" y="111"/>
                </a:cubicBezTo>
                <a:cubicBezTo>
                  <a:pt x="591" y="111"/>
                  <a:pt x="590" y="110"/>
                  <a:pt x="590" y="109"/>
                </a:cubicBezTo>
                <a:cubicBezTo>
                  <a:pt x="589" y="108"/>
                  <a:pt x="587" y="108"/>
                  <a:pt x="587" y="109"/>
                </a:cubicBezTo>
                <a:close/>
                <a:moveTo>
                  <a:pt x="1057" y="474"/>
                </a:moveTo>
                <a:cubicBezTo>
                  <a:pt x="1057" y="475"/>
                  <a:pt x="1057" y="477"/>
                  <a:pt x="1056" y="478"/>
                </a:cubicBezTo>
                <a:cubicBezTo>
                  <a:pt x="1056" y="478"/>
                  <a:pt x="1055" y="479"/>
                  <a:pt x="1055" y="479"/>
                </a:cubicBezTo>
                <a:cubicBezTo>
                  <a:pt x="1053" y="479"/>
                  <a:pt x="1051" y="479"/>
                  <a:pt x="1049" y="479"/>
                </a:cubicBezTo>
                <a:cubicBezTo>
                  <a:pt x="1048" y="479"/>
                  <a:pt x="1048" y="480"/>
                  <a:pt x="1048" y="481"/>
                </a:cubicBezTo>
                <a:cubicBezTo>
                  <a:pt x="1047" y="482"/>
                  <a:pt x="1048" y="484"/>
                  <a:pt x="1047" y="486"/>
                </a:cubicBezTo>
                <a:cubicBezTo>
                  <a:pt x="1047" y="488"/>
                  <a:pt x="1048" y="489"/>
                  <a:pt x="1049" y="490"/>
                </a:cubicBezTo>
                <a:cubicBezTo>
                  <a:pt x="1050" y="491"/>
                  <a:pt x="1050" y="493"/>
                  <a:pt x="1049" y="494"/>
                </a:cubicBezTo>
                <a:cubicBezTo>
                  <a:pt x="1048" y="496"/>
                  <a:pt x="1047" y="497"/>
                  <a:pt x="1046" y="499"/>
                </a:cubicBezTo>
                <a:cubicBezTo>
                  <a:pt x="1046" y="499"/>
                  <a:pt x="1045" y="500"/>
                  <a:pt x="1045" y="500"/>
                </a:cubicBezTo>
                <a:cubicBezTo>
                  <a:pt x="1043" y="502"/>
                  <a:pt x="1044" y="505"/>
                  <a:pt x="1046" y="506"/>
                </a:cubicBezTo>
                <a:cubicBezTo>
                  <a:pt x="1049" y="508"/>
                  <a:pt x="1052" y="508"/>
                  <a:pt x="1055" y="507"/>
                </a:cubicBezTo>
                <a:cubicBezTo>
                  <a:pt x="1056" y="507"/>
                  <a:pt x="1058" y="506"/>
                  <a:pt x="1059" y="505"/>
                </a:cubicBezTo>
                <a:cubicBezTo>
                  <a:pt x="1062" y="503"/>
                  <a:pt x="1064" y="502"/>
                  <a:pt x="1067" y="502"/>
                </a:cubicBezTo>
                <a:cubicBezTo>
                  <a:pt x="1069" y="502"/>
                  <a:pt x="1069" y="501"/>
                  <a:pt x="1070" y="500"/>
                </a:cubicBezTo>
                <a:cubicBezTo>
                  <a:pt x="1072" y="497"/>
                  <a:pt x="1073" y="493"/>
                  <a:pt x="1072" y="489"/>
                </a:cubicBezTo>
                <a:cubicBezTo>
                  <a:pt x="1072" y="488"/>
                  <a:pt x="1072" y="487"/>
                  <a:pt x="1072" y="487"/>
                </a:cubicBezTo>
                <a:cubicBezTo>
                  <a:pt x="1071" y="485"/>
                  <a:pt x="1072" y="484"/>
                  <a:pt x="1073" y="483"/>
                </a:cubicBezTo>
                <a:cubicBezTo>
                  <a:pt x="1073" y="483"/>
                  <a:pt x="1073" y="483"/>
                  <a:pt x="1074" y="482"/>
                </a:cubicBezTo>
                <a:cubicBezTo>
                  <a:pt x="1076" y="480"/>
                  <a:pt x="1076" y="478"/>
                  <a:pt x="1075" y="476"/>
                </a:cubicBezTo>
                <a:cubicBezTo>
                  <a:pt x="1074" y="475"/>
                  <a:pt x="1074" y="474"/>
                  <a:pt x="1073" y="473"/>
                </a:cubicBezTo>
                <a:cubicBezTo>
                  <a:pt x="1072" y="472"/>
                  <a:pt x="1072" y="471"/>
                  <a:pt x="1071" y="471"/>
                </a:cubicBezTo>
                <a:cubicBezTo>
                  <a:pt x="1068" y="471"/>
                  <a:pt x="1066" y="471"/>
                  <a:pt x="1064" y="470"/>
                </a:cubicBezTo>
                <a:cubicBezTo>
                  <a:pt x="1063" y="470"/>
                  <a:pt x="1063" y="470"/>
                  <a:pt x="1062" y="471"/>
                </a:cubicBezTo>
                <a:cubicBezTo>
                  <a:pt x="1060" y="471"/>
                  <a:pt x="1058" y="472"/>
                  <a:pt x="1057" y="474"/>
                </a:cubicBezTo>
                <a:close/>
                <a:moveTo>
                  <a:pt x="2071" y="546"/>
                </a:moveTo>
                <a:cubicBezTo>
                  <a:pt x="2071" y="549"/>
                  <a:pt x="2074" y="550"/>
                  <a:pt x="2075" y="552"/>
                </a:cubicBezTo>
                <a:cubicBezTo>
                  <a:pt x="2075" y="554"/>
                  <a:pt x="2076" y="555"/>
                  <a:pt x="2077" y="557"/>
                </a:cubicBezTo>
                <a:cubicBezTo>
                  <a:pt x="2077" y="557"/>
                  <a:pt x="2078" y="558"/>
                  <a:pt x="2078" y="557"/>
                </a:cubicBezTo>
                <a:cubicBezTo>
                  <a:pt x="2080" y="556"/>
                  <a:pt x="2082" y="555"/>
                  <a:pt x="2084" y="553"/>
                </a:cubicBezTo>
                <a:cubicBezTo>
                  <a:pt x="2084" y="553"/>
                  <a:pt x="2084" y="552"/>
                  <a:pt x="2084" y="551"/>
                </a:cubicBezTo>
                <a:cubicBezTo>
                  <a:pt x="2082" y="550"/>
                  <a:pt x="2080" y="549"/>
                  <a:pt x="2078" y="548"/>
                </a:cubicBezTo>
                <a:cubicBezTo>
                  <a:pt x="2078" y="548"/>
                  <a:pt x="2078" y="547"/>
                  <a:pt x="2078" y="547"/>
                </a:cubicBezTo>
                <a:cubicBezTo>
                  <a:pt x="2079" y="546"/>
                  <a:pt x="2080" y="546"/>
                  <a:pt x="2081" y="546"/>
                </a:cubicBezTo>
                <a:cubicBezTo>
                  <a:pt x="2084" y="543"/>
                  <a:pt x="2087" y="544"/>
                  <a:pt x="2090" y="547"/>
                </a:cubicBezTo>
                <a:cubicBezTo>
                  <a:pt x="2092" y="548"/>
                  <a:pt x="2094" y="549"/>
                  <a:pt x="2096" y="549"/>
                </a:cubicBezTo>
                <a:cubicBezTo>
                  <a:pt x="2097" y="549"/>
                  <a:pt x="2097" y="549"/>
                  <a:pt x="2097" y="548"/>
                </a:cubicBezTo>
                <a:cubicBezTo>
                  <a:pt x="2098" y="546"/>
                  <a:pt x="2098" y="545"/>
                  <a:pt x="2098" y="543"/>
                </a:cubicBezTo>
                <a:cubicBezTo>
                  <a:pt x="2099" y="541"/>
                  <a:pt x="2100" y="539"/>
                  <a:pt x="2102" y="539"/>
                </a:cubicBezTo>
                <a:cubicBezTo>
                  <a:pt x="2104" y="538"/>
                  <a:pt x="2106" y="537"/>
                  <a:pt x="2108" y="536"/>
                </a:cubicBezTo>
                <a:cubicBezTo>
                  <a:pt x="2109" y="535"/>
                  <a:pt x="2110" y="533"/>
                  <a:pt x="2109" y="532"/>
                </a:cubicBezTo>
                <a:cubicBezTo>
                  <a:pt x="2108" y="531"/>
                  <a:pt x="2107" y="529"/>
                  <a:pt x="2106" y="528"/>
                </a:cubicBezTo>
                <a:cubicBezTo>
                  <a:pt x="2105" y="528"/>
                  <a:pt x="2105" y="527"/>
                  <a:pt x="2105" y="526"/>
                </a:cubicBezTo>
                <a:cubicBezTo>
                  <a:pt x="2104" y="524"/>
                  <a:pt x="2104" y="524"/>
                  <a:pt x="2103" y="525"/>
                </a:cubicBezTo>
                <a:cubicBezTo>
                  <a:pt x="2100" y="527"/>
                  <a:pt x="2098" y="526"/>
                  <a:pt x="2095" y="525"/>
                </a:cubicBezTo>
                <a:cubicBezTo>
                  <a:pt x="2091" y="523"/>
                  <a:pt x="2088" y="521"/>
                  <a:pt x="2085" y="518"/>
                </a:cubicBezTo>
                <a:cubicBezTo>
                  <a:pt x="2083" y="516"/>
                  <a:pt x="2081" y="514"/>
                  <a:pt x="2078" y="513"/>
                </a:cubicBezTo>
                <a:cubicBezTo>
                  <a:pt x="2077" y="512"/>
                  <a:pt x="2076" y="513"/>
                  <a:pt x="2076" y="513"/>
                </a:cubicBezTo>
                <a:cubicBezTo>
                  <a:pt x="2075" y="514"/>
                  <a:pt x="2075" y="515"/>
                  <a:pt x="2075" y="516"/>
                </a:cubicBezTo>
                <a:cubicBezTo>
                  <a:pt x="2075" y="517"/>
                  <a:pt x="2076" y="518"/>
                  <a:pt x="2077" y="520"/>
                </a:cubicBezTo>
                <a:cubicBezTo>
                  <a:pt x="2077" y="521"/>
                  <a:pt x="2078" y="522"/>
                  <a:pt x="2078" y="524"/>
                </a:cubicBezTo>
                <a:cubicBezTo>
                  <a:pt x="2078" y="528"/>
                  <a:pt x="2078" y="532"/>
                  <a:pt x="2078" y="536"/>
                </a:cubicBezTo>
                <a:cubicBezTo>
                  <a:pt x="2078" y="536"/>
                  <a:pt x="2078" y="537"/>
                  <a:pt x="2077" y="537"/>
                </a:cubicBezTo>
                <a:cubicBezTo>
                  <a:pt x="2077" y="537"/>
                  <a:pt x="2076" y="537"/>
                  <a:pt x="2076" y="537"/>
                </a:cubicBezTo>
                <a:cubicBezTo>
                  <a:pt x="2074" y="537"/>
                  <a:pt x="2074" y="537"/>
                  <a:pt x="2074" y="539"/>
                </a:cubicBezTo>
                <a:cubicBezTo>
                  <a:pt x="2074" y="540"/>
                  <a:pt x="2074" y="540"/>
                  <a:pt x="2074" y="541"/>
                </a:cubicBezTo>
                <a:cubicBezTo>
                  <a:pt x="2073" y="543"/>
                  <a:pt x="2072" y="544"/>
                  <a:pt x="2071" y="546"/>
                </a:cubicBezTo>
                <a:close/>
                <a:moveTo>
                  <a:pt x="612" y="76"/>
                </a:moveTo>
                <a:cubicBezTo>
                  <a:pt x="614" y="77"/>
                  <a:pt x="615" y="77"/>
                  <a:pt x="617" y="78"/>
                </a:cubicBezTo>
                <a:cubicBezTo>
                  <a:pt x="617" y="78"/>
                  <a:pt x="617" y="78"/>
                  <a:pt x="617" y="78"/>
                </a:cubicBezTo>
                <a:cubicBezTo>
                  <a:pt x="617" y="78"/>
                  <a:pt x="617" y="78"/>
                  <a:pt x="617" y="78"/>
                </a:cubicBezTo>
                <a:cubicBezTo>
                  <a:pt x="618" y="79"/>
                  <a:pt x="619" y="79"/>
                  <a:pt x="619" y="80"/>
                </a:cubicBezTo>
                <a:cubicBezTo>
                  <a:pt x="623" y="83"/>
                  <a:pt x="625" y="86"/>
                  <a:pt x="623" y="90"/>
                </a:cubicBezTo>
                <a:cubicBezTo>
                  <a:pt x="622" y="92"/>
                  <a:pt x="623" y="93"/>
                  <a:pt x="624" y="94"/>
                </a:cubicBezTo>
                <a:cubicBezTo>
                  <a:pt x="625" y="95"/>
                  <a:pt x="627" y="95"/>
                  <a:pt x="629" y="94"/>
                </a:cubicBezTo>
                <a:cubicBezTo>
                  <a:pt x="631" y="93"/>
                  <a:pt x="632" y="91"/>
                  <a:pt x="633" y="88"/>
                </a:cubicBezTo>
                <a:cubicBezTo>
                  <a:pt x="634" y="85"/>
                  <a:pt x="635" y="82"/>
                  <a:pt x="638" y="79"/>
                </a:cubicBezTo>
                <a:cubicBezTo>
                  <a:pt x="638" y="79"/>
                  <a:pt x="639" y="77"/>
                  <a:pt x="639" y="76"/>
                </a:cubicBezTo>
                <a:cubicBezTo>
                  <a:pt x="640" y="74"/>
                  <a:pt x="640" y="72"/>
                  <a:pt x="639" y="70"/>
                </a:cubicBezTo>
                <a:cubicBezTo>
                  <a:pt x="638" y="69"/>
                  <a:pt x="637" y="68"/>
                  <a:pt x="638" y="67"/>
                </a:cubicBezTo>
                <a:cubicBezTo>
                  <a:pt x="638" y="66"/>
                  <a:pt x="638" y="66"/>
                  <a:pt x="638" y="65"/>
                </a:cubicBezTo>
                <a:cubicBezTo>
                  <a:pt x="638" y="61"/>
                  <a:pt x="636" y="60"/>
                  <a:pt x="633" y="61"/>
                </a:cubicBezTo>
                <a:cubicBezTo>
                  <a:pt x="632" y="61"/>
                  <a:pt x="632" y="62"/>
                  <a:pt x="631" y="62"/>
                </a:cubicBezTo>
                <a:cubicBezTo>
                  <a:pt x="631" y="62"/>
                  <a:pt x="631" y="62"/>
                  <a:pt x="631" y="62"/>
                </a:cubicBezTo>
                <a:cubicBezTo>
                  <a:pt x="631" y="63"/>
                  <a:pt x="631" y="63"/>
                  <a:pt x="630" y="62"/>
                </a:cubicBezTo>
                <a:cubicBezTo>
                  <a:pt x="631" y="62"/>
                  <a:pt x="631" y="62"/>
                  <a:pt x="631" y="62"/>
                </a:cubicBezTo>
                <a:cubicBezTo>
                  <a:pt x="631" y="60"/>
                  <a:pt x="631" y="58"/>
                  <a:pt x="631" y="57"/>
                </a:cubicBezTo>
                <a:cubicBezTo>
                  <a:pt x="631" y="54"/>
                  <a:pt x="629" y="52"/>
                  <a:pt x="626" y="52"/>
                </a:cubicBezTo>
                <a:cubicBezTo>
                  <a:pt x="625" y="52"/>
                  <a:pt x="623" y="52"/>
                  <a:pt x="621" y="52"/>
                </a:cubicBezTo>
                <a:cubicBezTo>
                  <a:pt x="621" y="52"/>
                  <a:pt x="620" y="52"/>
                  <a:pt x="620" y="53"/>
                </a:cubicBezTo>
                <a:cubicBezTo>
                  <a:pt x="618" y="54"/>
                  <a:pt x="616" y="56"/>
                  <a:pt x="617" y="59"/>
                </a:cubicBezTo>
                <a:cubicBezTo>
                  <a:pt x="617" y="59"/>
                  <a:pt x="617" y="60"/>
                  <a:pt x="617" y="61"/>
                </a:cubicBezTo>
                <a:cubicBezTo>
                  <a:pt x="616" y="63"/>
                  <a:pt x="616" y="63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3"/>
                  <a:pt x="619" y="63"/>
                  <a:pt x="619" y="63"/>
                </a:cubicBezTo>
                <a:cubicBezTo>
                  <a:pt x="620" y="63"/>
                  <a:pt x="619" y="63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5"/>
                  <a:pt x="619" y="66"/>
                  <a:pt x="619" y="67"/>
                </a:cubicBezTo>
                <a:cubicBezTo>
                  <a:pt x="619" y="68"/>
                  <a:pt x="619" y="69"/>
                  <a:pt x="619" y="70"/>
                </a:cubicBezTo>
                <a:cubicBezTo>
                  <a:pt x="618" y="71"/>
                  <a:pt x="617" y="71"/>
                  <a:pt x="617" y="71"/>
                </a:cubicBezTo>
                <a:cubicBezTo>
                  <a:pt x="615" y="70"/>
                  <a:pt x="615" y="70"/>
                  <a:pt x="613" y="69"/>
                </a:cubicBezTo>
                <a:cubicBezTo>
                  <a:pt x="613" y="69"/>
                  <a:pt x="612" y="69"/>
                  <a:pt x="611" y="70"/>
                </a:cubicBezTo>
                <a:cubicBezTo>
                  <a:pt x="611" y="70"/>
                  <a:pt x="610" y="71"/>
                  <a:pt x="610" y="72"/>
                </a:cubicBezTo>
                <a:cubicBezTo>
                  <a:pt x="609" y="74"/>
                  <a:pt x="610" y="76"/>
                  <a:pt x="612" y="76"/>
                </a:cubicBezTo>
                <a:close/>
                <a:moveTo>
                  <a:pt x="1927" y="984"/>
                </a:moveTo>
                <a:cubicBezTo>
                  <a:pt x="1930" y="984"/>
                  <a:pt x="1933" y="984"/>
                  <a:pt x="1937" y="986"/>
                </a:cubicBezTo>
                <a:cubicBezTo>
                  <a:pt x="1938" y="987"/>
                  <a:pt x="1939" y="987"/>
                  <a:pt x="1940" y="986"/>
                </a:cubicBezTo>
                <a:cubicBezTo>
                  <a:pt x="1941" y="985"/>
                  <a:pt x="1942" y="985"/>
                  <a:pt x="1943" y="985"/>
                </a:cubicBezTo>
                <a:cubicBezTo>
                  <a:pt x="1944" y="985"/>
                  <a:pt x="1945" y="986"/>
                  <a:pt x="1946" y="986"/>
                </a:cubicBezTo>
                <a:cubicBezTo>
                  <a:pt x="1947" y="986"/>
                  <a:pt x="1949" y="984"/>
                  <a:pt x="1949" y="983"/>
                </a:cubicBezTo>
                <a:cubicBezTo>
                  <a:pt x="1949" y="983"/>
                  <a:pt x="1948" y="982"/>
                  <a:pt x="1947" y="982"/>
                </a:cubicBezTo>
                <a:cubicBezTo>
                  <a:pt x="1944" y="982"/>
                  <a:pt x="1941" y="981"/>
                  <a:pt x="1938" y="979"/>
                </a:cubicBezTo>
                <a:cubicBezTo>
                  <a:pt x="1938" y="978"/>
                  <a:pt x="1937" y="978"/>
                  <a:pt x="1937" y="978"/>
                </a:cubicBezTo>
                <a:cubicBezTo>
                  <a:pt x="1935" y="978"/>
                  <a:pt x="1934" y="978"/>
                  <a:pt x="1933" y="978"/>
                </a:cubicBezTo>
                <a:cubicBezTo>
                  <a:pt x="1932" y="978"/>
                  <a:pt x="1931" y="978"/>
                  <a:pt x="1931" y="977"/>
                </a:cubicBezTo>
                <a:cubicBezTo>
                  <a:pt x="1931" y="976"/>
                  <a:pt x="1931" y="976"/>
                  <a:pt x="1933" y="976"/>
                </a:cubicBezTo>
                <a:cubicBezTo>
                  <a:pt x="1933" y="975"/>
                  <a:pt x="1934" y="975"/>
                  <a:pt x="1934" y="975"/>
                </a:cubicBezTo>
                <a:cubicBezTo>
                  <a:pt x="1935" y="975"/>
                  <a:pt x="1936" y="975"/>
                  <a:pt x="1936" y="974"/>
                </a:cubicBezTo>
                <a:cubicBezTo>
                  <a:pt x="1936" y="974"/>
                  <a:pt x="1935" y="973"/>
                  <a:pt x="1934" y="973"/>
                </a:cubicBezTo>
                <a:cubicBezTo>
                  <a:pt x="1931" y="973"/>
                  <a:pt x="1927" y="972"/>
                  <a:pt x="1924" y="971"/>
                </a:cubicBezTo>
                <a:cubicBezTo>
                  <a:pt x="1922" y="971"/>
                  <a:pt x="1920" y="970"/>
                  <a:pt x="1919" y="969"/>
                </a:cubicBezTo>
                <a:cubicBezTo>
                  <a:pt x="1916" y="968"/>
                  <a:pt x="1914" y="968"/>
                  <a:pt x="1913" y="971"/>
                </a:cubicBezTo>
                <a:cubicBezTo>
                  <a:pt x="1912" y="972"/>
                  <a:pt x="1911" y="972"/>
                  <a:pt x="1910" y="972"/>
                </a:cubicBezTo>
                <a:cubicBezTo>
                  <a:pt x="1908" y="972"/>
                  <a:pt x="1907" y="972"/>
                  <a:pt x="1905" y="972"/>
                </a:cubicBezTo>
                <a:cubicBezTo>
                  <a:pt x="1903" y="971"/>
                  <a:pt x="1901" y="971"/>
                  <a:pt x="1899" y="969"/>
                </a:cubicBezTo>
                <a:cubicBezTo>
                  <a:pt x="1896" y="966"/>
                  <a:pt x="1893" y="966"/>
                  <a:pt x="1890" y="966"/>
                </a:cubicBezTo>
                <a:cubicBezTo>
                  <a:pt x="1887" y="966"/>
                  <a:pt x="1884" y="965"/>
                  <a:pt x="1880" y="965"/>
                </a:cubicBezTo>
                <a:cubicBezTo>
                  <a:pt x="1880" y="967"/>
                  <a:pt x="1879" y="969"/>
                  <a:pt x="1878" y="971"/>
                </a:cubicBezTo>
                <a:cubicBezTo>
                  <a:pt x="1877" y="971"/>
                  <a:pt x="1878" y="973"/>
                  <a:pt x="1879" y="973"/>
                </a:cubicBezTo>
                <a:cubicBezTo>
                  <a:pt x="1881" y="973"/>
                  <a:pt x="1883" y="974"/>
                  <a:pt x="1884" y="976"/>
                </a:cubicBezTo>
                <a:cubicBezTo>
                  <a:pt x="1884" y="977"/>
                  <a:pt x="1886" y="977"/>
                  <a:pt x="1887" y="977"/>
                </a:cubicBezTo>
                <a:cubicBezTo>
                  <a:pt x="1889" y="977"/>
                  <a:pt x="1891" y="978"/>
                  <a:pt x="1893" y="979"/>
                </a:cubicBezTo>
                <a:cubicBezTo>
                  <a:pt x="1895" y="980"/>
                  <a:pt x="1897" y="980"/>
                  <a:pt x="1899" y="979"/>
                </a:cubicBezTo>
                <a:cubicBezTo>
                  <a:pt x="1902" y="979"/>
                  <a:pt x="1906" y="979"/>
                  <a:pt x="1910" y="981"/>
                </a:cubicBezTo>
                <a:cubicBezTo>
                  <a:pt x="1913" y="983"/>
                  <a:pt x="1917" y="984"/>
                  <a:pt x="1920" y="984"/>
                </a:cubicBezTo>
                <a:cubicBezTo>
                  <a:pt x="1922" y="984"/>
                  <a:pt x="1924" y="984"/>
                  <a:pt x="1927" y="984"/>
                </a:cubicBezTo>
                <a:close/>
                <a:moveTo>
                  <a:pt x="1990" y="778"/>
                </a:moveTo>
                <a:cubicBezTo>
                  <a:pt x="1988" y="778"/>
                  <a:pt x="1987" y="778"/>
                  <a:pt x="1985" y="778"/>
                </a:cubicBezTo>
                <a:cubicBezTo>
                  <a:pt x="1982" y="776"/>
                  <a:pt x="1980" y="778"/>
                  <a:pt x="1979" y="781"/>
                </a:cubicBezTo>
                <a:cubicBezTo>
                  <a:pt x="1979" y="782"/>
                  <a:pt x="1978" y="783"/>
                  <a:pt x="1978" y="784"/>
                </a:cubicBezTo>
                <a:cubicBezTo>
                  <a:pt x="1978" y="787"/>
                  <a:pt x="1978" y="790"/>
                  <a:pt x="1977" y="793"/>
                </a:cubicBezTo>
                <a:cubicBezTo>
                  <a:pt x="1977" y="795"/>
                  <a:pt x="1977" y="796"/>
                  <a:pt x="1976" y="796"/>
                </a:cubicBezTo>
                <a:cubicBezTo>
                  <a:pt x="1976" y="797"/>
                  <a:pt x="1975" y="798"/>
                  <a:pt x="1975" y="798"/>
                </a:cubicBezTo>
                <a:cubicBezTo>
                  <a:pt x="1976" y="801"/>
                  <a:pt x="1977" y="804"/>
                  <a:pt x="1978" y="806"/>
                </a:cubicBezTo>
                <a:cubicBezTo>
                  <a:pt x="1978" y="808"/>
                  <a:pt x="1980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3"/>
                  <a:pt x="1982" y="815"/>
                  <a:pt x="1985" y="816"/>
                </a:cubicBezTo>
                <a:cubicBezTo>
                  <a:pt x="1986" y="816"/>
                  <a:pt x="1987" y="817"/>
                  <a:pt x="1987" y="817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8" y="817"/>
                  <a:pt x="1989" y="816"/>
                  <a:pt x="1991" y="815"/>
                </a:cubicBezTo>
                <a:cubicBezTo>
                  <a:pt x="1991" y="815"/>
                  <a:pt x="1992" y="815"/>
                  <a:pt x="1993" y="816"/>
                </a:cubicBezTo>
                <a:cubicBezTo>
                  <a:pt x="1993" y="816"/>
                  <a:pt x="1994" y="817"/>
                  <a:pt x="1994" y="817"/>
                </a:cubicBezTo>
                <a:cubicBezTo>
                  <a:pt x="1996" y="818"/>
                  <a:pt x="1998" y="819"/>
                  <a:pt x="2000" y="817"/>
                </a:cubicBezTo>
                <a:cubicBezTo>
                  <a:pt x="1999" y="817"/>
                  <a:pt x="1999" y="817"/>
                  <a:pt x="1999" y="817"/>
                </a:cubicBezTo>
                <a:cubicBezTo>
                  <a:pt x="2000" y="817"/>
                  <a:pt x="2000" y="817"/>
                  <a:pt x="2000" y="817"/>
                </a:cubicBezTo>
                <a:cubicBezTo>
                  <a:pt x="2000" y="817"/>
                  <a:pt x="2000" y="817"/>
                  <a:pt x="2000" y="817"/>
                </a:cubicBezTo>
                <a:cubicBezTo>
                  <a:pt x="2000" y="817"/>
                  <a:pt x="2000" y="817"/>
                  <a:pt x="2000" y="817"/>
                </a:cubicBezTo>
                <a:cubicBezTo>
                  <a:pt x="2000" y="818"/>
                  <a:pt x="2001" y="818"/>
                  <a:pt x="2002" y="819"/>
                </a:cubicBezTo>
                <a:cubicBezTo>
                  <a:pt x="2002" y="821"/>
                  <a:pt x="2003" y="822"/>
                  <a:pt x="2005" y="823"/>
                </a:cubicBezTo>
                <a:cubicBezTo>
                  <a:pt x="2006" y="823"/>
                  <a:pt x="2006" y="824"/>
                  <a:pt x="2005" y="825"/>
                </a:cubicBezTo>
                <a:cubicBezTo>
                  <a:pt x="2003" y="827"/>
                  <a:pt x="2003" y="828"/>
                  <a:pt x="2005" y="829"/>
                </a:cubicBezTo>
                <a:cubicBezTo>
                  <a:pt x="2006" y="829"/>
                  <a:pt x="2007" y="830"/>
                  <a:pt x="2008" y="830"/>
                </a:cubicBezTo>
                <a:cubicBezTo>
                  <a:pt x="2008" y="830"/>
                  <a:pt x="2009" y="830"/>
                  <a:pt x="2009" y="829"/>
                </a:cubicBezTo>
                <a:cubicBezTo>
                  <a:pt x="2009" y="827"/>
                  <a:pt x="2010" y="825"/>
                  <a:pt x="2010" y="824"/>
                </a:cubicBezTo>
                <a:cubicBezTo>
                  <a:pt x="2010" y="823"/>
                  <a:pt x="2010" y="822"/>
                  <a:pt x="2009" y="821"/>
                </a:cubicBezTo>
                <a:cubicBezTo>
                  <a:pt x="2008" y="820"/>
                  <a:pt x="2007" y="819"/>
                  <a:pt x="2006" y="818"/>
                </a:cubicBezTo>
                <a:cubicBezTo>
                  <a:pt x="2006" y="815"/>
                  <a:pt x="2005" y="814"/>
                  <a:pt x="2002" y="813"/>
                </a:cubicBezTo>
                <a:cubicBezTo>
                  <a:pt x="2001" y="813"/>
                  <a:pt x="2000" y="812"/>
                  <a:pt x="1999" y="811"/>
                </a:cubicBezTo>
                <a:cubicBezTo>
                  <a:pt x="1998" y="810"/>
                  <a:pt x="1997" y="810"/>
                  <a:pt x="1996" y="810"/>
                </a:cubicBezTo>
                <a:cubicBezTo>
                  <a:pt x="1996" y="811"/>
                  <a:pt x="1995" y="811"/>
                  <a:pt x="1994" y="811"/>
                </a:cubicBezTo>
                <a:cubicBezTo>
                  <a:pt x="1994" y="811"/>
                  <a:pt x="1994" y="811"/>
                  <a:pt x="1994" y="811"/>
                </a:cubicBezTo>
                <a:cubicBezTo>
                  <a:pt x="1993" y="811"/>
                  <a:pt x="1993" y="811"/>
                  <a:pt x="1992" y="811"/>
                </a:cubicBezTo>
                <a:cubicBezTo>
                  <a:pt x="1991" y="811"/>
                  <a:pt x="1991" y="810"/>
                  <a:pt x="1992" y="809"/>
                </a:cubicBezTo>
                <a:cubicBezTo>
                  <a:pt x="1994" y="806"/>
                  <a:pt x="1994" y="806"/>
                  <a:pt x="1991" y="806"/>
                </a:cubicBezTo>
                <a:cubicBezTo>
                  <a:pt x="1990" y="805"/>
                  <a:pt x="1989" y="805"/>
                  <a:pt x="1989" y="804"/>
                </a:cubicBezTo>
                <a:cubicBezTo>
                  <a:pt x="1989" y="802"/>
                  <a:pt x="1989" y="800"/>
                  <a:pt x="1991" y="799"/>
                </a:cubicBezTo>
                <a:cubicBezTo>
                  <a:pt x="1991" y="798"/>
                  <a:pt x="1992" y="798"/>
                  <a:pt x="1992" y="797"/>
                </a:cubicBezTo>
                <a:cubicBezTo>
                  <a:pt x="1994" y="794"/>
                  <a:pt x="1996" y="790"/>
                  <a:pt x="1994" y="786"/>
                </a:cubicBezTo>
                <a:cubicBezTo>
                  <a:pt x="1992" y="784"/>
                  <a:pt x="1992" y="782"/>
                  <a:pt x="1992" y="780"/>
                </a:cubicBezTo>
                <a:cubicBezTo>
                  <a:pt x="1992" y="779"/>
                  <a:pt x="1992" y="778"/>
                  <a:pt x="1990" y="778"/>
                </a:cubicBezTo>
                <a:close/>
                <a:moveTo>
                  <a:pt x="2135" y="1281"/>
                </a:moveTo>
                <a:cubicBezTo>
                  <a:pt x="2132" y="1281"/>
                  <a:pt x="2129" y="1281"/>
                  <a:pt x="2126" y="1282"/>
                </a:cubicBezTo>
                <a:cubicBezTo>
                  <a:pt x="2124" y="1283"/>
                  <a:pt x="2122" y="1282"/>
                  <a:pt x="2120" y="1281"/>
                </a:cubicBezTo>
                <a:cubicBezTo>
                  <a:pt x="2118" y="1280"/>
                  <a:pt x="2117" y="1279"/>
                  <a:pt x="2116" y="1278"/>
                </a:cubicBezTo>
                <a:cubicBezTo>
                  <a:pt x="2115" y="1277"/>
                  <a:pt x="2114" y="1277"/>
                  <a:pt x="2113" y="1277"/>
                </a:cubicBezTo>
                <a:cubicBezTo>
                  <a:pt x="2112" y="1277"/>
                  <a:pt x="2111" y="1278"/>
                  <a:pt x="2111" y="1280"/>
                </a:cubicBezTo>
                <a:cubicBezTo>
                  <a:pt x="2111" y="1280"/>
                  <a:pt x="2111" y="1281"/>
                  <a:pt x="2111" y="1281"/>
                </a:cubicBezTo>
                <a:cubicBezTo>
                  <a:pt x="2111" y="1287"/>
                  <a:pt x="2112" y="1292"/>
                  <a:pt x="2110" y="1297"/>
                </a:cubicBezTo>
                <a:cubicBezTo>
                  <a:pt x="2110" y="1297"/>
                  <a:pt x="2110" y="1297"/>
                  <a:pt x="2110" y="1299"/>
                </a:cubicBezTo>
                <a:cubicBezTo>
                  <a:pt x="2110" y="1301"/>
                  <a:pt x="2111" y="1303"/>
                  <a:pt x="2111" y="1306"/>
                </a:cubicBezTo>
                <a:cubicBezTo>
                  <a:pt x="2112" y="1309"/>
                  <a:pt x="2114" y="1311"/>
                  <a:pt x="2117" y="1311"/>
                </a:cubicBezTo>
                <a:cubicBezTo>
                  <a:pt x="2117" y="1311"/>
                  <a:pt x="2118" y="1311"/>
                  <a:pt x="2118" y="1311"/>
                </a:cubicBezTo>
                <a:cubicBezTo>
                  <a:pt x="2119" y="1310"/>
                  <a:pt x="2121" y="1309"/>
                  <a:pt x="2122" y="1308"/>
                </a:cubicBezTo>
                <a:cubicBezTo>
                  <a:pt x="2123" y="1307"/>
                  <a:pt x="2124" y="1306"/>
                  <a:pt x="2126" y="1307"/>
                </a:cubicBezTo>
                <a:cubicBezTo>
                  <a:pt x="2127" y="1307"/>
                  <a:pt x="2128" y="1306"/>
                  <a:pt x="2129" y="1305"/>
                </a:cubicBezTo>
                <a:cubicBezTo>
                  <a:pt x="2130" y="1301"/>
                  <a:pt x="2131" y="1298"/>
                  <a:pt x="2134" y="1295"/>
                </a:cubicBezTo>
                <a:cubicBezTo>
                  <a:pt x="2134" y="1295"/>
                  <a:pt x="2134" y="1294"/>
                  <a:pt x="2134" y="1293"/>
                </a:cubicBezTo>
                <a:cubicBezTo>
                  <a:pt x="2135" y="1291"/>
                  <a:pt x="2136" y="1288"/>
                  <a:pt x="2137" y="1285"/>
                </a:cubicBezTo>
                <a:cubicBezTo>
                  <a:pt x="2137" y="1284"/>
                  <a:pt x="2137" y="1284"/>
                  <a:pt x="2137" y="1283"/>
                </a:cubicBezTo>
                <a:cubicBezTo>
                  <a:pt x="2137" y="1282"/>
                  <a:pt x="2136" y="1280"/>
                  <a:pt x="2135" y="1281"/>
                </a:cubicBezTo>
                <a:close/>
                <a:moveTo>
                  <a:pt x="584" y="770"/>
                </a:moveTo>
                <a:cubicBezTo>
                  <a:pt x="585" y="770"/>
                  <a:pt x="585" y="768"/>
                  <a:pt x="584" y="767"/>
                </a:cubicBezTo>
                <a:cubicBezTo>
                  <a:pt x="584" y="766"/>
                  <a:pt x="583" y="765"/>
                  <a:pt x="582" y="765"/>
                </a:cubicBezTo>
                <a:cubicBezTo>
                  <a:pt x="576" y="762"/>
                  <a:pt x="570" y="759"/>
                  <a:pt x="564" y="757"/>
                </a:cubicBezTo>
                <a:cubicBezTo>
                  <a:pt x="562" y="756"/>
                  <a:pt x="561" y="755"/>
                  <a:pt x="559" y="754"/>
                </a:cubicBezTo>
                <a:cubicBezTo>
                  <a:pt x="557" y="753"/>
                  <a:pt x="555" y="752"/>
                  <a:pt x="553" y="751"/>
                </a:cubicBezTo>
                <a:cubicBezTo>
                  <a:pt x="552" y="751"/>
                  <a:pt x="550" y="750"/>
                  <a:pt x="550" y="750"/>
                </a:cubicBezTo>
                <a:cubicBezTo>
                  <a:pt x="547" y="747"/>
                  <a:pt x="544" y="746"/>
                  <a:pt x="541" y="746"/>
                </a:cubicBezTo>
                <a:cubicBezTo>
                  <a:pt x="538" y="746"/>
                  <a:pt x="536" y="746"/>
                  <a:pt x="534" y="745"/>
                </a:cubicBezTo>
                <a:cubicBezTo>
                  <a:pt x="533" y="744"/>
                  <a:pt x="531" y="744"/>
                  <a:pt x="530" y="744"/>
                </a:cubicBezTo>
                <a:cubicBezTo>
                  <a:pt x="526" y="745"/>
                  <a:pt x="522" y="745"/>
                  <a:pt x="518" y="747"/>
                </a:cubicBezTo>
                <a:cubicBezTo>
                  <a:pt x="514" y="749"/>
                  <a:pt x="513" y="752"/>
                  <a:pt x="510" y="755"/>
                </a:cubicBezTo>
                <a:cubicBezTo>
                  <a:pt x="510" y="755"/>
                  <a:pt x="511" y="756"/>
                  <a:pt x="511" y="756"/>
                </a:cubicBezTo>
                <a:cubicBezTo>
                  <a:pt x="512" y="756"/>
                  <a:pt x="513" y="756"/>
                  <a:pt x="514" y="755"/>
                </a:cubicBezTo>
                <a:cubicBezTo>
                  <a:pt x="518" y="753"/>
                  <a:pt x="523" y="752"/>
                  <a:pt x="527" y="750"/>
                </a:cubicBezTo>
                <a:cubicBezTo>
                  <a:pt x="528" y="749"/>
                  <a:pt x="529" y="750"/>
                  <a:pt x="530" y="751"/>
                </a:cubicBezTo>
                <a:cubicBezTo>
                  <a:pt x="531" y="752"/>
                  <a:pt x="532" y="753"/>
                  <a:pt x="533" y="753"/>
                </a:cubicBezTo>
                <a:cubicBezTo>
                  <a:pt x="535" y="754"/>
                  <a:pt x="537" y="754"/>
                  <a:pt x="539" y="754"/>
                </a:cubicBezTo>
                <a:cubicBezTo>
                  <a:pt x="541" y="755"/>
                  <a:pt x="542" y="755"/>
                  <a:pt x="543" y="756"/>
                </a:cubicBezTo>
                <a:cubicBezTo>
                  <a:pt x="546" y="757"/>
                  <a:pt x="549" y="758"/>
                  <a:pt x="552" y="758"/>
                </a:cubicBezTo>
                <a:cubicBezTo>
                  <a:pt x="553" y="758"/>
                  <a:pt x="554" y="759"/>
                  <a:pt x="555" y="761"/>
                </a:cubicBezTo>
                <a:cubicBezTo>
                  <a:pt x="556" y="764"/>
                  <a:pt x="559" y="765"/>
                  <a:pt x="562" y="765"/>
                </a:cubicBezTo>
                <a:cubicBezTo>
                  <a:pt x="562" y="765"/>
                  <a:pt x="562" y="766"/>
                  <a:pt x="562" y="766"/>
                </a:cubicBezTo>
                <a:cubicBezTo>
                  <a:pt x="563" y="766"/>
                  <a:pt x="564" y="767"/>
                  <a:pt x="563" y="768"/>
                </a:cubicBezTo>
                <a:cubicBezTo>
                  <a:pt x="563" y="768"/>
                  <a:pt x="562" y="769"/>
                  <a:pt x="562" y="769"/>
                </a:cubicBezTo>
                <a:cubicBezTo>
                  <a:pt x="561" y="770"/>
                  <a:pt x="562" y="772"/>
                  <a:pt x="563" y="772"/>
                </a:cubicBezTo>
                <a:cubicBezTo>
                  <a:pt x="565" y="772"/>
                  <a:pt x="567" y="772"/>
                  <a:pt x="571" y="772"/>
                </a:cubicBezTo>
                <a:cubicBezTo>
                  <a:pt x="575" y="773"/>
                  <a:pt x="579" y="771"/>
                  <a:pt x="584" y="770"/>
                </a:cubicBezTo>
                <a:close/>
                <a:moveTo>
                  <a:pt x="1583" y="72"/>
                </a:moveTo>
                <a:cubicBezTo>
                  <a:pt x="1583" y="73"/>
                  <a:pt x="1583" y="74"/>
                  <a:pt x="1583" y="73"/>
                </a:cubicBezTo>
                <a:cubicBezTo>
                  <a:pt x="1583" y="75"/>
                  <a:pt x="1582" y="76"/>
                  <a:pt x="1583" y="77"/>
                </a:cubicBezTo>
                <a:cubicBezTo>
                  <a:pt x="1583" y="80"/>
                  <a:pt x="1584" y="83"/>
                  <a:pt x="1585" y="87"/>
                </a:cubicBezTo>
                <a:cubicBezTo>
                  <a:pt x="1585" y="89"/>
                  <a:pt x="1586" y="91"/>
                  <a:pt x="1588" y="92"/>
                </a:cubicBezTo>
                <a:cubicBezTo>
                  <a:pt x="1589" y="93"/>
                  <a:pt x="1589" y="93"/>
                  <a:pt x="1590" y="93"/>
                </a:cubicBezTo>
                <a:cubicBezTo>
                  <a:pt x="1590" y="93"/>
                  <a:pt x="1591" y="92"/>
                  <a:pt x="1591" y="92"/>
                </a:cubicBezTo>
                <a:cubicBezTo>
                  <a:pt x="1595" y="87"/>
                  <a:pt x="1595" y="87"/>
                  <a:pt x="1601" y="83"/>
                </a:cubicBezTo>
                <a:cubicBezTo>
                  <a:pt x="1602" y="82"/>
                  <a:pt x="1604" y="81"/>
                  <a:pt x="1605" y="80"/>
                </a:cubicBezTo>
                <a:cubicBezTo>
                  <a:pt x="1606" y="78"/>
                  <a:pt x="1607" y="77"/>
                  <a:pt x="1608" y="76"/>
                </a:cubicBezTo>
                <a:cubicBezTo>
                  <a:pt x="1608" y="75"/>
                  <a:pt x="1608" y="74"/>
                  <a:pt x="1608" y="73"/>
                </a:cubicBezTo>
                <a:cubicBezTo>
                  <a:pt x="1607" y="72"/>
                  <a:pt x="1606" y="71"/>
                  <a:pt x="1606" y="70"/>
                </a:cubicBezTo>
                <a:cubicBezTo>
                  <a:pt x="1605" y="68"/>
                  <a:pt x="1604" y="66"/>
                  <a:pt x="1601" y="66"/>
                </a:cubicBezTo>
                <a:cubicBezTo>
                  <a:pt x="1599" y="65"/>
                  <a:pt x="1596" y="63"/>
                  <a:pt x="1594" y="62"/>
                </a:cubicBezTo>
                <a:cubicBezTo>
                  <a:pt x="1591" y="61"/>
                  <a:pt x="1588" y="60"/>
                  <a:pt x="1586" y="59"/>
                </a:cubicBezTo>
                <a:cubicBezTo>
                  <a:pt x="1585" y="58"/>
                  <a:pt x="1584" y="58"/>
                  <a:pt x="1582" y="58"/>
                </a:cubicBezTo>
                <a:cubicBezTo>
                  <a:pt x="1582" y="58"/>
                  <a:pt x="1581" y="58"/>
                  <a:pt x="1581" y="58"/>
                </a:cubicBezTo>
                <a:cubicBezTo>
                  <a:pt x="1580" y="61"/>
                  <a:pt x="1578" y="63"/>
                  <a:pt x="1580" y="66"/>
                </a:cubicBezTo>
                <a:cubicBezTo>
                  <a:pt x="1581" y="68"/>
                  <a:pt x="1582" y="70"/>
                  <a:pt x="1583" y="72"/>
                </a:cubicBezTo>
                <a:close/>
                <a:moveTo>
                  <a:pt x="2021" y="844"/>
                </a:moveTo>
                <a:cubicBezTo>
                  <a:pt x="2021" y="845"/>
                  <a:pt x="2021" y="845"/>
                  <a:pt x="2021" y="845"/>
                </a:cubicBezTo>
                <a:cubicBezTo>
                  <a:pt x="2020" y="847"/>
                  <a:pt x="2020" y="849"/>
                  <a:pt x="2019" y="850"/>
                </a:cubicBezTo>
                <a:cubicBezTo>
                  <a:pt x="2018" y="852"/>
                  <a:pt x="2017" y="852"/>
                  <a:pt x="2015" y="854"/>
                </a:cubicBezTo>
                <a:cubicBezTo>
                  <a:pt x="2015" y="854"/>
                  <a:pt x="2014" y="855"/>
                  <a:pt x="2014" y="855"/>
                </a:cubicBezTo>
                <a:cubicBezTo>
                  <a:pt x="2013" y="856"/>
                  <a:pt x="2012" y="857"/>
                  <a:pt x="2012" y="857"/>
                </a:cubicBezTo>
                <a:cubicBezTo>
                  <a:pt x="2011" y="858"/>
                  <a:pt x="2010" y="857"/>
                  <a:pt x="2010" y="857"/>
                </a:cubicBezTo>
                <a:cubicBezTo>
                  <a:pt x="2008" y="855"/>
                  <a:pt x="2006" y="854"/>
                  <a:pt x="2004" y="856"/>
                </a:cubicBezTo>
                <a:cubicBezTo>
                  <a:pt x="2002" y="858"/>
                  <a:pt x="2001" y="859"/>
                  <a:pt x="1999" y="860"/>
                </a:cubicBezTo>
                <a:cubicBezTo>
                  <a:pt x="1997" y="861"/>
                  <a:pt x="1996" y="863"/>
                  <a:pt x="1996" y="865"/>
                </a:cubicBezTo>
                <a:cubicBezTo>
                  <a:pt x="1996" y="865"/>
                  <a:pt x="1996" y="865"/>
                  <a:pt x="1996" y="866"/>
                </a:cubicBezTo>
                <a:cubicBezTo>
                  <a:pt x="1996" y="866"/>
                  <a:pt x="1996" y="867"/>
                  <a:pt x="1997" y="867"/>
                </a:cubicBezTo>
                <a:cubicBezTo>
                  <a:pt x="1997" y="867"/>
                  <a:pt x="1998" y="867"/>
                  <a:pt x="1998" y="867"/>
                </a:cubicBezTo>
                <a:cubicBezTo>
                  <a:pt x="1999" y="866"/>
                  <a:pt x="2000" y="865"/>
                  <a:pt x="2001" y="864"/>
                </a:cubicBezTo>
                <a:cubicBezTo>
                  <a:pt x="2003" y="865"/>
                  <a:pt x="2006" y="865"/>
                  <a:pt x="2008" y="864"/>
                </a:cubicBezTo>
                <a:cubicBezTo>
                  <a:pt x="2009" y="864"/>
                  <a:pt x="2011" y="865"/>
                  <a:pt x="2011" y="866"/>
                </a:cubicBezTo>
                <a:cubicBezTo>
                  <a:pt x="2011" y="867"/>
                  <a:pt x="2011" y="868"/>
                  <a:pt x="2011" y="869"/>
                </a:cubicBezTo>
                <a:cubicBezTo>
                  <a:pt x="2011" y="873"/>
                  <a:pt x="2013" y="876"/>
                  <a:pt x="2017" y="877"/>
                </a:cubicBezTo>
                <a:cubicBezTo>
                  <a:pt x="2018" y="877"/>
                  <a:pt x="2020" y="878"/>
                  <a:pt x="2021" y="878"/>
                </a:cubicBezTo>
                <a:cubicBezTo>
                  <a:pt x="2022" y="878"/>
                  <a:pt x="2023" y="877"/>
                  <a:pt x="2023" y="877"/>
                </a:cubicBezTo>
                <a:cubicBezTo>
                  <a:pt x="2024" y="876"/>
                  <a:pt x="2024" y="875"/>
                  <a:pt x="2024" y="873"/>
                </a:cubicBezTo>
                <a:cubicBezTo>
                  <a:pt x="2024" y="872"/>
                  <a:pt x="2022" y="870"/>
                  <a:pt x="2023" y="868"/>
                </a:cubicBezTo>
                <a:cubicBezTo>
                  <a:pt x="2023" y="868"/>
                  <a:pt x="2024" y="868"/>
                  <a:pt x="2024" y="868"/>
                </a:cubicBezTo>
                <a:cubicBezTo>
                  <a:pt x="2025" y="868"/>
                  <a:pt x="2025" y="868"/>
                  <a:pt x="2026" y="869"/>
                </a:cubicBezTo>
                <a:cubicBezTo>
                  <a:pt x="2027" y="870"/>
                  <a:pt x="2027" y="870"/>
                  <a:pt x="2028" y="869"/>
                </a:cubicBezTo>
                <a:cubicBezTo>
                  <a:pt x="2030" y="868"/>
                  <a:pt x="2031" y="866"/>
                  <a:pt x="2030" y="863"/>
                </a:cubicBezTo>
                <a:cubicBezTo>
                  <a:pt x="2029" y="860"/>
                  <a:pt x="2028" y="857"/>
                  <a:pt x="2028" y="855"/>
                </a:cubicBezTo>
                <a:cubicBezTo>
                  <a:pt x="2027" y="853"/>
                  <a:pt x="2027" y="851"/>
                  <a:pt x="2026" y="850"/>
                </a:cubicBezTo>
                <a:cubicBezTo>
                  <a:pt x="2024" y="849"/>
                  <a:pt x="2023" y="847"/>
                  <a:pt x="2022" y="845"/>
                </a:cubicBezTo>
                <a:cubicBezTo>
                  <a:pt x="2022" y="844"/>
                  <a:pt x="2022" y="844"/>
                  <a:pt x="2021" y="844"/>
                </a:cubicBezTo>
                <a:close/>
                <a:moveTo>
                  <a:pt x="587" y="785"/>
                </a:moveTo>
                <a:cubicBezTo>
                  <a:pt x="589" y="785"/>
                  <a:pt x="591" y="785"/>
                  <a:pt x="592" y="785"/>
                </a:cubicBezTo>
                <a:cubicBezTo>
                  <a:pt x="594" y="785"/>
                  <a:pt x="596" y="785"/>
                  <a:pt x="598" y="785"/>
                </a:cubicBezTo>
                <a:cubicBezTo>
                  <a:pt x="600" y="786"/>
                  <a:pt x="601" y="788"/>
                  <a:pt x="603" y="788"/>
                </a:cubicBezTo>
                <a:cubicBezTo>
                  <a:pt x="603" y="789"/>
                  <a:pt x="604" y="788"/>
                  <a:pt x="604" y="788"/>
                </a:cubicBezTo>
                <a:cubicBezTo>
                  <a:pt x="605" y="788"/>
                  <a:pt x="605" y="788"/>
                  <a:pt x="605" y="787"/>
                </a:cubicBezTo>
                <a:cubicBezTo>
                  <a:pt x="607" y="785"/>
                  <a:pt x="609" y="784"/>
                  <a:pt x="611" y="784"/>
                </a:cubicBezTo>
                <a:cubicBezTo>
                  <a:pt x="612" y="785"/>
                  <a:pt x="613" y="784"/>
                  <a:pt x="614" y="784"/>
                </a:cubicBezTo>
                <a:cubicBezTo>
                  <a:pt x="617" y="782"/>
                  <a:pt x="621" y="783"/>
                  <a:pt x="624" y="783"/>
                </a:cubicBezTo>
                <a:cubicBezTo>
                  <a:pt x="625" y="783"/>
                  <a:pt x="625" y="783"/>
                  <a:pt x="626" y="783"/>
                </a:cubicBezTo>
                <a:cubicBezTo>
                  <a:pt x="626" y="783"/>
                  <a:pt x="627" y="782"/>
                  <a:pt x="627" y="781"/>
                </a:cubicBezTo>
                <a:cubicBezTo>
                  <a:pt x="627" y="781"/>
                  <a:pt x="627" y="780"/>
                  <a:pt x="627" y="780"/>
                </a:cubicBezTo>
                <a:cubicBezTo>
                  <a:pt x="623" y="778"/>
                  <a:pt x="620" y="775"/>
                  <a:pt x="617" y="773"/>
                </a:cubicBezTo>
                <a:cubicBezTo>
                  <a:pt x="617" y="772"/>
                  <a:pt x="615" y="772"/>
                  <a:pt x="614" y="772"/>
                </a:cubicBezTo>
                <a:cubicBezTo>
                  <a:pt x="610" y="771"/>
                  <a:pt x="606" y="770"/>
                  <a:pt x="602" y="771"/>
                </a:cubicBezTo>
                <a:cubicBezTo>
                  <a:pt x="601" y="772"/>
                  <a:pt x="600" y="771"/>
                  <a:pt x="598" y="770"/>
                </a:cubicBezTo>
                <a:cubicBezTo>
                  <a:pt x="598" y="770"/>
                  <a:pt x="597" y="770"/>
                  <a:pt x="597" y="769"/>
                </a:cubicBezTo>
                <a:cubicBezTo>
                  <a:pt x="596" y="769"/>
                  <a:pt x="594" y="770"/>
                  <a:pt x="593" y="771"/>
                </a:cubicBezTo>
                <a:cubicBezTo>
                  <a:pt x="593" y="772"/>
                  <a:pt x="593" y="773"/>
                  <a:pt x="594" y="773"/>
                </a:cubicBezTo>
                <a:cubicBezTo>
                  <a:pt x="596" y="775"/>
                  <a:pt x="595" y="777"/>
                  <a:pt x="596" y="779"/>
                </a:cubicBezTo>
                <a:cubicBezTo>
                  <a:pt x="596" y="780"/>
                  <a:pt x="596" y="780"/>
                  <a:pt x="594" y="779"/>
                </a:cubicBezTo>
                <a:cubicBezTo>
                  <a:pt x="593" y="779"/>
                  <a:pt x="592" y="780"/>
                  <a:pt x="591" y="780"/>
                </a:cubicBezTo>
                <a:cubicBezTo>
                  <a:pt x="589" y="781"/>
                  <a:pt x="587" y="781"/>
                  <a:pt x="585" y="781"/>
                </a:cubicBezTo>
                <a:cubicBezTo>
                  <a:pt x="584" y="781"/>
                  <a:pt x="584" y="782"/>
                  <a:pt x="584" y="782"/>
                </a:cubicBezTo>
                <a:cubicBezTo>
                  <a:pt x="584" y="784"/>
                  <a:pt x="586" y="785"/>
                  <a:pt x="587" y="785"/>
                </a:cubicBezTo>
                <a:close/>
                <a:moveTo>
                  <a:pt x="678" y="202"/>
                </a:moveTo>
                <a:cubicBezTo>
                  <a:pt x="679" y="204"/>
                  <a:pt x="679" y="206"/>
                  <a:pt x="678" y="208"/>
                </a:cubicBezTo>
                <a:cubicBezTo>
                  <a:pt x="677" y="211"/>
                  <a:pt x="681" y="214"/>
                  <a:pt x="684" y="214"/>
                </a:cubicBezTo>
                <a:cubicBezTo>
                  <a:pt x="685" y="214"/>
                  <a:pt x="687" y="213"/>
                  <a:pt x="689" y="213"/>
                </a:cubicBezTo>
                <a:cubicBezTo>
                  <a:pt x="690" y="213"/>
                  <a:pt x="691" y="213"/>
                  <a:pt x="692" y="214"/>
                </a:cubicBezTo>
                <a:cubicBezTo>
                  <a:pt x="694" y="215"/>
                  <a:pt x="696" y="215"/>
                  <a:pt x="698" y="215"/>
                </a:cubicBezTo>
                <a:cubicBezTo>
                  <a:pt x="699" y="215"/>
                  <a:pt x="700" y="214"/>
                  <a:pt x="700" y="213"/>
                </a:cubicBezTo>
                <a:cubicBezTo>
                  <a:pt x="700" y="210"/>
                  <a:pt x="700" y="207"/>
                  <a:pt x="699" y="204"/>
                </a:cubicBezTo>
                <a:cubicBezTo>
                  <a:pt x="698" y="200"/>
                  <a:pt x="696" y="198"/>
                  <a:pt x="692" y="197"/>
                </a:cubicBezTo>
                <a:cubicBezTo>
                  <a:pt x="689" y="197"/>
                  <a:pt x="686" y="196"/>
                  <a:pt x="683" y="194"/>
                </a:cubicBezTo>
                <a:cubicBezTo>
                  <a:pt x="682" y="194"/>
                  <a:pt x="681" y="194"/>
                  <a:pt x="680" y="195"/>
                </a:cubicBezTo>
                <a:cubicBezTo>
                  <a:pt x="680" y="196"/>
                  <a:pt x="679" y="197"/>
                  <a:pt x="678" y="199"/>
                </a:cubicBezTo>
                <a:cubicBezTo>
                  <a:pt x="678" y="200"/>
                  <a:pt x="678" y="201"/>
                  <a:pt x="678" y="202"/>
                </a:cubicBezTo>
                <a:close/>
                <a:moveTo>
                  <a:pt x="678" y="199"/>
                </a:moveTo>
                <a:cubicBezTo>
                  <a:pt x="678" y="199"/>
                  <a:pt x="678" y="199"/>
                  <a:pt x="678" y="199"/>
                </a:cubicBezTo>
                <a:cubicBezTo>
                  <a:pt x="678" y="199"/>
                  <a:pt x="678" y="199"/>
                  <a:pt x="678" y="199"/>
                </a:cubicBezTo>
                <a:cubicBezTo>
                  <a:pt x="678" y="199"/>
                  <a:pt x="678" y="199"/>
                  <a:pt x="678" y="199"/>
                </a:cubicBezTo>
                <a:cubicBezTo>
                  <a:pt x="678" y="199"/>
                  <a:pt x="678" y="199"/>
                  <a:pt x="678" y="199"/>
                </a:cubicBezTo>
                <a:close/>
                <a:moveTo>
                  <a:pt x="1694" y="848"/>
                </a:moveTo>
                <a:cubicBezTo>
                  <a:pt x="1694" y="848"/>
                  <a:pt x="1693" y="848"/>
                  <a:pt x="1692" y="847"/>
                </a:cubicBezTo>
                <a:cubicBezTo>
                  <a:pt x="1692" y="847"/>
                  <a:pt x="1691" y="848"/>
                  <a:pt x="1691" y="848"/>
                </a:cubicBezTo>
                <a:cubicBezTo>
                  <a:pt x="1691" y="849"/>
                  <a:pt x="1692" y="850"/>
                  <a:pt x="1692" y="851"/>
                </a:cubicBezTo>
                <a:cubicBezTo>
                  <a:pt x="1689" y="854"/>
                  <a:pt x="1690" y="858"/>
                  <a:pt x="1689" y="861"/>
                </a:cubicBezTo>
                <a:cubicBezTo>
                  <a:pt x="1689" y="866"/>
                  <a:pt x="1690" y="870"/>
                  <a:pt x="1692" y="874"/>
                </a:cubicBezTo>
                <a:cubicBezTo>
                  <a:pt x="1693" y="876"/>
                  <a:pt x="1695" y="877"/>
                  <a:pt x="1697" y="877"/>
                </a:cubicBezTo>
                <a:cubicBezTo>
                  <a:pt x="1703" y="876"/>
                  <a:pt x="1707" y="870"/>
                  <a:pt x="1705" y="864"/>
                </a:cubicBezTo>
                <a:cubicBezTo>
                  <a:pt x="1703" y="858"/>
                  <a:pt x="1699" y="853"/>
                  <a:pt x="1694" y="848"/>
                </a:cubicBezTo>
                <a:close/>
                <a:moveTo>
                  <a:pt x="640" y="95"/>
                </a:moveTo>
                <a:cubicBezTo>
                  <a:pt x="640" y="97"/>
                  <a:pt x="641" y="97"/>
                  <a:pt x="642" y="97"/>
                </a:cubicBezTo>
                <a:cubicBezTo>
                  <a:pt x="645" y="98"/>
                  <a:pt x="648" y="98"/>
                  <a:pt x="652" y="98"/>
                </a:cubicBezTo>
                <a:cubicBezTo>
                  <a:pt x="652" y="98"/>
                  <a:pt x="653" y="97"/>
                  <a:pt x="654" y="96"/>
                </a:cubicBezTo>
                <a:cubicBezTo>
                  <a:pt x="654" y="95"/>
                  <a:pt x="654" y="93"/>
                  <a:pt x="656" y="92"/>
                </a:cubicBezTo>
                <a:cubicBezTo>
                  <a:pt x="656" y="92"/>
                  <a:pt x="656" y="92"/>
                  <a:pt x="656" y="92"/>
                </a:cubicBezTo>
                <a:cubicBezTo>
                  <a:pt x="656" y="92"/>
                  <a:pt x="656" y="92"/>
                  <a:pt x="656" y="92"/>
                </a:cubicBezTo>
                <a:cubicBezTo>
                  <a:pt x="655" y="92"/>
                  <a:pt x="655" y="92"/>
                  <a:pt x="655" y="92"/>
                </a:cubicBezTo>
                <a:cubicBezTo>
                  <a:pt x="657" y="90"/>
                  <a:pt x="657" y="87"/>
                  <a:pt x="656" y="85"/>
                </a:cubicBezTo>
                <a:cubicBezTo>
                  <a:pt x="654" y="83"/>
                  <a:pt x="653" y="80"/>
                  <a:pt x="651" y="78"/>
                </a:cubicBezTo>
                <a:cubicBezTo>
                  <a:pt x="651" y="77"/>
                  <a:pt x="651" y="76"/>
                  <a:pt x="650" y="75"/>
                </a:cubicBezTo>
                <a:cubicBezTo>
                  <a:pt x="649" y="74"/>
                  <a:pt x="647" y="74"/>
                  <a:pt x="646" y="75"/>
                </a:cubicBezTo>
                <a:cubicBezTo>
                  <a:pt x="643" y="78"/>
                  <a:pt x="641" y="82"/>
                  <a:pt x="641" y="86"/>
                </a:cubicBezTo>
                <a:cubicBezTo>
                  <a:pt x="641" y="88"/>
                  <a:pt x="640" y="89"/>
                  <a:pt x="639" y="91"/>
                </a:cubicBezTo>
                <a:cubicBezTo>
                  <a:pt x="639" y="92"/>
                  <a:pt x="640" y="94"/>
                  <a:pt x="640" y="95"/>
                </a:cubicBezTo>
                <a:close/>
                <a:moveTo>
                  <a:pt x="1321" y="93"/>
                </a:moveTo>
                <a:cubicBezTo>
                  <a:pt x="1319" y="93"/>
                  <a:pt x="1318" y="95"/>
                  <a:pt x="1318" y="97"/>
                </a:cubicBezTo>
                <a:cubicBezTo>
                  <a:pt x="1320" y="98"/>
                  <a:pt x="1320" y="98"/>
                  <a:pt x="1320" y="99"/>
                </a:cubicBezTo>
                <a:cubicBezTo>
                  <a:pt x="1320" y="100"/>
                  <a:pt x="1320" y="101"/>
                  <a:pt x="1320" y="102"/>
                </a:cubicBezTo>
                <a:cubicBezTo>
                  <a:pt x="1320" y="104"/>
                  <a:pt x="1321" y="106"/>
                  <a:pt x="1323" y="106"/>
                </a:cubicBezTo>
                <a:cubicBezTo>
                  <a:pt x="1324" y="106"/>
                  <a:pt x="1325" y="107"/>
                  <a:pt x="1326" y="107"/>
                </a:cubicBezTo>
                <a:cubicBezTo>
                  <a:pt x="1327" y="107"/>
                  <a:pt x="1328" y="106"/>
                  <a:pt x="1329" y="105"/>
                </a:cubicBezTo>
                <a:cubicBezTo>
                  <a:pt x="1330" y="104"/>
                  <a:pt x="1330" y="103"/>
                  <a:pt x="1331" y="101"/>
                </a:cubicBezTo>
                <a:cubicBezTo>
                  <a:pt x="1331" y="100"/>
                  <a:pt x="1331" y="99"/>
                  <a:pt x="1332" y="98"/>
                </a:cubicBezTo>
                <a:cubicBezTo>
                  <a:pt x="1334" y="97"/>
                  <a:pt x="1334" y="94"/>
                  <a:pt x="1336" y="92"/>
                </a:cubicBezTo>
                <a:cubicBezTo>
                  <a:pt x="1338" y="91"/>
                  <a:pt x="1338" y="89"/>
                  <a:pt x="1337" y="88"/>
                </a:cubicBezTo>
                <a:cubicBezTo>
                  <a:pt x="1336" y="86"/>
                  <a:pt x="1334" y="85"/>
                  <a:pt x="1333" y="83"/>
                </a:cubicBezTo>
                <a:cubicBezTo>
                  <a:pt x="1333" y="83"/>
                  <a:pt x="1332" y="83"/>
                  <a:pt x="1331" y="83"/>
                </a:cubicBezTo>
                <a:cubicBezTo>
                  <a:pt x="1329" y="84"/>
                  <a:pt x="1328" y="84"/>
                  <a:pt x="1328" y="87"/>
                </a:cubicBezTo>
                <a:cubicBezTo>
                  <a:pt x="1328" y="89"/>
                  <a:pt x="1327" y="91"/>
                  <a:pt x="1325" y="92"/>
                </a:cubicBezTo>
                <a:cubicBezTo>
                  <a:pt x="1325" y="92"/>
                  <a:pt x="1325" y="92"/>
                  <a:pt x="1325" y="92"/>
                </a:cubicBezTo>
                <a:cubicBezTo>
                  <a:pt x="1325" y="92"/>
                  <a:pt x="1325" y="92"/>
                  <a:pt x="1325" y="92"/>
                </a:cubicBezTo>
                <a:cubicBezTo>
                  <a:pt x="1325" y="92"/>
                  <a:pt x="1325" y="92"/>
                  <a:pt x="1325" y="92"/>
                </a:cubicBezTo>
                <a:cubicBezTo>
                  <a:pt x="1324" y="93"/>
                  <a:pt x="1323" y="93"/>
                  <a:pt x="1321" y="93"/>
                </a:cubicBezTo>
                <a:close/>
                <a:moveTo>
                  <a:pt x="1980" y="721"/>
                </a:moveTo>
                <a:cubicBezTo>
                  <a:pt x="1979" y="720"/>
                  <a:pt x="1979" y="720"/>
                  <a:pt x="1978" y="721"/>
                </a:cubicBezTo>
                <a:cubicBezTo>
                  <a:pt x="1977" y="722"/>
                  <a:pt x="1976" y="723"/>
                  <a:pt x="1975" y="724"/>
                </a:cubicBezTo>
                <a:cubicBezTo>
                  <a:pt x="1974" y="726"/>
                  <a:pt x="1973" y="728"/>
                  <a:pt x="1972" y="730"/>
                </a:cubicBezTo>
                <a:cubicBezTo>
                  <a:pt x="1971" y="732"/>
                  <a:pt x="1971" y="734"/>
                  <a:pt x="1971" y="737"/>
                </a:cubicBezTo>
                <a:cubicBezTo>
                  <a:pt x="1971" y="741"/>
                  <a:pt x="1971" y="744"/>
                  <a:pt x="1975" y="747"/>
                </a:cubicBezTo>
                <a:cubicBezTo>
                  <a:pt x="1976" y="748"/>
                  <a:pt x="1976" y="749"/>
                  <a:pt x="1977" y="749"/>
                </a:cubicBezTo>
                <a:cubicBezTo>
                  <a:pt x="1978" y="750"/>
                  <a:pt x="1978" y="750"/>
                  <a:pt x="1979" y="749"/>
                </a:cubicBezTo>
                <a:cubicBezTo>
                  <a:pt x="1979" y="748"/>
                  <a:pt x="1979" y="746"/>
                  <a:pt x="1980" y="745"/>
                </a:cubicBezTo>
                <a:cubicBezTo>
                  <a:pt x="1982" y="741"/>
                  <a:pt x="1982" y="738"/>
                  <a:pt x="1982" y="734"/>
                </a:cubicBezTo>
                <a:cubicBezTo>
                  <a:pt x="1982" y="731"/>
                  <a:pt x="1983" y="728"/>
                  <a:pt x="1983" y="725"/>
                </a:cubicBezTo>
                <a:cubicBezTo>
                  <a:pt x="1983" y="723"/>
                  <a:pt x="1982" y="721"/>
                  <a:pt x="1980" y="721"/>
                </a:cubicBezTo>
                <a:close/>
                <a:moveTo>
                  <a:pt x="1351" y="80"/>
                </a:moveTo>
                <a:cubicBezTo>
                  <a:pt x="1352" y="80"/>
                  <a:pt x="1352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2" y="81"/>
                  <a:pt x="1351" y="82"/>
                  <a:pt x="1350" y="82"/>
                </a:cubicBezTo>
                <a:cubicBezTo>
                  <a:pt x="1349" y="82"/>
                  <a:pt x="1349" y="83"/>
                  <a:pt x="1349" y="84"/>
                </a:cubicBezTo>
                <a:cubicBezTo>
                  <a:pt x="1349" y="84"/>
                  <a:pt x="1349" y="85"/>
                  <a:pt x="1350" y="85"/>
                </a:cubicBezTo>
                <a:cubicBezTo>
                  <a:pt x="1352" y="86"/>
                  <a:pt x="1355" y="86"/>
                  <a:pt x="1357" y="87"/>
                </a:cubicBezTo>
                <a:cubicBezTo>
                  <a:pt x="1358" y="88"/>
                  <a:pt x="1359" y="87"/>
                  <a:pt x="1360" y="87"/>
                </a:cubicBezTo>
                <a:cubicBezTo>
                  <a:pt x="1360" y="87"/>
                  <a:pt x="1361" y="87"/>
                  <a:pt x="1361" y="86"/>
                </a:cubicBezTo>
                <a:cubicBezTo>
                  <a:pt x="1362" y="83"/>
                  <a:pt x="1364" y="82"/>
                  <a:pt x="1366" y="80"/>
                </a:cubicBezTo>
                <a:cubicBezTo>
                  <a:pt x="1367" y="79"/>
                  <a:pt x="1367" y="78"/>
                  <a:pt x="1366" y="77"/>
                </a:cubicBezTo>
                <a:cubicBezTo>
                  <a:pt x="1366" y="77"/>
                  <a:pt x="1365" y="76"/>
                  <a:pt x="1365" y="76"/>
                </a:cubicBezTo>
                <a:cubicBezTo>
                  <a:pt x="1365" y="76"/>
                  <a:pt x="1365" y="76"/>
                  <a:pt x="1365" y="76"/>
                </a:cubicBezTo>
                <a:cubicBezTo>
                  <a:pt x="1365" y="76"/>
                  <a:pt x="1365" y="76"/>
                  <a:pt x="1365" y="76"/>
                </a:cubicBezTo>
                <a:cubicBezTo>
                  <a:pt x="1365" y="76"/>
                  <a:pt x="1365" y="76"/>
                  <a:pt x="1365" y="76"/>
                </a:cubicBezTo>
                <a:cubicBezTo>
                  <a:pt x="1365" y="77"/>
                  <a:pt x="1364" y="76"/>
                  <a:pt x="1364" y="76"/>
                </a:cubicBezTo>
                <a:cubicBezTo>
                  <a:pt x="1364" y="76"/>
                  <a:pt x="1363" y="76"/>
                  <a:pt x="1363" y="76"/>
                </a:cubicBezTo>
                <a:cubicBezTo>
                  <a:pt x="1363" y="76"/>
                  <a:pt x="1363" y="76"/>
                  <a:pt x="1363" y="76"/>
                </a:cubicBezTo>
                <a:cubicBezTo>
                  <a:pt x="1364" y="76"/>
                  <a:pt x="1364" y="76"/>
                  <a:pt x="1364" y="76"/>
                </a:cubicBezTo>
                <a:cubicBezTo>
                  <a:pt x="1363" y="76"/>
                  <a:pt x="1361" y="75"/>
                  <a:pt x="1360" y="75"/>
                </a:cubicBezTo>
                <a:cubicBezTo>
                  <a:pt x="1360" y="74"/>
                  <a:pt x="1359" y="74"/>
                  <a:pt x="1360" y="73"/>
                </a:cubicBezTo>
                <a:cubicBezTo>
                  <a:pt x="1360" y="70"/>
                  <a:pt x="1357" y="67"/>
                  <a:pt x="1359" y="63"/>
                </a:cubicBezTo>
                <a:cubicBezTo>
                  <a:pt x="1359" y="63"/>
                  <a:pt x="1359" y="62"/>
                  <a:pt x="1358" y="62"/>
                </a:cubicBezTo>
                <a:cubicBezTo>
                  <a:pt x="1356" y="60"/>
                  <a:pt x="1353" y="61"/>
                  <a:pt x="1353" y="64"/>
                </a:cubicBezTo>
                <a:cubicBezTo>
                  <a:pt x="1353" y="67"/>
                  <a:pt x="1353" y="70"/>
                  <a:pt x="1351" y="72"/>
                </a:cubicBezTo>
                <a:cubicBezTo>
                  <a:pt x="1350" y="73"/>
                  <a:pt x="1351" y="74"/>
                  <a:pt x="1352" y="74"/>
                </a:cubicBezTo>
                <a:cubicBezTo>
                  <a:pt x="1352" y="75"/>
                  <a:pt x="1352" y="75"/>
                  <a:pt x="1353" y="75"/>
                </a:cubicBezTo>
                <a:cubicBezTo>
                  <a:pt x="1353" y="75"/>
                  <a:pt x="1352" y="76"/>
                  <a:pt x="1352" y="76"/>
                </a:cubicBezTo>
                <a:cubicBezTo>
                  <a:pt x="1350" y="76"/>
                  <a:pt x="1348" y="76"/>
                  <a:pt x="1348" y="77"/>
                </a:cubicBezTo>
                <a:cubicBezTo>
                  <a:pt x="1348" y="80"/>
                  <a:pt x="1350" y="80"/>
                  <a:pt x="1351" y="80"/>
                </a:cubicBezTo>
                <a:close/>
                <a:moveTo>
                  <a:pt x="1358" y="78"/>
                </a:moveTo>
                <a:cubicBezTo>
                  <a:pt x="1358" y="78"/>
                  <a:pt x="1358" y="78"/>
                  <a:pt x="1358" y="78"/>
                </a:cubicBezTo>
                <a:cubicBezTo>
                  <a:pt x="1358" y="78"/>
                  <a:pt x="1358" y="78"/>
                  <a:pt x="1358" y="78"/>
                </a:cubicBezTo>
                <a:cubicBezTo>
                  <a:pt x="1358" y="77"/>
                  <a:pt x="1358" y="77"/>
                  <a:pt x="1358" y="77"/>
                </a:cubicBezTo>
                <a:lnTo>
                  <a:pt x="1358" y="78"/>
                </a:lnTo>
                <a:close/>
                <a:moveTo>
                  <a:pt x="611" y="149"/>
                </a:moveTo>
                <a:cubicBezTo>
                  <a:pt x="610" y="151"/>
                  <a:pt x="609" y="153"/>
                  <a:pt x="611" y="155"/>
                </a:cubicBezTo>
                <a:cubicBezTo>
                  <a:pt x="613" y="157"/>
                  <a:pt x="615" y="159"/>
                  <a:pt x="618" y="160"/>
                </a:cubicBezTo>
                <a:cubicBezTo>
                  <a:pt x="618" y="161"/>
                  <a:pt x="619" y="161"/>
                  <a:pt x="619" y="161"/>
                </a:cubicBezTo>
                <a:cubicBezTo>
                  <a:pt x="621" y="162"/>
                  <a:pt x="623" y="161"/>
                  <a:pt x="624" y="160"/>
                </a:cubicBezTo>
                <a:cubicBezTo>
                  <a:pt x="624" y="157"/>
                  <a:pt x="625" y="155"/>
                  <a:pt x="626" y="153"/>
                </a:cubicBezTo>
                <a:cubicBezTo>
                  <a:pt x="626" y="152"/>
                  <a:pt x="626" y="151"/>
                  <a:pt x="626" y="150"/>
                </a:cubicBezTo>
                <a:cubicBezTo>
                  <a:pt x="626" y="147"/>
                  <a:pt x="625" y="145"/>
                  <a:pt x="624" y="143"/>
                </a:cubicBezTo>
                <a:cubicBezTo>
                  <a:pt x="623" y="142"/>
                  <a:pt x="621" y="142"/>
                  <a:pt x="620" y="143"/>
                </a:cubicBezTo>
                <a:cubicBezTo>
                  <a:pt x="619" y="143"/>
                  <a:pt x="618" y="143"/>
                  <a:pt x="617" y="143"/>
                </a:cubicBezTo>
                <a:cubicBezTo>
                  <a:pt x="616" y="145"/>
                  <a:pt x="613" y="147"/>
                  <a:pt x="611" y="149"/>
                </a:cubicBezTo>
                <a:close/>
                <a:moveTo>
                  <a:pt x="617" y="143"/>
                </a:moveTo>
                <a:cubicBezTo>
                  <a:pt x="617" y="143"/>
                  <a:pt x="617" y="142"/>
                  <a:pt x="617" y="142"/>
                </a:cubicBezTo>
                <a:cubicBezTo>
                  <a:pt x="617" y="142"/>
                  <a:pt x="617" y="142"/>
                  <a:pt x="617" y="142"/>
                </a:cubicBezTo>
                <a:cubicBezTo>
                  <a:pt x="617" y="143"/>
                  <a:pt x="617" y="143"/>
                  <a:pt x="617" y="143"/>
                </a:cubicBezTo>
                <a:cubicBezTo>
                  <a:pt x="617" y="143"/>
                  <a:pt x="617" y="143"/>
                  <a:pt x="617" y="143"/>
                </a:cubicBezTo>
                <a:close/>
                <a:moveTo>
                  <a:pt x="1860" y="64"/>
                </a:moveTo>
                <a:cubicBezTo>
                  <a:pt x="1865" y="66"/>
                  <a:pt x="1869" y="67"/>
                  <a:pt x="1874" y="67"/>
                </a:cubicBezTo>
                <a:cubicBezTo>
                  <a:pt x="1875" y="67"/>
                  <a:pt x="1876" y="67"/>
                  <a:pt x="1877" y="67"/>
                </a:cubicBezTo>
                <a:cubicBezTo>
                  <a:pt x="1880" y="66"/>
                  <a:pt x="1881" y="65"/>
                  <a:pt x="1882" y="62"/>
                </a:cubicBezTo>
                <a:cubicBezTo>
                  <a:pt x="1882" y="61"/>
                  <a:pt x="1882" y="60"/>
                  <a:pt x="1882" y="60"/>
                </a:cubicBezTo>
                <a:cubicBezTo>
                  <a:pt x="1881" y="57"/>
                  <a:pt x="1879" y="56"/>
                  <a:pt x="1876" y="56"/>
                </a:cubicBezTo>
                <a:cubicBezTo>
                  <a:pt x="1874" y="56"/>
                  <a:pt x="1872" y="57"/>
                  <a:pt x="1870" y="57"/>
                </a:cubicBezTo>
                <a:cubicBezTo>
                  <a:pt x="1868" y="57"/>
                  <a:pt x="1865" y="57"/>
                  <a:pt x="1863" y="57"/>
                </a:cubicBezTo>
                <a:cubicBezTo>
                  <a:pt x="1863" y="57"/>
                  <a:pt x="1862" y="57"/>
                  <a:pt x="1861" y="57"/>
                </a:cubicBezTo>
                <a:cubicBezTo>
                  <a:pt x="1860" y="58"/>
                  <a:pt x="1859" y="58"/>
                  <a:pt x="1857" y="58"/>
                </a:cubicBezTo>
                <a:cubicBezTo>
                  <a:pt x="1857" y="58"/>
                  <a:pt x="1856" y="59"/>
                  <a:pt x="1856" y="60"/>
                </a:cubicBezTo>
                <a:cubicBezTo>
                  <a:pt x="1857" y="61"/>
                  <a:pt x="1859" y="63"/>
                  <a:pt x="1860" y="64"/>
                </a:cubicBezTo>
                <a:close/>
                <a:moveTo>
                  <a:pt x="2216" y="952"/>
                </a:moveTo>
                <a:cubicBezTo>
                  <a:pt x="2214" y="952"/>
                  <a:pt x="2212" y="952"/>
                  <a:pt x="2212" y="955"/>
                </a:cubicBezTo>
                <a:cubicBezTo>
                  <a:pt x="2211" y="958"/>
                  <a:pt x="2208" y="960"/>
                  <a:pt x="2206" y="961"/>
                </a:cubicBezTo>
                <a:cubicBezTo>
                  <a:pt x="2204" y="961"/>
                  <a:pt x="2202" y="961"/>
                  <a:pt x="2201" y="960"/>
                </a:cubicBezTo>
                <a:cubicBezTo>
                  <a:pt x="2201" y="959"/>
                  <a:pt x="2201" y="959"/>
                  <a:pt x="2201" y="959"/>
                </a:cubicBezTo>
                <a:cubicBezTo>
                  <a:pt x="2201" y="959"/>
                  <a:pt x="2201" y="959"/>
                  <a:pt x="2201" y="959"/>
                </a:cubicBezTo>
                <a:cubicBezTo>
                  <a:pt x="2201" y="960"/>
                  <a:pt x="2201" y="960"/>
                  <a:pt x="2201" y="960"/>
                </a:cubicBezTo>
                <a:cubicBezTo>
                  <a:pt x="2198" y="960"/>
                  <a:pt x="2196" y="961"/>
                  <a:pt x="2193" y="961"/>
                </a:cubicBezTo>
                <a:cubicBezTo>
                  <a:pt x="2192" y="961"/>
                  <a:pt x="2192" y="961"/>
                  <a:pt x="2191" y="961"/>
                </a:cubicBezTo>
                <a:cubicBezTo>
                  <a:pt x="2190" y="961"/>
                  <a:pt x="2190" y="961"/>
                  <a:pt x="2189" y="961"/>
                </a:cubicBezTo>
                <a:cubicBezTo>
                  <a:pt x="2189" y="961"/>
                  <a:pt x="2188" y="962"/>
                  <a:pt x="2188" y="962"/>
                </a:cubicBezTo>
                <a:cubicBezTo>
                  <a:pt x="2188" y="963"/>
                  <a:pt x="2188" y="964"/>
                  <a:pt x="2188" y="964"/>
                </a:cubicBezTo>
                <a:cubicBezTo>
                  <a:pt x="2194" y="968"/>
                  <a:pt x="2200" y="969"/>
                  <a:pt x="2206" y="968"/>
                </a:cubicBezTo>
                <a:cubicBezTo>
                  <a:pt x="2207" y="968"/>
                  <a:pt x="2207" y="967"/>
                  <a:pt x="2208" y="967"/>
                </a:cubicBezTo>
                <a:cubicBezTo>
                  <a:pt x="2211" y="966"/>
                  <a:pt x="2212" y="963"/>
                  <a:pt x="2215" y="962"/>
                </a:cubicBezTo>
                <a:cubicBezTo>
                  <a:pt x="2215" y="962"/>
                  <a:pt x="2216" y="961"/>
                  <a:pt x="2216" y="961"/>
                </a:cubicBezTo>
                <a:cubicBezTo>
                  <a:pt x="2216" y="959"/>
                  <a:pt x="2217" y="958"/>
                  <a:pt x="2218" y="956"/>
                </a:cubicBezTo>
                <a:cubicBezTo>
                  <a:pt x="2219" y="954"/>
                  <a:pt x="2218" y="952"/>
                  <a:pt x="2216" y="952"/>
                </a:cubicBezTo>
                <a:close/>
                <a:moveTo>
                  <a:pt x="570" y="61"/>
                </a:moveTo>
                <a:cubicBezTo>
                  <a:pt x="572" y="62"/>
                  <a:pt x="574" y="63"/>
                  <a:pt x="576" y="65"/>
                </a:cubicBezTo>
                <a:cubicBezTo>
                  <a:pt x="578" y="65"/>
                  <a:pt x="579" y="67"/>
                  <a:pt x="581" y="68"/>
                </a:cubicBezTo>
                <a:cubicBezTo>
                  <a:pt x="584" y="70"/>
                  <a:pt x="589" y="68"/>
                  <a:pt x="589" y="64"/>
                </a:cubicBezTo>
                <a:cubicBezTo>
                  <a:pt x="589" y="63"/>
                  <a:pt x="589" y="62"/>
                  <a:pt x="590" y="61"/>
                </a:cubicBezTo>
                <a:cubicBezTo>
                  <a:pt x="590" y="61"/>
                  <a:pt x="590" y="60"/>
                  <a:pt x="590" y="60"/>
                </a:cubicBezTo>
                <a:cubicBezTo>
                  <a:pt x="590" y="57"/>
                  <a:pt x="588" y="55"/>
                  <a:pt x="586" y="56"/>
                </a:cubicBezTo>
                <a:cubicBezTo>
                  <a:pt x="583" y="56"/>
                  <a:pt x="581" y="57"/>
                  <a:pt x="578" y="57"/>
                </a:cubicBezTo>
                <a:cubicBezTo>
                  <a:pt x="576" y="56"/>
                  <a:pt x="574" y="57"/>
                  <a:pt x="572" y="57"/>
                </a:cubicBezTo>
                <a:cubicBezTo>
                  <a:pt x="571" y="57"/>
                  <a:pt x="570" y="58"/>
                  <a:pt x="570" y="59"/>
                </a:cubicBezTo>
                <a:cubicBezTo>
                  <a:pt x="569" y="59"/>
                  <a:pt x="569" y="60"/>
                  <a:pt x="569" y="60"/>
                </a:cubicBezTo>
                <a:cubicBezTo>
                  <a:pt x="569" y="61"/>
                  <a:pt x="570" y="61"/>
                  <a:pt x="570" y="61"/>
                </a:cubicBezTo>
                <a:close/>
                <a:moveTo>
                  <a:pt x="1850" y="112"/>
                </a:moveTo>
                <a:cubicBezTo>
                  <a:pt x="1851" y="112"/>
                  <a:pt x="1851" y="112"/>
                  <a:pt x="1851" y="112"/>
                </a:cubicBezTo>
                <a:cubicBezTo>
                  <a:pt x="1854" y="110"/>
                  <a:pt x="1856" y="110"/>
                  <a:pt x="1859" y="110"/>
                </a:cubicBezTo>
                <a:cubicBezTo>
                  <a:pt x="1863" y="110"/>
                  <a:pt x="1866" y="109"/>
                  <a:pt x="1869" y="109"/>
                </a:cubicBezTo>
                <a:cubicBezTo>
                  <a:pt x="1870" y="109"/>
                  <a:pt x="1871" y="107"/>
                  <a:pt x="1870" y="106"/>
                </a:cubicBezTo>
                <a:cubicBezTo>
                  <a:pt x="1869" y="103"/>
                  <a:pt x="1867" y="101"/>
                  <a:pt x="1864" y="100"/>
                </a:cubicBezTo>
                <a:cubicBezTo>
                  <a:pt x="1862" y="100"/>
                  <a:pt x="1861" y="99"/>
                  <a:pt x="1860" y="99"/>
                </a:cubicBezTo>
                <a:cubicBezTo>
                  <a:pt x="1858" y="98"/>
                  <a:pt x="1857" y="99"/>
                  <a:pt x="1855" y="99"/>
                </a:cubicBezTo>
                <a:cubicBezTo>
                  <a:pt x="1854" y="99"/>
                  <a:pt x="1852" y="100"/>
                  <a:pt x="1852" y="101"/>
                </a:cubicBezTo>
                <a:cubicBezTo>
                  <a:pt x="1852" y="103"/>
                  <a:pt x="1851" y="105"/>
                  <a:pt x="1851" y="108"/>
                </a:cubicBezTo>
                <a:cubicBezTo>
                  <a:pt x="1851" y="108"/>
                  <a:pt x="1850" y="110"/>
                  <a:pt x="1850" y="111"/>
                </a:cubicBezTo>
                <a:cubicBezTo>
                  <a:pt x="1850" y="112"/>
                  <a:pt x="1850" y="112"/>
                  <a:pt x="1850" y="112"/>
                </a:cubicBezTo>
                <a:close/>
                <a:moveTo>
                  <a:pt x="1909" y="769"/>
                </a:moveTo>
                <a:cubicBezTo>
                  <a:pt x="1910" y="768"/>
                  <a:pt x="1909" y="767"/>
                  <a:pt x="1908" y="767"/>
                </a:cubicBezTo>
                <a:cubicBezTo>
                  <a:pt x="1907" y="766"/>
                  <a:pt x="1906" y="766"/>
                  <a:pt x="1905" y="766"/>
                </a:cubicBezTo>
                <a:cubicBezTo>
                  <a:pt x="1905" y="766"/>
                  <a:pt x="1904" y="766"/>
                  <a:pt x="1904" y="766"/>
                </a:cubicBezTo>
                <a:cubicBezTo>
                  <a:pt x="1900" y="766"/>
                  <a:pt x="1896" y="768"/>
                  <a:pt x="1894" y="771"/>
                </a:cubicBezTo>
                <a:cubicBezTo>
                  <a:pt x="1893" y="771"/>
                  <a:pt x="1893" y="772"/>
                  <a:pt x="1893" y="773"/>
                </a:cubicBezTo>
                <a:cubicBezTo>
                  <a:pt x="1892" y="776"/>
                  <a:pt x="1894" y="779"/>
                  <a:pt x="1897" y="780"/>
                </a:cubicBezTo>
                <a:cubicBezTo>
                  <a:pt x="1900" y="781"/>
                  <a:pt x="1904" y="780"/>
                  <a:pt x="1906" y="777"/>
                </a:cubicBezTo>
                <a:cubicBezTo>
                  <a:pt x="1908" y="775"/>
                  <a:pt x="1909" y="772"/>
                  <a:pt x="1909" y="769"/>
                </a:cubicBezTo>
                <a:close/>
                <a:moveTo>
                  <a:pt x="1166" y="607"/>
                </a:moveTo>
                <a:cubicBezTo>
                  <a:pt x="1167" y="610"/>
                  <a:pt x="1167" y="614"/>
                  <a:pt x="1167" y="617"/>
                </a:cubicBezTo>
                <a:cubicBezTo>
                  <a:pt x="1167" y="622"/>
                  <a:pt x="1170" y="623"/>
                  <a:pt x="1174" y="620"/>
                </a:cubicBezTo>
                <a:cubicBezTo>
                  <a:pt x="1175" y="620"/>
                  <a:pt x="1176" y="619"/>
                  <a:pt x="1176" y="618"/>
                </a:cubicBezTo>
                <a:cubicBezTo>
                  <a:pt x="1176" y="616"/>
                  <a:pt x="1176" y="614"/>
                  <a:pt x="1176" y="612"/>
                </a:cubicBezTo>
                <a:cubicBezTo>
                  <a:pt x="1176" y="612"/>
                  <a:pt x="1176" y="612"/>
                  <a:pt x="1176" y="612"/>
                </a:cubicBezTo>
                <a:cubicBezTo>
                  <a:pt x="1176" y="611"/>
                  <a:pt x="1176" y="610"/>
                  <a:pt x="1176" y="609"/>
                </a:cubicBezTo>
                <a:cubicBezTo>
                  <a:pt x="1176" y="608"/>
                  <a:pt x="1176" y="607"/>
                  <a:pt x="1176" y="606"/>
                </a:cubicBezTo>
                <a:cubicBezTo>
                  <a:pt x="1176" y="604"/>
                  <a:pt x="1173" y="600"/>
                  <a:pt x="1169" y="603"/>
                </a:cubicBezTo>
                <a:cubicBezTo>
                  <a:pt x="1168" y="603"/>
                  <a:pt x="1167" y="604"/>
                  <a:pt x="1166" y="605"/>
                </a:cubicBezTo>
                <a:cubicBezTo>
                  <a:pt x="1166" y="605"/>
                  <a:pt x="1165" y="606"/>
                  <a:pt x="1166" y="607"/>
                </a:cubicBezTo>
                <a:close/>
                <a:moveTo>
                  <a:pt x="663" y="294"/>
                </a:moveTo>
                <a:cubicBezTo>
                  <a:pt x="662" y="297"/>
                  <a:pt x="664" y="299"/>
                  <a:pt x="666" y="299"/>
                </a:cubicBezTo>
                <a:cubicBezTo>
                  <a:pt x="671" y="299"/>
                  <a:pt x="675" y="297"/>
                  <a:pt x="677" y="293"/>
                </a:cubicBezTo>
                <a:cubicBezTo>
                  <a:pt x="677" y="292"/>
                  <a:pt x="678" y="290"/>
                  <a:pt x="678" y="289"/>
                </a:cubicBezTo>
                <a:cubicBezTo>
                  <a:pt x="679" y="288"/>
                  <a:pt x="678" y="286"/>
                  <a:pt x="676" y="285"/>
                </a:cubicBezTo>
                <a:cubicBezTo>
                  <a:pt x="674" y="284"/>
                  <a:pt x="672" y="284"/>
                  <a:pt x="670" y="285"/>
                </a:cubicBezTo>
                <a:cubicBezTo>
                  <a:pt x="667" y="287"/>
                  <a:pt x="664" y="290"/>
                  <a:pt x="663" y="294"/>
                </a:cubicBezTo>
                <a:cubicBezTo>
                  <a:pt x="663" y="294"/>
                  <a:pt x="663" y="294"/>
                  <a:pt x="663" y="294"/>
                </a:cubicBezTo>
                <a:close/>
                <a:moveTo>
                  <a:pt x="247" y="418"/>
                </a:moveTo>
                <a:cubicBezTo>
                  <a:pt x="246" y="417"/>
                  <a:pt x="244" y="418"/>
                  <a:pt x="244" y="419"/>
                </a:cubicBezTo>
                <a:cubicBezTo>
                  <a:pt x="243" y="420"/>
                  <a:pt x="242" y="422"/>
                  <a:pt x="242" y="423"/>
                </a:cubicBezTo>
                <a:cubicBezTo>
                  <a:pt x="242" y="425"/>
                  <a:pt x="242" y="426"/>
                  <a:pt x="243" y="428"/>
                </a:cubicBezTo>
                <a:cubicBezTo>
                  <a:pt x="243" y="428"/>
                  <a:pt x="242" y="428"/>
                  <a:pt x="242" y="428"/>
                </a:cubicBezTo>
                <a:cubicBezTo>
                  <a:pt x="243" y="430"/>
                  <a:pt x="243" y="431"/>
                  <a:pt x="243" y="432"/>
                </a:cubicBezTo>
                <a:cubicBezTo>
                  <a:pt x="243" y="436"/>
                  <a:pt x="244" y="439"/>
                  <a:pt x="246" y="442"/>
                </a:cubicBezTo>
                <a:cubicBezTo>
                  <a:pt x="246" y="443"/>
                  <a:pt x="246" y="443"/>
                  <a:pt x="247" y="443"/>
                </a:cubicBezTo>
                <a:cubicBezTo>
                  <a:pt x="247" y="443"/>
                  <a:pt x="248" y="443"/>
                  <a:pt x="248" y="443"/>
                </a:cubicBezTo>
                <a:cubicBezTo>
                  <a:pt x="248" y="443"/>
                  <a:pt x="248" y="443"/>
                  <a:pt x="248" y="443"/>
                </a:cubicBezTo>
                <a:cubicBezTo>
                  <a:pt x="247" y="438"/>
                  <a:pt x="248" y="434"/>
                  <a:pt x="249" y="429"/>
                </a:cubicBezTo>
                <a:cubicBezTo>
                  <a:pt x="250" y="427"/>
                  <a:pt x="251" y="424"/>
                  <a:pt x="252" y="422"/>
                </a:cubicBezTo>
                <a:cubicBezTo>
                  <a:pt x="252" y="421"/>
                  <a:pt x="252" y="421"/>
                  <a:pt x="251" y="420"/>
                </a:cubicBezTo>
                <a:cubicBezTo>
                  <a:pt x="250" y="419"/>
                  <a:pt x="248" y="419"/>
                  <a:pt x="247" y="418"/>
                </a:cubicBezTo>
                <a:close/>
                <a:moveTo>
                  <a:pt x="2007" y="1000"/>
                </a:moveTo>
                <a:cubicBezTo>
                  <a:pt x="2010" y="999"/>
                  <a:pt x="2013" y="998"/>
                  <a:pt x="2016" y="995"/>
                </a:cubicBezTo>
                <a:cubicBezTo>
                  <a:pt x="2018" y="993"/>
                  <a:pt x="2021" y="991"/>
                  <a:pt x="2025" y="990"/>
                </a:cubicBezTo>
                <a:cubicBezTo>
                  <a:pt x="2026" y="990"/>
                  <a:pt x="2028" y="989"/>
                  <a:pt x="2029" y="989"/>
                </a:cubicBezTo>
                <a:cubicBezTo>
                  <a:pt x="2030" y="988"/>
                  <a:pt x="2031" y="988"/>
                  <a:pt x="2031" y="986"/>
                </a:cubicBezTo>
                <a:cubicBezTo>
                  <a:pt x="2031" y="986"/>
                  <a:pt x="2030" y="985"/>
                  <a:pt x="2028" y="985"/>
                </a:cubicBezTo>
                <a:cubicBezTo>
                  <a:pt x="2024" y="985"/>
                  <a:pt x="2019" y="985"/>
                  <a:pt x="2015" y="988"/>
                </a:cubicBezTo>
                <a:cubicBezTo>
                  <a:pt x="2014" y="989"/>
                  <a:pt x="2012" y="989"/>
                  <a:pt x="2011" y="990"/>
                </a:cubicBezTo>
                <a:cubicBezTo>
                  <a:pt x="2010" y="990"/>
                  <a:pt x="2009" y="991"/>
                  <a:pt x="2008" y="992"/>
                </a:cubicBezTo>
                <a:cubicBezTo>
                  <a:pt x="2006" y="994"/>
                  <a:pt x="2005" y="997"/>
                  <a:pt x="2005" y="999"/>
                </a:cubicBezTo>
                <a:cubicBezTo>
                  <a:pt x="2006" y="1000"/>
                  <a:pt x="2007" y="1000"/>
                  <a:pt x="2007" y="1000"/>
                </a:cubicBezTo>
                <a:close/>
                <a:moveTo>
                  <a:pt x="64" y="228"/>
                </a:moveTo>
                <a:cubicBezTo>
                  <a:pt x="65" y="228"/>
                  <a:pt x="66" y="228"/>
                  <a:pt x="67" y="228"/>
                </a:cubicBezTo>
                <a:cubicBezTo>
                  <a:pt x="69" y="229"/>
                  <a:pt x="70" y="229"/>
                  <a:pt x="71" y="231"/>
                </a:cubicBezTo>
                <a:cubicBezTo>
                  <a:pt x="71" y="233"/>
                  <a:pt x="72" y="234"/>
                  <a:pt x="72" y="236"/>
                </a:cubicBezTo>
                <a:cubicBezTo>
                  <a:pt x="73" y="237"/>
                  <a:pt x="74" y="237"/>
                  <a:pt x="75" y="237"/>
                </a:cubicBezTo>
                <a:cubicBezTo>
                  <a:pt x="76" y="236"/>
                  <a:pt x="78" y="236"/>
                  <a:pt x="80" y="23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4"/>
                  <a:pt x="80" y="234"/>
                  <a:pt x="80" y="234"/>
                </a:cubicBezTo>
                <a:cubicBezTo>
                  <a:pt x="79" y="232"/>
                  <a:pt x="78" y="230"/>
                  <a:pt x="77" y="228"/>
                </a:cubicBezTo>
                <a:cubicBezTo>
                  <a:pt x="76" y="225"/>
                  <a:pt x="75" y="224"/>
                  <a:pt x="72" y="223"/>
                </a:cubicBezTo>
                <a:cubicBezTo>
                  <a:pt x="71" y="223"/>
                  <a:pt x="69" y="222"/>
                  <a:pt x="68" y="221"/>
                </a:cubicBezTo>
                <a:cubicBezTo>
                  <a:pt x="68" y="221"/>
                  <a:pt x="67" y="221"/>
                  <a:pt x="67" y="221"/>
                </a:cubicBezTo>
                <a:cubicBezTo>
                  <a:pt x="66" y="222"/>
                  <a:pt x="64" y="223"/>
                  <a:pt x="64" y="225"/>
                </a:cubicBezTo>
                <a:cubicBezTo>
                  <a:pt x="63" y="226"/>
                  <a:pt x="64" y="227"/>
                  <a:pt x="64" y="228"/>
                </a:cubicBezTo>
                <a:close/>
                <a:moveTo>
                  <a:pt x="651" y="111"/>
                </a:moveTo>
                <a:cubicBezTo>
                  <a:pt x="653" y="111"/>
                  <a:pt x="654" y="110"/>
                  <a:pt x="655" y="109"/>
                </a:cubicBezTo>
                <a:cubicBezTo>
                  <a:pt x="655" y="109"/>
                  <a:pt x="656" y="107"/>
                  <a:pt x="655" y="107"/>
                </a:cubicBezTo>
                <a:cubicBezTo>
                  <a:pt x="652" y="104"/>
                  <a:pt x="648" y="101"/>
                  <a:pt x="643" y="101"/>
                </a:cubicBezTo>
                <a:cubicBezTo>
                  <a:pt x="641" y="100"/>
                  <a:pt x="639" y="102"/>
                  <a:pt x="639" y="104"/>
                </a:cubicBezTo>
                <a:cubicBezTo>
                  <a:pt x="638" y="105"/>
                  <a:pt x="639" y="106"/>
                  <a:pt x="639" y="107"/>
                </a:cubicBezTo>
                <a:cubicBezTo>
                  <a:pt x="643" y="109"/>
                  <a:pt x="647" y="110"/>
                  <a:pt x="650" y="111"/>
                </a:cubicBezTo>
                <a:cubicBezTo>
                  <a:pt x="651" y="111"/>
                  <a:pt x="651" y="111"/>
                  <a:pt x="651" y="111"/>
                </a:cubicBezTo>
                <a:close/>
                <a:moveTo>
                  <a:pt x="2013" y="825"/>
                </a:moveTo>
                <a:cubicBezTo>
                  <a:pt x="2012" y="825"/>
                  <a:pt x="2011" y="826"/>
                  <a:pt x="2012" y="827"/>
                </a:cubicBezTo>
                <a:cubicBezTo>
                  <a:pt x="2012" y="829"/>
                  <a:pt x="2013" y="830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4" y="832"/>
                  <a:pt x="2014" y="832"/>
                  <a:pt x="2015" y="832"/>
                </a:cubicBezTo>
                <a:cubicBezTo>
                  <a:pt x="2015" y="832"/>
                  <a:pt x="2015" y="833"/>
                  <a:pt x="2015" y="833"/>
                </a:cubicBezTo>
                <a:cubicBezTo>
                  <a:pt x="2014" y="833"/>
                  <a:pt x="2014" y="833"/>
                  <a:pt x="2014" y="833"/>
                </a:cubicBezTo>
                <a:cubicBezTo>
                  <a:pt x="2014" y="832"/>
                  <a:pt x="2014" y="832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3" y="831"/>
                  <a:pt x="2013" y="832"/>
                  <a:pt x="2013" y="832"/>
                </a:cubicBezTo>
                <a:cubicBezTo>
                  <a:pt x="2012" y="834"/>
                  <a:pt x="2011" y="836"/>
                  <a:pt x="2013" y="838"/>
                </a:cubicBezTo>
                <a:cubicBezTo>
                  <a:pt x="2014" y="840"/>
                  <a:pt x="2015" y="841"/>
                  <a:pt x="2016" y="843"/>
                </a:cubicBezTo>
                <a:cubicBezTo>
                  <a:pt x="2016" y="843"/>
                  <a:pt x="2017" y="843"/>
                  <a:pt x="2017" y="843"/>
                </a:cubicBezTo>
                <a:cubicBezTo>
                  <a:pt x="2018" y="843"/>
                  <a:pt x="2019" y="842"/>
                  <a:pt x="2019" y="841"/>
                </a:cubicBezTo>
                <a:cubicBezTo>
                  <a:pt x="2018" y="840"/>
                  <a:pt x="2018" y="840"/>
                  <a:pt x="2018" y="839"/>
                </a:cubicBezTo>
                <a:cubicBezTo>
                  <a:pt x="2018" y="838"/>
                  <a:pt x="2018" y="837"/>
                  <a:pt x="2018" y="837"/>
                </a:cubicBezTo>
                <a:cubicBezTo>
                  <a:pt x="2021" y="836"/>
                  <a:pt x="2021" y="834"/>
                  <a:pt x="2021" y="832"/>
                </a:cubicBezTo>
                <a:cubicBezTo>
                  <a:pt x="2020" y="830"/>
                  <a:pt x="2020" y="828"/>
                  <a:pt x="2019" y="827"/>
                </a:cubicBezTo>
                <a:cubicBezTo>
                  <a:pt x="2018" y="825"/>
                  <a:pt x="2016" y="824"/>
                  <a:pt x="2013" y="825"/>
                </a:cubicBezTo>
                <a:close/>
                <a:moveTo>
                  <a:pt x="1374" y="78"/>
                </a:moveTo>
                <a:cubicBezTo>
                  <a:pt x="1374" y="78"/>
                  <a:pt x="1373" y="78"/>
                  <a:pt x="1373" y="79"/>
                </a:cubicBezTo>
                <a:cubicBezTo>
                  <a:pt x="1373" y="81"/>
                  <a:pt x="1373" y="84"/>
                  <a:pt x="1374" y="87"/>
                </a:cubicBezTo>
                <a:cubicBezTo>
                  <a:pt x="1375" y="87"/>
                  <a:pt x="1376" y="89"/>
                  <a:pt x="1377" y="89"/>
                </a:cubicBezTo>
                <a:cubicBezTo>
                  <a:pt x="1379" y="89"/>
                  <a:pt x="1382" y="89"/>
                  <a:pt x="1384" y="87"/>
                </a:cubicBezTo>
                <a:cubicBezTo>
                  <a:pt x="1384" y="86"/>
                  <a:pt x="1385" y="85"/>
                  <a:pt x="1384" y="84"/>
                </a:cubicBezTo>
                <a:cubicBezTo>
                  <a:pt x="1384" y="84"/>
                  <a:pt x="1384" y="84"/>
                  <a:pt x="1384" y="84"/>
                </a:cubicBezTo>
                <a:cubicBezTo>
                  <a:pt x="1383" y="83"/>
                  <a:pt x="1383" y="83"/>
                  <a:pt x="1383" y="82"/>
                </a:cubicBezTo>
                <a:cubicBezTo>
                  <a:pt x="1382" y="81"/>
                  <a:pt x="1382" y="81"/>
                  <a:pt x="1383" y="79"/>
                </a:cubicBezTo>
                <a:cubicBezTo>
                  <a:pt x="1384" y="78"/>
                  <a:pt x="1385" y="77"/>
                  <a:pt x="1384" y="76"/>
                </a:cubicBezTo>
                <a:cubicBezTo>
                  <a:pt x="1383" y="74"/>
                  <a:pt x="1381" y="75"/>
                  <a:pt x="1380" y="75"/>
                </a:cubicBezTo>
                <a:cubicBezTo>
                  <a:pt x="1379" y="76"/>
                  <a:pt x="1378" y="76"/>
                  <a:pt x="1377" y="76"/>
                </a:cubicBezTo>
                <a:cubicBezTo>
                  <a:pt x="1377" y="76"/>
                  <a:pt x="1377" y="76"/>
                  <a:pt x="1377" y="76"/>
                </a:cubicBezTo>
                <a:cubicBezTo>
                  <a:pt x="1377" y="76"/>
                  <a:pt x="1377" y="76"/>
                  <a:pt x="1377" y="76"/>
                </a:cubicBezTo>
                <a:cubicBezTo>
                  <a:pt x="1377" y="76"/>
                  <a:pt x="1377" y="76"/>
                  <a:pt x="1377" y="76"/>
                </a:cubicBezTo>
                <a:cubicBezTo>
                  <a:pt x="1376" y="77"/>
                  <a:pt x="1375" y="77"/>
                  <a:pt x="1374" y="78"/>
                </a:cubicBezTo>
                <a:close/>
                <a:moveTo>
                  <a:pt x="1309" y="98"/>
                </a:moveTo>
                <a:cubicBezTo>
                  <a:pt x="1311" y="99"/>
                  <a:pt x="1314" y="99"/>
                  <a:pt x="1316" y="99"/>
                </a:cubicBezTo>
                <a:cubicBezTo>
                  <a:pt x="1318" y="100"/>
                  <a:pt x="1317" y="98"/>
                  <a:pt x="1318" y="97"/>
                </a:cubicBezTo>
                <a:cubicBezTo>
                  <a:pt x="1317" y="97"/>
                  <a:pt x="1317" y="96"/>
                  <a:pt x="1317" y="96"/>
                </a:cubicBezTo>
                <a:cubicBezTo>
                  <a:pt x="1316" y="94"/>
                  <a:pt x="1316" y="93"/>
                  <a:pt x="1317" y="92"/>
                </a:cubicBezTo>
                <a:cubicBezTo>
                  <a:pt x="1318" y="91"/>
                  <a:pt x="1319" y="91"/>
                  <a:pt x="1321" y="91"/>
                </a:cubicBezTo>
                <a:cubicBezTo>
                  <a:pt x="1322" y="92"/>
                  <a:pt x="1323" y="92"/>
                  <a:pt x="1325" y="92"/>
                </a:cubicBezTo>
                <a:cubicBezTo>
                  <a:pt x="1325" y="91"/>
                  <a:pt x="1325" y="91"/>
                  <a:pt x="1324" y="90"/>
                </a:cubicBezTo>
                <a:cubicBezTo>
                  <a:pt x="1323" y="88"/>
                  <a:pt x="1320" y="87"/>
                  <a:pt x="1318" y="87"/>
                </a:cubicBezTo>
                <a:cubicBezTo>
                  <a:pt x="1317" y="87"/>
                  <a:pt x="1315" y="87"/>
                  <a:pt x="1314" y="87"/>
                </a:cubicBezTo>
                <a:cubicBezTo>
                  <a:pt x="1312" y="89"/>
                  <a:pt x="1309" y="91"/>
                  <a:pt x="1307" y="94"/>
                </a:cubicBezTo>
                <a:cubicBezTo>
                  <a:pt x="1306" y="95"/>
                  <a:pt x="1307" y="98"/>
                  <a:pt x="1309" y="98"/>
                </a:cubicBezTo>
                <a:close/>
                <a:moveTo>
                  <a:pt x="1318" y="97"/>
                </a:moveTo>
                <a:cubicBezTo>
                  <a:pt x="1318" y="97"/>
                  <a:pt x="1318" y="97"/>
                  <a:pt x="1318" y="97"/>
                </a:cubicBezTo>
                <a:cubicBezTo>
                  <a:pt x="1318" y="97"/>
                  <a:pt x="1318" y="97"/>
                  <a:pt x="1318" y="97"/>
                </a:cubicBezTo>
                <a:cubicBezTo>
                  <a:pt x="1318" y="97"/>
                  <a:pt x="1318" y="97"/>
                  <a:pt x="1318" y="97"/>
                </a:cubicBezTo>
                <a:close/>
                <a:moveTo>
                  <a:pt x="1360" y="92"/>
                </a:moveTo>
                <a:cubicBezTo>
                  <a:pt x="1360" y="93"/>
                  <a:pt x="1359" y="93"/>
                  <a:pt x="1359" y="94"/>
                </a:cubicBezTo>
                <a:cubicBezTo>
                  <a:pt x="1359" y="96"/>
                  <a:pt x="1360" y="98"/>
                  <a:pt x="1362" y="99"/>
                </a:cubicBezTo>
                <a:cubicBezTo>
                  <a:pt x="1362" y="100"/>
                  <a:pt x="1364" y="101"/>
                  <a:pt x="1365" y="100"/>
                </a:cubicBezTo>
                <a:cubicBezTo>
                  <a:pt x="1366" y="100"/>
                  <a:pt x="1367" y="99"/>
                  <a:pt x="1368" y="99"/>
                </a:cubicBezTo>
                <a:cubicBezTo>
                  <a:pt x="1370" y="98"/>
                  <a:pt x="1370" y="97"/>
                  <a:pt x="1371" y="96"/>
                </a:cubicBezTo>
                <a:cubicBezTo>
                  <a:pt x="1371" y="95"/>
                  <a:pt x="1372" y="94"/>
                  <a:pt x="1372" y="93"/>
                </a:cubicBezTo>
                <a:cubicBezTo>
                  <a:pt x="1373" y="92"/>
                  <a:pt x="1373" y="91"/>
                  <a:pt x="1372" y="90"/>
                </a:cubicBezTo>
                <a:cubicBezTo>
                  <a:pt x="1371" y="89"/>
                  <a:pt x="1370" y="89"/>
                  <a:pt x="1368" y="89"/>
                </a:cubicBezTo>
                <a:cubicBezTo>
                  <a:pt x="1368" y="88"/>
                  <a:pt x="1367" y="88"/>
                  <a:pt x="1367" y="89"/>
                </a:cubicBezTo>
                <a:cubicBezTo>
                  <a:pt x="1365" y="91"/>
                  <a:pt x="1363" y="92"/>
                  <a:pt x="1360" y="92"/>
                </a:cubicBezTo>
                <a:close/>
                <a:moveTo>
                  <a:pt x="1387" y="75"/>
                </a:moveTo>
                <a:cubicBezTo>
                  <a:pt x="1388" y="75"/>
                  <a:pt x="1389" y="75"/>
                  <a:pt x="1389" y="75"/>
                </a:cubicBezTo>
                <a:cubicBezTo>
                  <a:pt x="1390" y="73"/>
                  <a:pt x="1391" y="70"/>
                  <a:pt x="1393" y="69"/>
                </a:cubicBezTo>
                <a:cubicBezTo>
                  <a:pt x="1393" y="69"/>
                  <a:pt x="1393" y="68"/>
                  <a:pt x="1393" y="67"/>
                </a:cubicBezTo>
                <a:cubicBezTo>
                  <a:pt x="1391" y="65"/>
                  <a:pt x="1391" y="62"/>
                  <a:pt x="1389" y="60"/>
                </a:cubicBezTo>
                <a:cubicBezTo>
                  <a:pt x="1388" y="60"/>
                  <a:pt x="1387" y="60"/>
                  <a:pt x="1386" y="60"/>
                </a:cubicBezTo>
                <a:cubicBezTo>
                  <a:pt x="1385" y="62"/>
                  <a:pt x="1384" y="63"/>
                  <a:pt x="1383" y="64"/>
                </a:cubicBezTo>
                <a:cubicBezTo>
                  <a:pt x="1383" y="65"/>
                  <a:pt x="1383" y="66"/>
                  <a:pt x="1383" y="66"/>
                </a:cubicBezTo>
                <a:cubicBezTo>
                  <a:pt x="1382" y="71"/>
                  <a:pt x="1384" y="73"/>
                  <a:pt x="1387" y="75"/>
                </a:cubicBezTo>
                <a:close/>
                <a:moveTo>
                  <a:pt x="2042" y="948"/>
                </a:moveTo>
                <a:cubicBezTo>
                  <a:pt x="2047" y="947"/>
                  <a:pt x="2053" y="947"/>
                  <a:pt x="2058" y="949"/>
                </a:cubicBezTo>
                <a:cubicBezTo>
                  <a:pt x="2058" y="950"/>
                  <a:pt x="2059" y="950"/>
                  <a:pt x="2059" y="950"/>
                </a:cubicBezTo>
                <a:cubicBezTo>
                  <a:pt x="2060" y="950"/>
                  <a:pt x="2061" y="949"/>
                  <a:pt x="2061" y="948"/>
                </a:cubicBezTo>
                <a:cubicBezTo>
                  <a:pt x="2061" y="948"/>
                  <a:pt x="2061" y="947"/>
                  <a:pt x="2060" y="946"/>
                </a:cubicBezTo>
                <a:cubicBezTo>
                  <a:pt x="2060" y="945"/>
                  <a:pt x="2059" y="945"/>
                  <a:pt x="2058" y="944"/>
                </a:cubicBezTo>
                <a:cubicBezTo>
                  <a:pt x="2053" y="942"/>
                  <a:pt x="2048" y="941"/>
                  <a:pt x="2043" y="942"/>
                </a:cubicBezTo>
                <a:cubicBezTo>
                  <a:pt x="2041" y="943"/>
                  <a:pt x="2040" y="944"/>
                  <a:pt x="2040" y="945"/>
                </a:cubicBezTo>
                <a:cubicBezTo>
                  <a:pt x="2040" y="947"/>
                  <a:pt x="2041" y="948"/>
                  <a:pt x="2042" y="948"/>
                </a:cubicBezTo>
                <a:close/>
                <a:moveTo>
                  <a:pt x="2308" y="1101"/>
                </a:moveTo>
                <a:cubicBezTo>
                  <a:pt x="2308" y="1101"/>
                  <a:pt x="2309" y="1101"/>
                  <a:pt x="2310" y="1100"/>
                </a:cubicBezTo>
                <a:cubicBezTo>
                  <a:pt x="2310" y="1100"/>
                  <a:pt x="2310" y="1100"/>
                  <a:pt x="2310" y="1100"/>
                </a:cubicBezTo>
                <a:cubicBezTo>
                  <a:pt x="2310" y="1099"/>
                  <a:pt x="2310" y="1099"/>
                  <a:pt x="2310" y="1098"/>
                </a:cubicBezTo>
                <a:cubicBezTo>
                  <a:pt x="2307" y="1094"/>
                  <a:pt x="2303" y="1091"/>
                  <a:pt x="2300" y="1087"/>
                </a:cubicBezTo>
                <a:cubicBezTo>
                  <a:pt x="2299" y="1086"/>
                  <a:pt x="2298" y="1085"/>
                  <a:pt x="2296" y="1083"/>
                </a:cubicBezTo>
                <a:cubicBezTo>
                  <a:pt x="2296" y="1083"/>
                  <a:pt x="2295" y="1083"/>
                  <a:pt x="2295" y="1083"/>
                </a:cubicBezTo>
                <a:cubicBezTo>
                  <a:pt x="2294" y="1082"/>
                  <a:pt x="2294" y="1082"/>
                  <a:pt x="2293" y="1083"/>
                </a:cubicBezTo>
                <a:cubicBezTo>
                  <a:pt x="2293" y="1083"/>
                  <a:pt x="2293" y="1084"/>
                  <a:pt x="2293" y="1084"/>
                </a:cubicBezTo>
                <a:cubicBezTo>
                  <a:pt x="2294" y="1088"/>
                  <a:pt x="2296" y="1091"/>
                  <a:pt x="2299" y="1093"/>
                </a:cubicBezTo>
                <a:cubicBezTo>
                  <a:pt x="2302" y="1096"/>
                  <a:pt x="2304" y="1099"/>
                  <a:pt x="2308" y="1101"/>
                </a:cubicBezTo>
                <a:close/>
                <a:moveTo>
                  <a:pt x="1952" y="987"/>
                </a:moveTo>
                <a:cubicBezTo>
                  <a:pt x="1954" y="988"/>
                  <a:pt x="1955" y="988"/>
                  <a:pt x="1957" y="989"/>
                </a:cubicBezTo>
                <a:cubicBezTo>
                  <a:pt x="1958" y="989"/>
                  <a:pt x="1959" y="989"/>
                  <a:pt x="1960" y="990"/>
                </a:cubicBezTo>
                <a:cubicBezTo>
                  <a:pt x="1965" y="989"/>
                  <a:pt x="1970" y="988"/>
                  <a:pt x="1974" y="987"/>
                </a:cubicBezTo>
                <a:cubicBezTo>
                  <a:pt x="1975" y="987"/>
                  <a:pt x="1975" y="986"/>
                  <a:pt x="1974" y="985"/>
                </a:cubicBezTo>
                <a:cubicBezTo>
                  <a:pt x="1972" y="983"/>
                  <a:pt x="1969" y="982"/>
                  <a:pt x="1966" y="982"/>
                </a:cubicBezTo>
                <a:cubicBezTo>
                  <a:pt x="1965" y="982"/>
                  <a:pt x="1965" y="983"/>
                  <a:pt x="1965" y="983"/>
                </a:cubicBezTo>
                <a:cubicBezTo>
                  <a:pt x="1964" y="984"/>
                  <a:pt x="1964" y="984"/>
                  <a:pt x="1964" y="985"/>
                </a:cubicBezTo>
                <a:cubicBezTo>
                  <a:pt x="1961" y="983"/>
                  <a:pt x="1958" y="985"/>
                  <a:pt x="1955" y="984"/>
                </a:cubicBezTo>
                <a:cubicBezTo>
                  <a:pt x="1953" y="983"/>
                  <a:pt x="1952" y="984"/>
                  <a:pt x="1952" y="985"/>
                </a:cubicBezTo>
                <a:cubicBezTo>
                  <a:pt x="1951" y="986"/>
                  <a:pt x="1951" y="987"/>
                  <a:pt x="1952" y="987"/>
                </a:cubicBezTo>
                <a:close/>
                <a:moveTo>
                  <a:pt x="1999" y="987"/>
                </a:moveTo>
                <a:cubicBezTo>
                  <a:pt x="2000" y="987"/>
                  <a:pt x="2001" y="986"/>
                  <a:pt x="2001" y="985"/>
                </a:cubicBezTo>
                <a:cubicBezTo>
                  <a:pt x="2002" y="985"/>
                  <a:pt x="2002" y="985"/>
                  <a:pt x="2002" y="984"/>
                </a:cubicBezTo>
                <a:cubicBezTo>
                  <a:pt x="2003" y="984"/>
                  <a:pt x="2003" y="983"/>
                  <a:pt x="2002" y="983"/>
                </a:cubicBezTo>
                <a:cubicBezTo>
                  <a:pt x="2002" y="983"/>
                  <a:pt x="2001" y="982"/>
                  <a:pt x="2001" y="982"/>
                </a:cubicBezTo>
                <a:cubicBezTo>
                  <a:pt x="1999" y="983"/>
                  <a:pt x="1996" y="984"/>
                  <a:pt x="1994" y="984"/>
                </a:cubicBezTo>
                <a:cubicBezTo>
                  <a:pt x="1991" y="983"/>
                  <a:pt x="1989" y="983"/>
                  <a:pt x="1986" y="983"/>
                </a:cubicBezTo>
                <a:cubicBezTo>
                  <a:pt x="1986" y="983"/>
                  <a:pt x="1985" y="982"/>
                  <a:pt x="1985" y="982"/>
                </a:cubicBezTo>
                <a:cubicBezTo>
                  <a:pt x="1983" y="982"/>
                  <a:pt x="1981" y="983"/>
                  <a:pt x="1980" y="984"/>
                </a:cubicBezTo>
                <a:cubicBezTo>
                  <a:pt x="1979" y="985"/>
                  <a:pt x="1979" y="985"/>
                  <a:pt x="1979" y="986"/>
                </a:cubicBezTo>
                <a:cubicBezTo>
                  <a:pt x="1979" y="986"/>
                  <a:pt x="1980" y="987"/>
                  <a:pt x="1980" y="987"/>
                </a:cubicBezTo>
                <a:cubicBezTo>
                  <a:pt x="1982" y="988"/>
                  <a:pt x="1985" y="988"/>
                  <a:pt x="1987" y="988"/>
                </a:cubicBezTo>
                <a:cubicBezTo>
                  <a:pt x="1991" y="988"/>
                  <a:pt x="1995" y="987"/>
                  <a:pt x="1999" y="987"/>
                </a:cubicBezTo>
                <a:close/>
                <a:moveTo>
                  <a:pt x="1383" y="292"/>
                </a:moveTo>
                <a:cubicBezTo>
                  <a:pt x="1382" y="293"/>
                  <a:pt x="1382" y="294"/>
                  <a:pt x="1382" y="295"/>
                </a:cubicBezTo>
                <a:cubicBezTo>
                  <a:pt x="1382" y="296"/>
                  <a:pt x="1383" y="298"/>
                  <a:pt x="1383" y="299"/>
                </a:cubicBezTo>
                <a:cubicBezTo>
                  <a:pt x="1384" y="301"/>
                  <a:pt x="1386" y="301"/>
                  <a:pt x="1387" y="301"/>
                </a:cubicBezTo>
                <a:cubicBezTo>
                  <a:pt x="1391" y="300"/>
                  <a:pt x="1392" y="297"/>
                  <a:pt x="1393" y="294"/>
                </a:cubicBezTo>
                <a:cubicBezTo>
                  <a:pt x="1393" y="293"/>
                  <a:pt x="1393" y="293"/>
                  <a:pt x="1393" y="292"/>
                </a:cubicBezTo>
                <a:cubicBezTo>
                  <a:pt x="1391" y="290"/>
                  <a:pt x="1388" y="289"/>
                  <a:pt x="1386" y="290"/>
                </a:cubicBezTo>
                <a:cubicBezTo>
                  <a:pt x="1384" y="290"/>
                  <a:pt x="1383" y="291"/>
                  <a:pt x="1383" y="292"/>
                </a:cubicBezTo>
                <a:close/>
                <a:moveTo>
                  <a:pt x="612" y="356"/>
                </a:moveTo>
                <a:cubicBezTo>
                  <a:pt x="612" y="356"/>
                  <a:pt x="612" y="355"/>
                  <a:pt x="612" y="354"/>
                </a:cubicBezTo>
                <a:cubicBezTo>
                  <a:pt x="612" y="354"/>
                  <a:pt x="611" y="353"/>
                  <a:pt x="611" y="353"/>
                </a:cubicBezTo>
                <a:cubicBezTo>
                  <a:pt x="610" y="353"/>
                  <a:pt x="609" y="353"/>
                  <a:pt x="609" y="353"/>
                </a:cubicBezTo>
                <a:cubicBezTo>
                  <a:pt x="607" y="353"/>
                  <a:pt x="606" y="353"/>
                  <a:pt x="605" y="353"/>
                </a:cubicBezTo>
                <a:cubicBezTo>
                  <a:pt x="604" y="353"/>
                  <a:pt x="603" y="354"/>
                  <a:pt x="603" y="354"/>
                </a:cubicBezTo>
                <a:cubicBezTo>
                  <a:pt x="601" y="355"/>
                  <a:pt x="600" y="356"/>
                  <a:pt x="599" y="358"/>
                </a:cubicBezTo>
                <a:cubicBezTo>
                  <a:pt x="598" y="358"/>
                  <a:pt x="598" y="359"/>
                  <a:pt x="599" y="360"/>
                </a:cubicBezTo>
                <a:cubicBezTo>
                  <a:pt x="599" y="361"/>
                  <a:pt x="599" y="362"/>
                  <a:pt x="600" y="362"/>
                </a:cubicBezTo>
                <a:cubicBezTo>
                  <a:pt x="601" y="362"/>
                  <a:pt x="603" y="362"/>
                  <a:pt x="604" y="362"/>
                </a:cubicBezTo>
                <a:cubicBezTo>
                  <a:pt x="607" y="361"/>
                  <a:pt x="610" y="359"/>
                  <a:pt x="612" y="356"/>
                </a:cubicBezTo>
                <a:close/>
                <a:moveTo>
                  <a:pt x="1694" y="142"/>
                </a:moveTo>
                <a:cubicBezTo>
                  <a:pt x="1694" y="144"/>
                  <a:pt x="1695" y="145"/>
                  <a:pt x="1697" y="146"/>
                </a:cubicBezTo>
                <a:cubicBezTo>
                  <a:pt x="1697" y="146"/>
                  <a:pt x="1698" y="146"/>
                  <a:pt x="1699" y="146"/>
                </a:cubicBezTo>
                <a:cubicBezTo>
                  <a:pt x="1699" y="146"/>
                  <a:pt x="1700" y="146"/>
                  <a:pt x="1700" y="146"/>
                </a:cubicBezTo>
                <a:cubicBezTo>
                  <a:pt x="1702" y="146"/>
                  <a:pt x="1704" y="145"/>
                  <a:pt x="1704" y="143"/>
                </a:cubicBezTo>
                <a:cubicBezTo>
                  <a:pt x="1703" y="141"/>
                  <a:pt x="1703" y="139"/>
                  <a:pt x="1702" y="138"/>
                </a:cubicBezTo>
                <a:cubicBezTo>
                  <a:pt x="1701" y="137"/>
                  <a:pt x="1700" y="136"/>
                  <a:pt x="1699" y="137"/>
                </a:cubicBezTo>
                <a:cubicBezTo>
                  <a:pt x="1697" y="137"/>
                  <a:pt x="1696" y="138"/>
                  <a:pt x="1695" y="138"/>
                </a:cubicBezTo>
                <a:cubicBezTo>
                  <a:pt x="1694" y="139"/>
                  <a:pt x="1693" y="140"/>
                  <a:pt x="1694" y="141"/>
                </a:cubicBezTo>
                <a:cubicBezTo>
                  <a:pt x="1694" y="142"/>
                  <a:pt x="1694" y="142"/>
                  <a:pt x="1694" y="142"/>
                </a:cubicBezTo>
                <a:close/>
                <a:moveTo>
                  <a:pt x="690" y="511"/>
                </a:moveTo>
                <a:cubicBezTo>
                  <a:pt x="689" y="511"/>
                  <a:pt x="689" y="511"/>
                  <a:pt x="688" y="512"/>
                </a:cubicBezTo>
                <a:cubicBezTo>
                  <a:pt x="688" y="512"/>
                  <a:pt x="688" y="513"/>
                  <a:pt x="688" y="514"/>
                </a:cubicBezTo>
                <a:cubicBezTo>
                  <a:pt x="689" y="514"/>
                  <a:pt x="689" y="515"/>
                  <a:pt x="690" y="515"/>
                </a:cubicBezTo>
                <a:cubicBezTo>
                  <a:pt x="691" y="517"/>
                  <a:pt x="693" y="518"/>
                  <a:pt x="695" y="519"/>
                </a:cubicBezTo>
                <a:cubicBezTo>
                  <a:pt x="697" y="520"/>
                  <a:pt x="699" y="521"/>
                  <a:pt x="702" y="521"/>
                </a:cubicBezTo>
                <a:cubicBezTo>
                  <a:pt x="702" y="521"/>
                  <a:pt x="702" y="521"/>
                  <a:pt x="702" y="521"/>
                </a:cubicBezTo>
                <a:cubicBezTo>
                  <a:pt x="703" y="521"/>
                  <a:pt x="703" y="520"/>
                  <a:pt x="704" y="520"/>
                </a:cubicBezTo>
                <a:cubicBezTo>
                  <a:pt x="704" y="520"/>
                  <a:pt x="704" y="519"/>
                  <a:pt x="703" y="519"/>
                </a:cubicBezTo>
                <a:cubicBezTo>
                  <a:pt x="700" y="514"/>
                  <a:pt x="695" y="512"/>
                  <a:pt x="690" y="511"/>
                </a:cubicBezTo>
                <a:close/>
                <a:moveTo>
                  <a:pt x="1341" y="658"/>
                </a:moveTo>
                <a:cubicBezTo>
                  <a:pt x="1343" y="657"/>
                  <a:pt x="1344" y="657"/>
                  <a:pt x="1346" y="656"/>
                </a:cubicBezTo>
                <a:cubicBezTo>
                  <a:pt x="1348" y="655"/>
                  <a:pt x="1349" y="652"/>
                  <a:pt x="1350" y="650"/>
                </a:cubicBezTo>
                <a:cubicBezTo>
                  <a:pt x="1349" y="650"/>
                  <a:pt x="1349" y="650"/>
                  <a:pt x="1349" y="650"/>
                </a:cubicBezTo>
                <a:cubicBezTo>
                  <a:pt x="1347" y="650"/>
                  <a:pt x="1344" y="650"/>
                  <a:pt x="1342" y="651"/>
                </a:cubicBezTo>
                <a:cubicBezTo>
                  <a:pt x="1340" y="651"/>
                  <a:pt x="1338" y="652"/>
                  <a:pt x="1337" y="653"/>
                </a:cubicBezTo>
                <a:cubicBezTo>
                  <a:pt x="1336" y="654"/>
                  <a:pt x="1336" y="655"/>
                  <a:pt x="1336" y="656"/>
                </a:cubicBezTo>
                <a:cubicBezTo>
                  <a:pt x="1337" y="658"/>
                  <a:pt x="1339" y="658"/>
                  <a:pt x="1341" y="658"/>
                </a:cubicBezTo>
                <a:close/>
                <a:moveTo>
                  <a:pt x="514" y="100"/>
                </a:moveTo>
                <a:cubicBezTo>
                  <a:pt x="514" y="100"/>
                  <a:pt x="514" y="99"/>
                  <a:pt x="514" y="99"/>
                </a:cubicBezTo>
                <a:cubicBezTo>
                  <a:pt x="513" y="99"/>
                  <a:pt x="513" y="99"/>
                  <a:pt x="512" y="99"/>
                </a:cubicBezTo>
                <a:cubicBezTo>
                  <a:pt x="508" y="100"/>
                  <a:pt x="504" y="102"/>
                  <a:pt x="500" y="105"/>
                </a:cubicBezTo>
                <a:cubicBezTo>
                  <a:pt x="499" y="106"/>
                  <a:pt x="499" y="107"/>
                  <a:pt x="501" y="108"/>
                </a:cubicBezTo>
                <a:cubicBezTo>
                  <a:pt x="502" y="109"/>
                  <a:pt x="503" y="109"/>
                  <a:pt x="504" y="109"/>
                </a:cubicBezTo>
                <a:cubicBezTo>
                  <a:pt x="507" y="106"/>
                  <a:pt x="510" y="103"/>
                  <a:pt x="514" y="101"/>
                </a:cubicBezTo>
                <a:cubicBezTo>
                  <a:pt x="514" y="101"/>
                  <a:pt x="514" y="100"/>
                  <a:pt x="514" y="100"/>
                </a:cubicBezTo>
                <a:close/>
                <a:moveTo>
                  <a:pt x="1173" y="599"/>
                </a:moveTo>
                <a:cubicBezTo>
                  <a:pt x="1173" y="598"/>
                  <a:pt x="1174" y="598"/>
                  <a:pt x="1174" y="597"/>
                </a:cubicBezTo>
                <a:cubicBezTo>
                  <a:pt x="1174" y="595"/>
                  <a:pt x="1174" y="593"/>
                  <a:pt x="1175" y="592"/>
                </a:cubicBezTo>
                <a:cubicBezTo>
                  <a:pt x="1174" y="591"/>
                  <a:pt x="1174" y="590"/>
                  <a:pt x="1174" y="590"/>
                </a:cubicBezTo>
                <a:cubicBezTo>
                  <a:pt x="1174" y="590"/>
                  <a:pt x="1174" y="589"/>
                  <a:pt x="1174" y="589"/>
                </a:cubicBezTo>
                <a:cubicBezTo>
                  <a:pt x="1174" y="588"/>
                  <a:pt x="1173" y="587"/>
                  <a:pt x="1172" y="587"/>
                </a:cubicBezTo>
                <a:cubicBezTo>
                  <a:pt x="1171" y="588"/>
                  <a:pt x="1170" y="588"/>
                  <a:pt x="1169" y="589"/>
                </a:cubicBezTo>
                <a:cubicBezTo>
                  <a:pt x="1167" y="590"/>
                  <a:pt x="1167" y="591"/>
                  <a:pt x="1167" y="593"/>
                </a:cubicBezTo>
                <a:cubicBezTo>
                  <a:pt x="1167" y="595"/>
                  <a:pt x="1168" y="597"/>
                  <a:pt x="1170" y="599"/>
                </a:cubicBezTo>
                <a:cubicBezTo>
                  <a:pt x="1170" y="600"/>
                  <a:pt x="1172" y="600"/>
                  <a:pt x="1173" y="599"/>
                </a:cubicBezTo>
                <a:close/>
                <a:moveTo>
                  <a:pt x="1962" y="854"/>
                </a:moveTo>
                <a:cubicBezTo>
                  <a:pt x="1962" y="854"/>
                  <a:pt x="1962" y="855"/>
                  <a:pt x="1962" y="855"/>
                </a:cubicBezTo>
                <a:cubicBezTo>
                  <a:pt x="1962" y="855"/>
                  <a:pt x="1963" y="855"/>
                  <a:pt x="1963" y="855"/>
                </a:cubicBezTo>
                <a:cubicBezTo>
                  <a:pt x="1963" y="855"/>
                  <a:pt x="1963" y="855"/>
                  <a:pt x="1964" y="855"/>
                </a:cubicBezTo>
                <a:cubicBezTo>
                  <a:pt x="1966" y="854"/>
                  <a:pt x="1969" y="852"/>
                  <a:pt x="1971" y="849"/>
                </a:cubicBezTo>
                <a:cubicBezTo>
                  <a:pt x="1973" y="846"/>
                  <a:pt x="1975" y="843"/>
                  <a:pt x="1978" y="842"/>
                </a:cubicBezTo>
                <a:cubicBezTo>
                  <a:pt x="1979" y="841"/>
                  <a:pt x="1979" y="841"/>
                  <a:pt x="1978" y="840"/>
                </a:cubicBezTo>
                <a:cubicBezTo>
                  <a:pt x="1976" y="837"/>
                  <a:pt x="1975" y="838"/>
                  <a:pt x="1974" y="839"/>
                </a:cubicBezTo>
                <a:cubicBezTo>
                  <a:pt x="1970" y="844"/>
                  <a:pt x="1967" y="849"/>
                  <a:pt x="1963" y="853"/>
                </a:cubicBezTo>
                <a:cubicBezTo>
                  <a:pt x="1962" y="853"/>
                  <a:pt x="1962" y="854"/>
                  <a:pt x="1962" y="854"/>
                </a:cubicBezTo>
                <a:close/>
                <a:moveTo>
                  <a:pt x="2006" y="840"/>
                </a:moveTo>
                <a:cubicBezTo>
                  <a:pt x="2006" y="838"/>
                  <a:pt x="2004" y="838"/>
                  <a:pt x="2003" y="837"/>
                </a:cubicBezTo>
                <a:cubicBezTo>
                  <a:pt x="2003" y="836"/>
                  <a:pt x="2003" y="836"/>
                  <a:pt x="2003" y="836"/>
                </a:cubicBezTo>
                <a:cubicBezTo>
                  <a:pt x="2003" y="836"/>
                  <a:pt x="2003" y="837"/>
                  <a:pt x="2003" y="837"/>
                </a:cubicBezTo>
                <a:cubicBezTo>
                  <a:pt x="2003" y="837"/>
                  <a:pt x="2003" y="837"/>
                  <a:pt x="2003" y="837"/>
                </a:cubicBezTo>
                <a:cubicBezTo>
                  <a:pt x="2002" y="837"/>
                  <a:pt x="2002" y="838"/>
                  <a:pt x="2001" y="838"/>
                </a:cubicBezTo>
                <a:cubicBezTo>
                  <a:pt x="2001" y="840"/>
                  <a:pt x="2001" y="843"/>
                  <a:pt x="1999" y="845"/>
                </a:cubicBezTo>
                <a:cubicBezTo>
                  <a:pt x="1998" y="847"/>
                  <a:pt x="1998" y="848"/>
                  <a:pt x="2000" y="849"/>
                </a:cubicBezTo>
                <a:cubicBezTo>
                  <a:pt x="2001" y="850"/>
                  <a:pt x="2002" y="850"/>
                  <a:pt x="2003" y="851"/>
                </a:cubicBezTo>
                <a:cubicBezTo>
                  <a:pt x="2004" y="851"/>
                  <a:pt x="2005" y="851"/>
                  <a:pt x="2005" y="850"/>
                </a:cubicBezTo>
                <a:cubicBezTo>
                  <a:pt x="2006" y="849"/>
                  <a:pt x="2007" y="847"/>
                  <a:pt x="2006" y="845"/>
                </a:cubicBezTo>
                <a:cubicBezTo>
                  <a:pt x="2007" y="845"/>
                  <a:pt x="2007" y="845"/>
                  <a:pt x="2007" y="845"/>
                </a:cubicBezTo>
                <a:cubicBezTo>
                  <a:pt x="2007" y="845"/>
                  <a:pt x="2007" y="845"/>
                  <a:pt x="2007" y="845"/>
                </a:cubicBezTo>
                <a:cubicBezTo>
                  <a:pt x="2007" y="845"/>
                  <a:pt x="2006" y="845"/>
                  <a:pt x="2006" y="845"/>
                </a:cubicBezTo>
                <a:cubicBezTo>
                  <a:pt x="2005" y="844"/>
                  <a:pt x="2005" y="842"/>
                  <a:pt x="2006" y="840"/>
                </a:cubicBezTo>
                <a:close/>
                <a:moveTo>
                  <a:pt x="561" y="781"/>
                </a:moveTo>
                <a:cubicBezTo>
                  <a:pt x="559" y="782"/>
                  <a:pt x="558" y="782"/>
                  <a:pt x="556" y="782"/>
                </a:cubicBezTo>
                <a:cubicBezTo>
                  <a:pt x="555" y="782"/>
                  <a:pt x="555" y="783"/>
                  <a:pt x="556" y="784"/>
                </a:cubicBezTo>
                <a:cubicBezTo>
                  <a:pt x="558" y="787"/>
                  <a:pt x="561" y="789"/>
                  <a:pt x="566" y="788"/>
                </a:cubicBezTo>
                <a:cubicBezTo>
                  <a:pt x="567" y="787"/>
                  <a:pt x="568" y="787"/>
                  <a:pt x="568" y="787"/>
                </a:cubicBezTo>
                <a:cubicBezTo>
                  <a:pt x="569" y="786"/>
                  <a:pt x="569" y="785"/>
                  <a:pt x="569" y="784"/>
                </a:cubicBezTo>
                <a:cubicBezTo>
                  <a:pt x="567" y="782"/>
                  <a:pt x="564" y="781"/>
                  <a:pt x="561" y="781"/>
                </a:cubicBezTo>
                <a:close/>
                <a:moveTo>
                  <a:pt x="2003" y="837"/>
                </a:moveTo>
                <a:cubicBezTo>
                  <a:pt x="2003" y="836"/>
                  <a:pt x="2003" y="835"/>
                  <a:pt x="2003" y="835"/>
                </a:cubicBezTo>
                <a:cubicBezTo>
                  <a:pt x="2003" y="834"/>
                  <a:pt x="2003" y="834"/>
                  <a:pt x="2002" y="833"/>
                </a:cubicBezTo>
                <a:cubicBezTo>
                  <a:pt x="2000" y="832"/>
                  <a:pt x="1997" y="831"/>
                  <a:pt x="1995" y="830"/>
                </a:cubicBezTo>
                <a:cubicBezTo>
                  <a:pt x="1995" y="830"/>
                  <a:pt x="1994" y="830"/>
                  <a:pt x="1994" y="831"/>
                </a:cubicBezTo>
                <a:cubicBezTo>
                  <a:pt x="1994" y="833"/>
                  <a:pt x="1994" y="836"/>
                  <a:pt x="1995" y="839"/>
                </a:cubicBezTo>
                <a:cubicBezTo>
                  <a:pt x="1995" y="840"/>
                  <a:pt x="1996" y="840"/>
                  <a:pt x="1997" y="840"/>
                </a:cubicBezTo>
                <a:cubicBezTo>
                  <a:pt x="1998" y="841"/>
                  <a:pt x="1999" y="841"/>
                  <a:pt x="2000" y="840"/>
                </a:cubicBezTo>
                <a:cubicBezTo>
                  <a:pt x="2000" y="839"/>
                  <a:pt x="2001" y="839"/>
                  <a:pt x="2001" y="838"/>
                </a:cubicBezTo>
                <a:cubicBezTo>
                  <a:pt x="2001" y="838"/>
                  <a:pt x="2001" y="838"/>
                  <a:pt x="2001" y="838"/>
                </a:cubicBezTo>
                <a:cubicBezTo>
                  <a:pt x="2001" y="838"/>
                  <a:pt x="2001" y="838"/>
                  <a:pt x="2001" y="838"/>
                </a:cubicBezTo>
                <a:cubicBezTo>
                  <a:pt x="2001" y="838"/>
                  <a:pt x="2001" y="838"/>
                  <a:pt x="2001" y="838"/>
                </a:cubicBezTo>
                <a:cubicBezTo>
                  <a:pt x="2002" y="838"/>
                  <a:pt x="2002" y="837"/>
                  <a:pt x="2003" y="837"/>
                </a:cubicBezTo>
                <a:close/>
                <a:moveTo>
                  <a:pt x="71" y="292"/>
                </a:moveTo>
                <a:cubicBezTo>
                  <a:pt x="72" y="292"/>
                  <a:pt x="74" y="289"/>
                  <a:pt x="73" y="288"/>
                </a:cubicBezTo>
                <a:cubicBezTo>
                  <a:pt x="73" y="287"/>
                  <a:pt x="72" y="285"/>
                  <a:pt x="70" y="285"/>
                </a:cubicBezTo>
                <a:cubicBezTo>
                  <a:pt x="68" y="286"/>
                  <a:pt x="66" y="286"/>
                  <a:pt x="63" y="287"/>
                </a:cubicBezTo>
                <a:cubicBezTo>
                  <a:pt x="63" y="287"/>
                  <a:pt x="63" y="288"/>
                  <a:pt x="63" y="288"/>
                </a:cubicBezTo>
                <a:cubicBezTo>
                  <a:pt x="63" y="289"/>
                  <a:pt x="63" y="290"/>
                  <a:pt x="64" y="291"/>
                </a:cubicBezTo>
                <a:cubicBezTo>
                  <a:pt x="66" y="293"/>
                  <a:pt x="68" y="293"/>
                  <a:pt x="71" y="292"/>
                </a:cubicBezTo>
                <a:close/>
                <a:moveTo>
                  <a:pt x="1484" y="218"/>
                </a:moveTo>
                <a:cubicBezTo>
                  <a:pt x="1486" y="219"/>
                  <a:pt x="1490" y="218"/>
                  <a:pt x="1491" y="215"/>
                </a:cubicBezTo>
                <a:cubicBezTo>
                  <a:pt x="1491" y="215"/>
                  <a:pt x="1491" y="215"/>
                  <a:pt x="1491" y="214"/>
                </a:cubicBezTo>
                <a:cubicBezTo>
                  <a:pt x="1490" y="212"/>
                  <a:pt x="1489" y="211"/>
                  <a:pt x="1487" y="210"/>
                </a:cubicBezTo>
                <a:cubicBezTo>
                  <a:pt x="1487" y="209"/>
                  <a:pt x="1486" y="209"/>
                  <a:pt x="1486" y="209"/>
                </a:cubicBezTo>
                <a:cubicBezTo>
                  <a:pt x="1482" y="210"/>
                  <a:pt x="1481" y="212"/>
                  <a:pt x="1482" y="216"/>
                </a:cubicBezTo>
                <a:cubicBezTo>
                  <a:pt x="1482" y="217"/>
                  <a:pt x="1483" y="217"/>
                  <a:pt x="1484" y="218"/>
                </a:cubicBezTo>
                <a:close/>
                <a:moveTo>
                  <a:pt x="1277" y="650"/>
                </a:moveTo>
                <a:cubicBezTo>
                  <a:pt x="1277" y="650"/>
                  <a:pt x="1276" y="650"/>
                  <a:pt x="1275" y="651"/>
                </a:cubicBezTo>
                <a:cubicBezTo>
                  <a:pt x="1275" y="651"/>
                  <a:pt x="1275" y="651"/>
                  <a:pt x="1275" y="652"/>
                </a:cubicBezTo>
                <a:cubicBezTo>
                  <a:pt x="1274" y="652"/>
                  <a:pt x="1275" y="653"/>
                  <a:pt x="1275" y="653"/>
                </a:cubicBezTo>
                <a:cubicBezTo>
                  <a:pt x="1278" y="654"/>
                  <a:pt x="1281" y="655"/>
                  <a:pt x="1283" y="655"/>
                </a:cubicBezTo>
                <a:cubicBezTo>
                  <a:pt x="1284" y="655"/>
                  <a:pt x="1284" y="655"/>
                  <a:pt x="1284" y="655"/>
                </a:cubicBezTo>
                <a:cubicBezTo>
                  <a:pt x="1287" y="655"/>
                  <a:pt x="1289" y="655"/>
                  <a:pt x="1291" y="654"/>
                </a:cubicBezTo>
                <a:cubicBezTo>
                  <a:pt x="1291" y="654"/>
                  <a:pt x="1292" y="654"/>
                  <a:pt x="1292" y="654"/>
                </a:cubicBezTo>
                <a:cubicBezTo>
                  <a:pt x="1292" y="653"/>
                  <a:pt x="1292" y="653"/>
                  <a:pt x="1291" y="652"/>
                </a:cubicBezTo>
                <a:cubicBezTo>
                  <a:pt x="1289" y="651"/>
                  <a:pt x="1287" y="650"/>
                  <a:pt x="1285" y="650"/>
                </a:cubicBezTo>
                <a:cubicBezTo>
                  <a:pt x="1282" y="651"/>
                  <a:pt x="1280" y="651"/>
                  <a:pt x="1277" y="650"/>
                </a:cubicBezTo>
                <a:close/>
                <a:moveTo>
                  <a:pt x="645" y="782"/>
                </a:moveTo>
                <a:cubicBezTo>
                  <a:pt x="644" y="782"/>
                  <a:pt x="642" y="782"/>
                  <a:pt x="641" y="782"/>
                </a:cubicBezTo>
                <a:cubicBezTo>
                  <a:pt x="639" y="782"/>
                  <a:pt x="638" y="782"/>
                  <a:pt x="636" y="782"/>
                </a:cubicBezTo>
                <a:cubicBezTo>
                  <a:pt x="636" y="783"/>
                  <a:pt x="635" y="784"/>
                  <a:pt x="635" y="784"/>
                </a:cubicBezTo>
                <a:cubicBezTo>
                  <a:pt x="634" y="785"/>
                  <a:pt x="635" y="786"/>
                  <a:pt x="636" y="786"/>
                </a:cubicBezTo>
                <a:cubicBezTo>
                  <a:pt x="636" y="787"/>
                  <a:pt x="637" y="787"/>
                  <a:pt x="637" y="787"/>
                </a:cubicBezTo>
                <a:cubicBezTo>
                  <a:pt x="641" y="788"/>
                  <a:pt x="644" y="787"/>
                  <a:pt x="646" y="785"/>
                </a:cubicBezTo>
                <a:cubicBezTo>
                  <a:pt x="647" y="785"/>
                  <a:pt x="647" y="784"/>
                  <a:pt x="646" y="784"/>
                </a:cubicBezTo>
                <a:cubicBezTo>
                  <a:pt x="646" y="783"/>
                  <a:pt x="645" y="782"/>
                  <a:pt x="645" y="782"/>
                </a:cubicBezTo>
                <a:close/>
                <a:moveTo>
                  <a:pt x="1983" y="818"/>
                </a:moveTo>
                <a:cubicBezTo>
                  <a:pt x="1983" y="818"/>
                  <a:pt x="1982" y="819"/>
                  <a:pt x="1982" y="819"/>
                </a:cubicBezTo>
                <a:cubicBezTo>
                  <a:pt x="1983" y="822"/>
                  <a:pt x="1984" y="824"/>
                  <a:pt x="1986" y="827"/>
                </a:cubicBezTo>
                <a:cubicBezTo>
                  <a:pt x="1987" y="828"/>
                  <a:pt x="1989" y="828"/>
                  <a:pt x="1990" y="826"/>
                </a:cubicBezTo>
                <a:cubicBezTo>
                  <a:pt x="1991" y="824"/>
                  <a:pt x="1991" y="822"/>
                  <a:pt x="1990" y="821"/>
                </a:cubicBezTo>
                <a:cubicBezTo>
                  <a:pt x="1989" y="819"/>
                  <a:pt x="1988" y="818"/>
                  <a:pt x="1987" y="817"/>
                </a:cubicBezTo>
                <a:cubicBezTo>
                  <a:pt x="1986" y="817"/>
                  <a:pt x="1984" y="817"/>
                  <a:pt x="1983" y="818"/>
                </a:cubicBezTo>
                <a:close/>
                <a:moveTo>
                  <a:pt x="1974" y="994"/>
                </a:moveTo>
                <a:cubicBezTo>
                  <a:pt x="1976" y="995"/>
                  <a:pt x="1979" y="997"/>
                  <a:pt x="1981" y="998"/>
                </a:cubicBezTo>
                <a:cubicBezTo>
                  <a:pt x="1982" y="998"/>
                  <a:pt x="1983" y="998"/>
                  <a:pt x="1984" y="998"/>
                </a:cubicBezTo>
                <a:cubicBezTo>
                  <a:pt x="1985" y="998"/>
                  <a:pt x="1986" y="996"/>
                  <a:pt x="1985" y="995"/>
                </a:cubicBezTo>
                <a:cubicBezTo>
                  <a:pt x="1985" y="995"/>
                  <a:pt x="1985" y="994"/>
                  <a:pt x="1984" y="994"/>
                </a:cubicBezTo>
                <a:cubicBezTo>
                  <a:pt x="1982" y="991"/>
                  <a:pt x="1979" y="991"/>
                  <a:pt x="1976" y="991"/>
                </a:cubicBezTo>
                <a:cubicBezTo>
                  <a:pt x="1976" y="991"/>
                  <a:pt x="1975" y="991"/>
                  <a:pt x="1974" y="991"/>
                </a:cubicBezTo>
                <a:cubicBezTo>
                  <a:pt x="1973" y="991"/>
                  <a:pt x="1973" y="992"/>
                  <a:pt x="1973" y="993"/>
                </a:cubicBezTo>
                <a:cubicBezTo>
                  <a:pt x="1973" y="993"/>
                  <a:pt x="1973" y="994"/>
                  <a:pt x="1974" y="994"/>
                </a:cubicBezTo>
                <a:close/>
                <a:moveTo>
                  <a:pt x="594" y="99"/>
                </a:moveTo>
                <a:cubicBezTo>
                  <a:pt x="594" y="100"/>
                  <a:pt x="596" y="99"/>
                  <a:pt x="596" y="99"/>
                </a:cubicBezTo>
                <a:cubicBezTo>
                  <a:pt x="598" y="96"/>
                  <a:pt x="598" y="93"/>
                  <a:pt x="598" y="89"/>
                </a:cubicBezTo>
                <a:cubicBezTo>
                  <a:pt x="598" y="89"/>
                  <a:pt x="598" y="88"/>
                  <a:pt x="598" y="87"/>
                </a:cubicBezTo>
                <a:cubicBezTo>
                  <a:pt x="598" y="87"/>
                  <a:pt x="597" y="86"/>
                  <a:pt x="597" y="86"/>
                </a:cubicBezTo>
                <a:cubicBezTo>
                  <a:pt x="596" y="86"/>
                  <a:pt x="596" y="86"/>
                  <a:pt x="595" y="87"/>
                </a:cubicBezTo>
                <a:cubicBezTo>
                  <a:pt x="594" y="89"/>
                  <a:pt x="593" y="91"/>
                  <a:pt x="592" y="94"/>
                </a:cubicBezTo>
                <a:cubicBezTo>
                  <a:pt x="592" y="95"/>
                  <a:pt x="592" y="96"/>
                  <a:pt x="592" y="97"/>
                </a:cubicBezTo>
                <a:cubicBezTo>
                  <a:pt x="592" y="98"/>
                  <a:pt x="593" y="99"/>
                  <a:pt x="594" y="99"/>
                </a:cubicBezTo>
                <a:close/>
                <a:moveTo>
                  <a:pt x="2236" y="962"/>
                </a:moveTo>
                <a:cubicBezTo>
                  <a:pt x="2236" y="962"/>
                  <a:pt x="2235" y="962"/>
                  <a:pt x="2235" y="962"/>
                </a:cubicBezTo>
                <a:cubicBezTo>
                  <a:pt x="2235" y="963"/>
                  <a:pt x="2234" y="963"/>
                  <a:pt x="2234" y="964"/>
                </a:cubicBezTo>
                <a:cubicBezTo>
                  <a:pt x="2235" y="967"/>
                  <a:pt x="2236" y="969"/>
                  <a:pt x="2238" y="971"/>
                </a:cubicBezTo>
                <a:cubicBezTo>
                  <a:pt x="2238" y="972"/>
                  <a:pt x="2241" y="972"/>
                  <a:pt x="2242" y="971"/>
                </a:cubicBezTo>
                <a:cubicBezTo>
                  <a:pt x="2243" y="970"/>
                  <a:pt x="2243" y="968"/>
                  <a:pt x="2242" y="967"/>
                </a:cubicBezTo>
                <a:cubicBezTo>
                  <a:pt x="2241" y="965"/>
                  <a:pt x="2238" y="963"/>
                  <a:pt x="2236" y="962"/>
                </a:cubicBezTo>
                <a:close/>
                <a:moveTo>
                  <a:pt x="622" y="361"/>
                </a:moveTo>
                <a:cubicBezTo>
                  <a:pt x="619" y="363"/>
                  <a:pt x="618" y="366"/>
                  <a:pt x="619" y="369"/>
                </a:cubicBezTo>
                <a:cubicBezTo>
                  <a:pt x="619" y="370"/>
                  <a:pt x="620" y="371"/>
                  <a:pt x="620" y="371"/>
                </a:cubicBezTo>
                <a:cubicBezTo>
                  <a:pt x="621" y="371"/>
                  <a:pt x="622" y="371"/>
                  <a:pt x="622" y="370"/>
                </a:cubicBezTo>
                <a:cubicBezTo>
                  <a:pt x="623" y="369"/>
                  <a:pt x="624" y="368"/>
                  <a:pt x="625" y="366"/>
                </a:cubicBezTo>
                <a:cubicBezTo>
                  <a:pt x="625" y="366"/>
                  <a:pt x="626" y="365"/>
                  <a:pt x="626" y="365"/>
                </a:cubicBezTo>
                <a:cubicBezTo>
                  <a:pt x="626" y="364"/>
                  <a:pt x="626" y="362"/>
                  <a:pt x="625" y="362"/>
                </a:cubicBezTo>
                <a:cubicBezTo>
                  <a:pt x="624" y="361"/>
                  <a:pt x="623" y="361"/>
                  <a:pt x="622" y="361"/>
                </a:cubicBezTo>
                <a:close/>
                <a:moveTo>
                  <a:pt x="2150" y="306"/>
                </a:moveTo>
                <a:cubicBezTo>
                  <a:pt x="2150" y="307"/>
                  <a:pt x="2149" y="307"/>
                  <a:pt x="2148" y="308"/>
                </a:cubicBezTo>
                <a:cubicBezTo>
                  <a:pt x="2147" y="309"/>
                  <a:pt x="2147" y="310"/>
                  <a:pt x="2147" y="312"/>
                </a:cubicBezTo>
                <a:cubicBezTo>
                  <a:pt x="2148" y="314"/>
                  <a:pt x="2148" y="316"/>
                  <a:pt x="2149" y="317"/>
                </a:cubicBezTo>
                <a:cubicBezTo>
                  <a:pt x="2149" y="318"/>
                  <a:pt x="2149" y="318"/>
                  <a:pt x="2150" y="318"/>
                </a:cubicBezTo>
                <a:cubicBezTo>
                  <a:pt x="2150" y="318"/>
                  <a:pt x="2150" y="317"/>
                  <a:pt x="2150" y="317"/>
                </a:cubicBezTo>
                <a:cubicBezTo>
                  <a:pt x="2151" y="315"/>
                  <a:pt x="2152" y="313"/>
                  <a:pt x="2154" y="311"/>
                </a:cubicBezTo>
                <a:cubicBezTo>
                  <a:pt x="2154" y="310"/>
                  <a:pt x="2154" y="308"/>
                  <a:pt x="2153" y="307"/>
                </a:cubicBezTo>
                <a:cubicBezTo>
                  <a:pt x="2152" y="306"/>
                  <a:pt x="2151" y="306"/>
                  <a:pt x="2150" y="306"/>
                </a:cubicBezTo>
                <a:close/>
                <a:moveTo>
                  <a:pt x="685" y="547"/>
                </a:moveTo>
                <a:cubicBezTo>
                  <a:pt x="685" y="547"/>
                  <a:pt x="685" y="547"/>
                  <a:pt x="685" y="547"/>
                </a:cubicBezTo>
                <a:cubicBezTo>
                  <a:pt x="685" y="547"/>
                  <a:pt x="685" y="547"/>
                  <a:pt x="685" y="547"/>
                </a:cubicBezTo>
                <a:cubicBezTo>
                  <a:pt x="685" y="547"/>
                  <a:pt x="685" y="548"/>
                  <a:pt x="686" y="548"/>
                </a:cubicBezTo>
                <a:cubicBezTo>
                  <a:pt x="685" y="547"/>
                  <a:pt x="685" y="547"/>
                  <a:pt x="685" y="547"/>
                </a:cubicBezTo>
                <a:close/>
                <a:moveTo>
                  <a:pt x="691" y="551"/>
                </a:moveTo>
                <a:cubicBezTo>
                  <a:pt x="692" y="551"/>
                  <a:pt x="693" y="551"/>
                  <a:pt x="694" y="551"/>
                </a:cubicBezTo>
                <a:cubicBezTo>
                  <a:pt x="694" y="546"/>
                  <a:pt x="695" y="547"/>
                  <a:pt x="691" y="545"/>
                </a:cubicBezTo>
                <a:cubicBezTo>
                  <a:pt x="688" y="544"/>
                  <a:pt x="686" y="543"/>
                  <a:pt x="684" y="541"/>
                </a:cubicBezTo>
                <a:cubicBezTo>
                  <a:pt x="684" y="541"/>
                  <a:pt x="683" y="541"/>
                  <a:pt x="683" y="542"/>
                </a:cubicBezTo>
                <a:cubicBezTo>
                  <a:pt x="682" y="542"/>
                  <a:pt x="682" y="542"/>
                  <a:pt x="683" y="542"/>
                </a:cubicBezTo>
                <a:cubicBezTo>
                  <a:pt x="683" y="544"/>
                  <a:pt x="684" y="546"/>
                  <a:pt x="685" y="547"/>
                </a:cubicBezTo>
                <a:cubicBezTo>
                  <a:pt x="686" y="548"/>
                  <a:pt x="687" y="548"/>
                  <a:pt x="688" y="548"/>
                </a:cubicBezTo>
                <a:cubicBezTo>
                  <a:pt x="689" y="549"/>
                  <a:pt x="690" y="550"/>
                  <a:pt x="691" y="551"/>
                </a:cubicBezTo>
                <a:close/>
                <a:moveTo>
                  <a:pt x="691" y="551"/>
                </a:moveTo>
                <a:cubicBezTo>
                  <a:pt x="691" y="551"/>
                  <a:pt x="690" y="551"/>
                  <a:pt x="690" y="551"/>
                </a:cubicBezTo>
                <a:cubicBezTo>
                  <a:pt x="690" y="551"/>
                  <a:pt x="691" y="551"/>
                  <a:pt x="691" y="551"/>
                </a:cubicBezTo>
                <a:cubicBezTo>
                  <a:pt x="691" y="551"/>
                  <a:pt x="691" y="551"/>
                  <a:pt x="691" y="551"/>
                </a:cubicBezTo>
                <a:cubicBezTo>
                  <a:pt x="691" y="551"/>
                  <a:pt x="691" y="551"/>
                  <a:pt x="691" y="551"/>
                </a:cubicBezTo>
                <a:close/>
                <a:moveTo>
                  <a:pt x="2115" y="518"/>
                </a:moveTo>
                <a:cubicBezTo>
                  <a:pt x="2118" y="514"/>
                  <a:pt x="2121" y="511"/>
                  <a:pt x="2124" y="508"/>
                </a:cubicBezTo>
                <a:cubicBezTo>
                  <a:pt x="2124" y="508"/>
                  <a:pt x="2124" y="507"/>
                  <a:pt x="2124" y="507"/>
                </a:cubicBezTo>
                <a:cubicBezTo>
                  <a:pt x="2123" y="506"/>
                  <a:pt x="2123" y="506"/>
                  <a:pt x="2123" y="506"/>
                </a:cubicBezTo>
                <a:cubicBezTo>
                  <a:pt x="2122" y="506"/>
                  <a:pt x="2121" y="507"/>
                  <a:pt x="2120" y="507"/>
                </a:cubicBezTo>
                <a:cubicBezTo>
                  <a:pt x="2118" y="508"/>
                  <a:pt x="2117" y="509"/>
                  <a:pt x="2116" y="511"/>
                </a:cubicBezTo>
                <a:cubicBezTo>
                  <a:pt x="2116" y="512"/>
                  <a:pt x="2115" y="514"/>
                  <a:pt x="2114" y="515"/>
                </a:cubicBezTo>
                <a:cubicBezTo>
                  <a:pt x="2114" y="516"/>
                  <a:pt x="2114" y="516"/>
                  <a:pt x="2114" y="517"/>
                </a:cubicBezTo>
                <a:cubicBezTo>
                  <a:pt x="2114" y="517"/>
                  <a:pt x="2114" y="518"/>
                  <a:pt x="2115" y="518"/>
                </a:cubicBezTo>
                <a:cubicBezTo>
                  <a:pt x="2115" y="518"/>
                  <a:pt x="2115" y="518"/>
                  <a:pt x="2115" y="518"/>
                </a:cubicBezTo>
                <a:close/>
                <a:moveTo>
                  <a:pt x="2034" y="949"/>
                </a:moveTo>
                <a:cubicBezTo>
                  <a:pt x="2034" y="948"/>
                  <a:pt x="2034" y="948"/>
                  <a:pt x="2034" y="947"/>
                </a:cubicBezTo>
                <a:cubicBezTo>
                  <a:pt x="2034" y="947"/>
                  <a:pt x="2034" y="946"/>
                  <a:pt x="2034" y="946"/>
                </a:cubicBezTo>
                <a:cubicBezTo>
                  <a:pt x="2032" y="943"/>
                  <a:pt x="2028" y="943"/>
                  <a:pt x="2026" y="946"/>
                </a:cubicBezTo>
                <a:cubicBezTo>
                  <a:pt x="2025" y="946"/>
                  <a:pt x="2025" y="948"/>
                  <a:pt x="2026" y="948"/>
                </a:cubicBezTo>
                <a:cubicBezTo>
                  <a:pt x="2027" y="950"/>
                  <a:pt x="2029" y="951"/>
                  <a:pt x="2032" y="950"/>
                </a:cubicBezTo>
                <a:cubicBezTo>
                  <a:pt x="2032" y="950"/>
                  <a:pt x="2033" y="949"/>
                  <a:pt x="2034" y="949"/>
                </a:cubicBezTo>
                <a:close/>
                <a:moveTo>
                  <a:pt x="1013" y="209"/>
                </a:moveTo>
                <a:cubicBezTo>
                  <a:pt x="1013" y="210"/>
                  <a:pt x="1013" y="211"/>
                  <a:pt x="1013" y="212"/>
                </a:cubicBezTo>
                <a:cubicBezTo>
                  <a:pt x="1012" y="213"/>
                  <a:pt x="1013" y="215"/>
                  <a:pt x="1014" y="215"/>
                </a:cubicBezTo>
                <a:cubicBezTo>
                  <a:pt x="1016" y="216"/>
                  <a:pt x="1017" y="216"/>
                  <a:pt x="1019" y="215"/>
                </a:cubicBezTo>
                <a:cubicBezTo>
                  <a:pt x="1019" y="215"/>
                  <a:pt x="1019" y="215"/>
                  <a:pt x="1020" y="215"/>
                </a:cubicBezTo>
                <a:cubicBezTo>
                  <a:pt x="1020" y="214"/>
                  <a:pt x="1020" y="214"/>
                  <a:pt x="1020" y="214"/>
                </a:cubicBezTo>
                <a:cubicBezTo>
                  <a:pt x="1019" y="212"/>
                  <a:pt x="1018" y="211"/>
                  <a:pt x="1018" y="209"/>
                </a:cubicBezTo>
                <a:cubicBezTo>
                  <a:pt x="1017" y="208"/>
                  <a:pt x="1014" y="208"/>
                  <a:pt x="1013" y="209"/>
                </a:cubicBezTo>
                <a:close/>
                <a:moveTo>
                  <a:pt x="22" y="380"/>
                </a:moveTo>
                <a:cubicBezTo>
                  <a:pt x="21" y="380"/>
                  <a:pt x="20" y="380"/>
                  <a:pt x="20" y="380"/>
                </a:cubicBezTo>
                <a:cubicBezTo>
                  <a:pt x="18" y="382"/>
                  <a:pt x="16" y="385"/>
                  <a:pt x="14" y="387"/>
                </a:cubicBezTo>
                <a:cubicBezTo>
                  <a:pt x="14" y="387"/>
                  <a:pt x="14" y="387"/>
                  <a:pt x="14" y="388"/>
                </a:cubicBezTo>
                <a:cubicBezTo>
                  <a:pt x="14" y="388"/>
                  <a:pt x="14" y="388"/>
                  <a:pt x="15" y="388"/>
                </a:cubicBezTo>
                <a:cubicBezTo>
                  <a:pt x="18" y="388"/>
                  <a:pt x="21" y="386"/>
                  <a:pt x="23" y="384"/>
                </a:cubicBezTo>
                <a:cubicBezTo>
                  <a:pt x="24" y="384"/>
                  <a:pt x="24" y="383"/>
                  <a:pt x="24" y="382"/>
                </a:cubicBezTo>
                <a:cubicBezTo>
                  <a:pt x="24" y="381"/>
                  <a:pt x="23" y="380"/>
                  <a:pt x="22" y="380"/>
                </a:cubicBezTo>
                <a:close/>
                <a:moveTo>
                  <a:pt x="658" y="52"/>
                </a:moveTo>
                <a:cubicBezTo>
                  <a:pt x="658" y="53"/>
                  <a:pt x="660" y="53"/>
                  <a:pt x="660" y="53"/>
                </a:cubicBezTo>
                <a:cubicBezTo>
                  <a:pt x="661" y="51"/>
                  <a:pt x="663" y="50"/>
                  <a:pt x="663" y="47"/>
                </a:cubicBezTo>
                <a:cubicBezTo>
                  <a:pt x="663" y="47"/>
                  <a:pt x="663" y="46"/>
                  <a:pt x="663" y="46"/>
                </a:cubicBezTo>
                <a:cubicBezTo>
                  <a:pt x="662" y="45"/>
                  <a:pt x="661" y="45"/>
                  <a:pt x="660" y="44"/>
                </a:cubicBezTo>
                <a:cubicBezTo>
                  <a:pt x="657" y="45"/>
                  <a:pt x="655" y="47"/>
                  <a:pt x="657" y="50"/>
                </a:cubicBezTo>
                <a:cubicBezTo>
                  <a:pt x="657" y="51"/>
                  <a:pt x="657" y="52"/>
                  <a:pt x="658" y="52"/>
                </a:cubicBezTo>
                <a:close/>
                <a:moveTo>
                  <a:pt x="661" y="119"/>
                </a:moveTo>
                <a:cubicBezTo>
                  <a:pt x="661" y="119"/>
                  <a:pt x="661" y="119"/>
                  <a:pt x="661" y="119"/>
                </a:cubicBezTo>
                <a:cubicBezTo>
                  <a:pt x="662" y="120"/>
                  <a:pt x="664" y="120"/>
                  <a:pt x="665" y="119"/>
                </a:cubicBezTo>
                <a:cubicBezTo>
                  <a:pt x="667" y="119"/>
                  <a:pt x="667" y="118"/>
                  <a:pt x="668" y="116"/>
                </a:cubicBezTo>
                <a:cubicBezTo>
                  <a:pt x="668" y="114"/>
                  <a:pt x="666" y="112"/>
                  <a:pt x="664" y="112"/>
                </a:cubicBezTo>
                <a:cubicBezTo>
                  <a:pt x="663" y="112"/>
                  <a:pt x="663" y="113"/>
                  <a:pt x="662" y="113"/>
                </a:cubicBezTo>
                <a:cubicBezTo>
                  <a:pt x="661" y="115"/>
                  <a:pt x="661" y="116"/>
                  <a:pt x="661" y="119"/>
                </a:cubicBezTo>
                <a:close/>
                <a:moveTo>
                  <a:pt x="9" y="385"/>
                </a:moveTo>
                <a:cubicBezTo>
                  <a:pt x="8" y="385"/>
                  <a:pt x="7" y="385"/>
                  <a:pt x="7" y="385"/>
                </a:cubicBezTo>
                <a:cubicBezTo>
                  <a:pt x="4" y="387"/>
                  <a:pt x="2" y="389"/>
                  <a:pt x="0" y="391"/>
                </a:cubicBezTo>
                <a:cubicBezTo>
                  <a:pt x="0" y="392"/>
                  <a:pt x="0" y="392"/>
                  <a:pt x="1" y="393"/>
                </a:cubicBezTo>
                <a:cubicBezTo>
                  <a:pt x="1" y="393"/>
                  <a:pt x="1" y="393"/>
                  <a:pt x="1" y="393"/>
                </a:cubicBezTo>
                <a:cubicBezTo>
                  <a:pt x="5" y="391"/>
                  <a:pt x="8" y="390"/>
                  <a:pt x="10" y="387"/>
                </a:cubicBezTo>
                <a:cubicBezTo>
                  <a:pt x="10" y="387"/>
                  <a:pt x="10" y="386"/>
                  <a:pt x="10" y="386"/>
                </a:cubicBezTo>
                <a:cubicBezTo>
                  <a:pt x="10" y="386"/>
                  <a:pt x="9" y="385"/>
                  <a:pt x="9" y="385"/>
                </a:cubicBezTo>
                <a:close/>
                <a:moveTo>
                  <a:pt x="1844" y="94"/>
                </a:moveTo>
                <a:cubicBezTo>
                  <a:pt x="1844" y="93"/>
                  <a:pt x="1843" y="94"/>
                  <a:pt x="1842" y="94"/>
                </a:cubicBezTo>
                <a:cubicBezTo>
                  <a:pt x="1841" y="94"/>
                  <a:pt x="1841" y="95"/>
                  <a:pt x="1841" y="96"/>
                </a:cubicBezTo>
                <a:cubicBezTo>
                  <a:pt x="1841" y="99"/>
                  <a:pt x="1843" y="100"/>
                  <a:pt x="1845" y="101"/>
                </a:cubicBezTo>
                <a:cubicBezTo>
                  <a:pt x="1846" y="102"/>
                  <a:pt x="1847" y="101"/>
                  <a:pt x="1847" y="101"/>
                </a:cubicBezTo>
                <a:cubicBezTo>
                  <a:pt x="1847" y="100"/>
                  <a:pt x="1848" y="99"/>
                  <a:pt x="1848" y="98"/>
                </a:cubicBezTo>
                <a:cubicBezTo>
                  <a:pt x="1848" y="96"/>
                  <a:pt x="1846" y="94"/>
                  <a:pt x="1844" y="94"/>
                </a:cubicBezTo>
                <a:close/>
                <a:moveTo>
                  <a:pt x="612" y="90"/>
                </a:moveTo>
                <a:cubicBezTo>
                  <a:pt x="613" y="92"/>
                  <a:pt x="614" y="93"/>
                  <a:pt x="616" y="94"/>
                </a:cubicBezTo>
                <a:cubicBezTo>
                  <a:pt x="618" y="94"/>
                  <a:pt x="619" y="92"/>
                  <a:pt x="619" y="91"/>
                </a:cubicBezTo>
                <a:cubicBezTo>
                  <a:pt x="619" y="88"/>
                  <a:pt x="617" y="87"/>
                  <a:pt x="614" y="87"/>
                </a:cubicBezTo>
                <a:cubicBezTo>
                  <a:pt x="613" y="87"/>
                  <a:pt x="611" y="89"/>
                  <a:pt x="612" y="90"/>
                </a:cubicBezTo>
                <a:close/>
                <a:moveTo>
                  <a:pt x="557" y="73"/>
                </a:moveTo>
                <a:cubicBezTo>
                  <a:pt x="557" y="73"/>
                  <a:pt x="557" y="73"/>
                  <a:pt x="557" y="73"/>
                </a:cubicBezTo>
                <a:cubicBezTo>
                  <a:pt x="557" y="73"/>
                  <a:pt x="557" y="73"/>
                  <a:pt x="557" y="73"/>
                </a:cubicBezTo>
                <a:cubicBezTo>
                  <a:pt x="557" y="74"/>
                  <a:pt x="557" y="75"/>
                  <a:pt x="556" y="76"/>
                </a:cubicBezTo>
                <a:cubicBezTo>
                  <a:pt x="556" y="77"/>
                  <a:pt x="556" y="79"/>
                  <a:pt x="557" y="80"/>
                </a:cubicBezTo>
                <a:cubicBezTo>
                  <a:pt x="558" y="81"/>
                  <a:pt x="559" y="82"/>
                  <a:pt x="559" y="83"/>
                </a:cubicBezTo>
                <a:cubicBezTo>
                  <a:pt x="560" y="84"/>
                  <a:pt x="561" y="85"/>
                  <a:pt x="562" y="85"/>
                </a:cubicBezTo>
                <a:cubicBezTo>
                  <a:pt x="564" y="85"/>
                  <a:pt x="565" y="85"/>
                  <a:pt x="566" y="85"/>
                </a:cubicBezTo>
                <a:cubicBezTo>
                  <a:pt x="568" y="85"/>
                  <a:pt x="570" y="85"/>
                  <a:pt x="571" y="83"/>
                </a:cubicBezTo>
                <a:cubicBezTo>
                  <a:pt x="572" y="82"/>
                  <a:pt x="573" y="80"/>
                  <a:pt x="574" y="79"/>
                </a:cubicBezTo>
                <a:cubicBezTo>
                  <a:pt x="574" y="77"/>
                  <a:pt x="575" y="77"/>
                  <a:pt x="576" y="76"/>
                </a:cubicBezTo>
                <a:cubicBezTo>
                  <a:pt x="577" y="75"/>
                  <a:pt x="578" y="75"/>
                  <a:pt x="579" y="74"/>
                </a:cubicBezTo>
                <a:cubicBezTo>
                  <a:pt x="580" y="74"/>
                  <a:pt x="580" y="73"/>
                  <a:pt x="580" y="72"/>
                </a:cubicBezTo>
                <a:cubicBezTo>
                  <a:pt x="579" y="72"/>
                  <a:pt x="579" y="71"/>
                  <a:pt x="578" y="71"/>
                </a:cubicBezTo>
                <a:cubicBezTo>
                  <a:pt x="575" y="70"/>
                  <a:pt x="571" y="69"/>
                  <a:pt x="567" y="69"/>
                </a:cubicBezTo>
                <a:cubicBezTo>
                  <a:pt x="564" y="69"/>
                  <a:pt x="562" y="69"/>
                  <a:pt x="559" y="71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71"/>
                  <a:pt x="559" y="71"/>
                  <a:pt x="558" y="72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69"/>
                  <a:pt x="559" y="68"/>
                  <a:pt x="559" y="66"/>
                </a:cubicBezTo>
                <a:cubicBezTo>
                  <a:pt x="559" y="65"/>
                  <a:pt x="557" y="64"/>
                  <a:pt x="556" y="64"/>
                </a:cubicBezTo>
                <a:cubicBezTo>
                  <a:pt x="555" y="65"/>
                  <a:pt x="554" y="66"/>
                  <a:pt x="554" y="67"/>
                </a:cubicBezTo>
                <a:cubicBezTo>
                  <a:pt x="553" y="68"/>
                  <a:pt x="553" y="69"/>
                  <a:pt x="554" y="71"/>
                </a:cubicBezTo>
                <a:cubicBezTo>
                  <a:pt x="555" y="72"/>
                  <a:pt x="556" y="72"/>
                  <a:pt x="557" y="73"/>
                </a:cubicBezTo>
                <a:close/>
                <a:moveTo>
                  <a:pt x="2149" y="445"/>
                </a:moveTo>
                <a:cubicBezTo>
                  <a:pt x="2151" y="442"/>
                  <a:pt x="2152" y="439"/>
                  <a:pt x="2152" y="436"/>
                </a:cubicBezTo>
                <a:cubicBezTo>
                  <a:pt x="2152" y="436"/>
                  <a:pt x="2151" y="435"/>
                  <a:pt x="2151" y="435"/>
                </a:cubicBezTo>
                <a:cubicBezTo>
                  <a:pt x="2151" y="435"/>
                  <a:pt x="2150" y="435"/>
                  <a:pt x="2150" y="435"/>
                </a:cubicBezTo>
                <a:cubicBezTo>
                  <a:pt x="2150" y="436"/>
                  <a:pt x="2149" y="436"/>
                  <a:pt x="2149" y="436"/>
                </a:cubicBezTo>
                <a:cubicBezTo>
                  <a:pt x="2148" y="438"/>
                  <a:pt x="2147" y="441"/>
                  <a:pt x="2146" y="443"/>
                </a:cubicBezTo>
                <a:cubicBezTo>
                  <a:pt x="2146" y="444"/>
                  <a:pt x="2147" y="444"/>
                  <a:pt x="2147" y="445"/>
                </a:cubicBezTo>
                <a:cubicBezTo>
                  <a:pt x="2147" y="445"/>
                  <a:pt x="2147" y="445"/>
                  <a:pt x="2148" y="445"/>
                </a:cubicBezTo>
                <a:cubicBezTo>
                  <a:pt x="2148" y="445"/>
                  <a:pt x="2149" y="445"/>
                  <a:pt x="2149" y="445"/>
                </a:cubicBezTo>
                <a:close/>
                <a:moveTo>
                  <a:pt x="603" y="441"/>
                </a:moveTo>
                <a:cubicBezTo>
                  <a:pt x="605" y="440"/>
                  <a:pt x="606" y="439"/>
                  <a:pt x="608" y="437"/>
                </a:cubicBezTo>
                <a:cubicBezTo>
                  <a:pt x="608" y="437"/>
                  <a:pt x="608" y="436"/>
                  <a:pt x="607" y="436"/>
                </a:cubicBezTo>
                <a:cubicBezTo>
                  <a:pt x="607" y="434"/>
                  <a:pt x="606" y="434"/>
                  <a:pt x="605" y="434"/>
                </a:cubicBezTo>
                <a:cubicBezTo>
                  <a:pt x="604" y="435"/>
                  <a:pt x="603" y="435"/>
                  <a:pt x="601" y="435"/>
                </a:cubicBezTo>
                <a:cubicBezTo>
                  <a:pt x="600" y="436"/>
                  <a:pt x="600" y="437"/>
                  <a:pt x="600" y="438"/>
                </a:cubicBezTo>
                <a:cubicBezTo>
                  <a:pt x="600" y="438"/>
                  <a:pt x="600" y="439"/>
                  <a:pt x="600" y="439"/>
                </a:cubicBezTo>
                <a:cubicBezTo>
                  <a:pt x="600" y="440"/>
                  <a:pt x="602" y="441"/>
                  <a:pt x="603" y="441"/>
                </a:cubicBezTo>
                <a:close/>
                <a:moveTo>
                  <a:pt x="1798" y="82"/>
                </a:moveTo>
                <a:cubicBezTo>
                  <a:pt x="1798" y="82"/>
                  <a:pt x="1799" y="82"/>
                  <a:pt x="1799" y="82"/>
                </a:cubicBezTo>
                <a:cubicBezTo>
                  <a:pt x="1799" y="82"/>
                  <a:pt x="1799" y="81"/>
                  <a:pt x="1800" y="81"/>
                </a:cubicBezTo>
                <a:cubicBezTo>
                  <a:pt x="1800" y="80"/>
                  <a:pt x="1799" y="79"/>
                  <a:pt x="1799" y="78"/>
                </a:cubicBezTo>
                <a:cubicBezTo>
                  <a:pt x="1798" y="76"/>
                  <a:pt x="1797" y="74"/>
                  <a:pt x="1795" y="74"/>
                </a:cubicBezTo>
                <a:cubicBezTo>
                  <a:pt x="1794" y="73"/>
                  <a:pt x="1794" y="73"/>
                  <a:pt x="1793" y="73"/>
                </a:cubicBezTo>
                <a:cubicBezTo>
                  <a:pt x="1793" y="72"/>
                  <a:pt x="1792" y="72"/>
                  <a:pt x="1792" y="73"/>
                </a:cubicBezTo>
                <a:cubicBezTo>
                  <a:pt x="1792" y="73"/>
                  <a:pt x="1792" y="74"/>
                  <a:pt x="1792" y="74"/>
                </a:cubicBezTo>
                <a:cubicBezTo>
                  <a:pt x="1794" y="77"/>
                  <a:pt x="1796" y="79"/>
                  <a:pt x="1798" y="82"/>
                </a:cubicBezTo>
                <a:close/>
                <a:moveTo>
                  <a:pt x="591" y="169"/>
                </a:moveTo>
                <a:cubicBezTo>
                  <a:pt x="592" y="169"/>
                  <a:pt x="593" y="168"/>
                  <a:pt x="594" y="168"/>
                </a:cubicBezTo>
                <a:cubicBezTo>
                  <a:pt x="594" y="168"/>
                  <a:pt x="594" y="167"/>
                  <a:pt x="595" y="166"/>
                </a:cubicBezTo>
                <a:cubicBezTo>
                  <a:pt x="595" y="166"/>
                  <a:pt x="594" y="166"/>
                  <a:pt x="594" y="166"/>
                </a:cubicBezTo>
                <a:cubicBezTo>
                  <a:pt x="592" y="165"/>
                  <a:pt x="589" y="165"/>
                  <a:pt x="587" y="166"/>
                </a:cubicBezTo>
                <a:cubicBezTo>
                  <a:pt x="585" y="166"/>
                  <a:pt x="584" y="167"/>
                  <a:pt x="584" y="169"/>
                </a:cubicBezTo>
                <a:cubicBezTo>
                  <a:pt x="586" y="169"/>
                  <a:pt x="589" y="170"/>
                  <a:pt x="591" y="169"/>
                </a:cubicBezTo>
                <a:close/>
                <a:moveTo>
                  <a:pt x="571" y="139"/>
                </a:moveTo>
                <a:cubicBezTo>
                  <a:pt x="572" y="139"/>
                  <a:pt x="574" y="139"/>
                  <a:pt x="575" y="137"/>
                </a:cubicBezTo>
                <a:cubicBezTo>
                  <a:pt x="575" y="136"/>
                  <a:pt x="575" y="135"/>
                  <a:pt x="575" y="133"/>
                </a:cubicBezTo>
                <a:cubicBezTo>
                  <a:pt x="574" y="133"/>
                  <a:pt x="574" y="133"/>
                  <a:pt x="573" y="133"/>
                </a:cubicBezTo>
                <a:cubicBezTo>
                  <a:pt x="571" y="133"/>
                  <a:pt x="570" y="135"/>
                  <a:pt x="569" y="136"/>
                </a:cubicBezTo>
                <a:cubicBezTo>
                  <a:pt x="569" y="137"/>
                  <a:pt x="570" y="139"/>
                  <a:pt x="571" y="139"/>
                </a:cubicBezTo>
                <a:close/>
                <a:moveTo>
                  <a:pt x="1159" y="147"/>
                </a:moveTo>
                <a:cubicBezTo>
                  <a:pt x="1159" y="147"/>
                  <a:pt x="1159" y="148"/>
                  <a:pt x="1159" y="148"/>
                </a:cubicBezTo>
                <a:cubicBezTo>
                  <a:pt x="1159" y="152"/>
                  <a:pt x="1161" y="155"/>
                  <a:pt x="1164" y="157"/>
                </a:cubicBezTo>
                <a:cubicBezTo>
                  <a:pt x="1165" y="157"/>
                  <a:pt x="1165" y="157"/>
                  <a:pt x="1165" y="157"/>
                </a:cubicBezTo>
                <a:cubicBezTo>
                  <a:pt x="1165" y="157"/>
                  <a:pt x="1165" y="156"/>
                  <a:pt x="1165" y="156"/>
                </a:cubicBezTo>
                <a:cubicBezTo>
                  <a:pt x="1164" y="153"/>
                  <a:pt x="1162" y="150"/>
                  <a:pt x="1160" y="147"/>
                </a:cubicBezTo>
                <a:cubicBezTo>
                  <a:pt x="1160" y="147"/>
                  <a:pt x="1160" y="147"/>
                  <a:pt x="1159" y="147"/>
                </a:cubicBezTo>
                <a:close/>
                <a:moveTo>
                  <a:pt x="636" y="349"/>
                </a:moveTo>
                <a:cubicBezTo>
                  <a:pt x="635" y="350"/>
                  <a:pt x="635" y="351"/>
                  <a:pt x="636" y="353"/>
                </a:cubicBezTo>
                <a:cubicBezTo>
                  <a:pt x="637" y="353"/>
                  <a:pt x="637" y="354"/>
                  <a:pt x="637" y="354"/>
                </a:cubicBezTo>
                <a:cubicBezTo>
                  <a:pt x="638" y="355"/>
                  <a:pt x="639" y="355"/>
                  <a:pt x="640" y="354"/>
                </a:cubicBezTo>
                <a:cubicBezTo>
                  <a:pt x="640" y="354"/>
                  <a:pt x="641" y="353"/>
                  <a:pt x="641" y="353"/>
                </a:cubicBezTo>
                <a:cubicBezTo>
                  <a:pt x="641" y="351"/>
                  <a:pt x="641" y="350"/>
                  <a:pt x="640" y="350"/>
                </a:cubicBezTo>
                <a:cubicBezTo>
                  <a:pt x="638" y="349"/>
                  <a:pt x="637" y="348"/>
                  <a:pt x="636" y="349"/>
                </a:cubicBezTo>
                <a:close/>
                <a:moveTo>
                  <a:pt x="580" y="470"/>
                </a:moveTo>
                <a:cubicBezTo>
                  <a:pt x="580" y="470"/>
                  <a:pt x="579" y="471"/>
                  <a:pt x="579" y="472"/>
                </a:cubicBezTo>
                <a:cubicBezTo>
                  <a:pt x="579" y="472"/>
                  <a:pt x="579" y="473"/>
                  <a:pt x="579" y="473"/>
                </a:cubicBezTo>
                <a:cubicBezTo>
                  <a:pt x="581" y="474"/>
                  <a:pt x="582" y="474"/>
                  <a:pt x="583" y="474"/>
                </a:cubicBezTo>
                <a:cubicBezTo>
                  <a:pt x="584" y="474"/>
                  <a:pt x="584" y="475"/>
                  <a:pt x="584" y="474"/>
                </a:cubicBezTo>
                <a:cubicBezTo>
                  <a:pt x="585" y="474"/>
                  <a:pt x="585" y="474"/>
                  <a:pt x="586" y="474"/>
                </a:cubicBezTo>
                <a:cubicBezTo>
                  <a:pt x="586" y="473"/>
                  <a:pt x="586" y="472"/>
                  <a:pt x="586" y="471"/>
                </a:cubicBezTo>
                <a:cubicBezTo>
                  <a:pt x="584" y="470"/>
                  <a:pt x="582" y="469"/>
                  <a:pt x="580" y="470"/>
                </a:cubicBezTo>
                <a:close/>
                <a:moveTo>
                  <a:pt x="2006" y="400"/>
                </a:moveTo>
                <a:cubicBezTo>
                  <a:pt x="2004" y="399"/>
                  <a:pt x="2003" y="400"/>
                  <a:pt x="2002" y="401"/>
                </a:cubicBezTo>
                <a:cubicBezTo>
                  <a:pt x="2001" y="403"/>
                  <a:pt x="2002" y="404"/>
                  <a:pt x="2004" y="404"/>
                </a:cubicBezTo>
                <a:cubicBezTo>
                  <a:pt x="2004" y="405"/>
                  <a:pt x="2005" y="405"/>
                  <a:pt x="2005" y="405"/>
                </a:cubicBezTo>
                <a:cubicBezTo>
                  <a:pt x="2006" y="405"/>
                  <a:pt x="2007" y="404"/>
                  <a:pt x="2007" y="404"/>
                </a:cubicBezTo>
                <a:cubicBezTo>
                  <a:pt x="2008" y="402"/>
                  <a:pt x="2007" y="400"/>
                  <a:pt x="2006" y="400"/>
                </a:cubicBezTo>
                <a:close/>
                <a:moveTo>
                  <a:pt x="2071" y="1220"/>
                </a:moveTo>
                <a:cubicBezTo>
                  <a:pt x="2070" y="1220"/>
                  <a:pt x="2070" y="1221"/>
                  <a:pt x="2070" y="1221"/>
                </a:cubicBezTo>
                <a:cubicBezTo>
                  <a:pt x="2070" y="1221"/>
                  <a:pt x="2071" y="1222"/>
                  <a:pt x="2071" y="1222"/>
                </a:cubicBezTo>
                <a:cubicBezTo>
                  <a:pt x="2072" y="1222"/>
                  <a:pt x="2073" y="1222"/>
                  <a:pt x="2074" y="1222"/>
                </a:cubicBezTo>
                <a:cubicBezTo>
                  <a:pt x="2075" y="1222"/>
                  <a:pt x="2075" y="1222"/>
                  <a:pt x="2076" y="1222"/>
                </a:cubicBezTo>
                <a:cubicBezTo>
                  <a:pt x="2076" y="1222"/>
                  <a:pt x="2077" y="1222"/>
                  <a:pt x="2077" y="1222"/>
                </a:cubicBezTo>
                <a:cubicBezTo>
                  <a:pt x="2077" y="1222"/>
                  <a:pt x="2078" y="1221"/>
                  <a:pt x="2078" y="1221"/>
                </a:cubicBezTo>
                <a:cubicBezTo>
                  <a:pt x="2078" y="1220"/>
                  <a:pt x="2078" y="1220"/>
                  <a:pt x="2077" y="1219"/>
                </a:cubicBezTo>
                <a:cubicBezTo>
                  <a:pt x="2075" y="1218"/>
                  <a:pt x="2073" y="1218"/>
                  <a:pt x="2071" y="1220"/>
                </a:cubicBezTo>
                <a:close/>
                <a:moveTo>
                  <a:pt x="1534" y="208"/>
                </a:moveTo>
                <a:cubicBezTo>
                  <a:pt x="1534" y="208"/>
                  <a:pt x="1533" y="208"/>
                  <a:pt x="1533" y="208"/>
                </a:cubicBezTo>
                <a:cubicBezTo>
                  <a:pt x="1531" y="209"/>
                  <a:pt x="1530" y="212"/>
                  <a:pt x="1532" y="213"/>
                </a:cubicBezTo>
                <a:cubicBezTo>
                  <a:pt x="1533" y="214"/>
                  <a:pt x="1534" y="215"/>
                  <a:pt x="1535" y="214"/>
                </a:cubicBezTo>
                <a:cubicBezTo>
                  <a:pt x="1536" y="214"/>
                  <a:pt x="1536" y="214"/>
                  <a:pt x="1537" y="213"/>
                </a:cubicBezTo>
                <a:cubicBezTo>
                  <a:pt x="1537" y="211"/>
                  <a:pt x="1536" y="209"/>
                  <a:pt x="1534" y="208"/>
                </a:cubicBezTo>
                <a:close/>
                <a:moveTo>
                  <a:pt x="2087" y="963"/>
                </a:moveTo>
                <a:cubicBezTo>
                  <a:pt x="2087" y="963"/>
                  <a:pt x="2086" y="963"/>
                  <a:pt x="2086" y="963"/>
                </a:cubicBezTo>
                <a:cubicBezTo>
                  <a:pt x="2085" y="965"/>
                  <a:pt x="2084" y="967"/>
                  <a:pt x="2084" y="970"/>
                </a:cubicBezTo>
                <a:cubicBezTo>
                  <a:pt x="2084" y="970"/>
                  <a:pt x="2085" y="971"/>
                  <a:pt x="2085" y="971"/>
                </a:cubicBezTo>
                <a:cubicBezTo>
                  <a:pt x="2085" y="971"/>
                  <a:pt x="2085" y="971"/>
                  <a:pt x="2086" y="971"/>
                </a:cubicBezTo>
                <a:cubicBezTo>
                  <a:pt x="2088" y="970"/>
                  <a:pt x="2089" y="967"/>
                  <a:pt x="2088" y="964"/>
                </a:cubicBezTo>
                <a:cubicBezTo>
                  <a:pt x="2088" y="963"/>
                  <a:pt x="2088" y="963"/>
                  <a:pt x="2087" y="963"/>
                </a:cubicBezTo>
                <a:close/>
                <a:moveTo>
                  <a:pt x="2059" y="1011"/>
                </a:moveTo>
                <a:cubicBezTo>
                  <a:pt x="2060" y="1011"/>
                  <a:pt x="2061" y="1010"/>
                  <a:pt x="2062" y="1009"/>
                </a:cubicBezTo>
                <a:cubicBezTo>
                  <a:pt x="2063" y="1008"/>
                  <a:pt x="2062" y="1007"/>
                  <a:pt x="2061" y="1007"/>
                </a:cubicBezTo>
                <a:cubicBezTo>
                  <a:pt x="2061" y="1006"/>
                  <a:pt x="2060" y="1006"/>
                  <a:pt x="2059" y="1006"/>
                </a:cubicBezTo>
                <a:cubicBezTo>
                  <a:pt x="2058" y="1006"/>
                  <a:pt x="2057" y="1006"/>
                  <a:pt x="2056" y="1007"/>
                </a:cubicBezTo>
                <a:cubicBezTo>
                  <a:pt x="2055" y="1007"/>
                  <a:pt x="2055" y="1007"/>
                  <a:pt x="2055" y="1008"/>
                </a:cubicBezTo>
                <a:cubicBezTo>
                  <a:pt x="2055" y="1008"/>
                  <a:pt x="2055" y="1009"/>
                  <a:pt x="2055" y="1009"/>
                </a:cubicBezTo>
                <a:cubicBezTo>
                  <a:pt x="2056" y="1010"/>
                  <a:pt x="2058" y="1010"/>
                  <a:pt x="2059" y="1011"/>
                </a:cubicBezTo>
                <a:close/>
                <a:moveTo>
                  <a:pt x="141" y="334"/>
                </a:moveTo>
                <a:cubicBezTo>
                  <a:pt x="139" y="336"/>
                  <a:pt x="137" y="337"/>
                  <a:pt x="137" y="339"/>
                </a:cubicBezTo>
                <a:cubicBezTo>
                  <a:pt x="139" y="339"/>
                  <a:pt x="141" y="340"/>
                  <a:pt x="143" y="339"/>
                </a:cubicBezTo>
                <a:cubicBezTo>
                  <a:pt x="143" y="339"/>
                  <a:pt x="144" y="338"/>
                  <a:pt x="144" y="338"/>
                </a:cubicBezTo>
                <a:cubicBezTo>
                  <a:pt x="145" y="337"/>
                  <a:pt x="144" y="336"/>
                  <a:pt x="144" y="335"/>
                </a:cubicBezTo>
                <a:cubicBezTo>
                  <a:pt x="143" y="334"/>
                  <a:pt x="141" y="334"/>
                  <a:pt x="141" y="334"/>
                </a:cubicBezTo>
                <a:close/>
                <a:moveTo>
                  <a:pt x="137" y="339"/>
                </a:moveTo>
                <a:cubicBezTo>
                  <a:pt x="136" y="340"/>
                  <a:pt x="134" y="341"/>
                  <a:pt x="133" y="340"/>
                </a:cubicBezTo>
                <a:cubicBezTo>
                  <a:pt x="131" y="340"/>
                  <a:pt x="130" y="340"/>
                  <a:pt x="129" y="342"/>
                </a:cubicBezTo>
                <a:cubicBezTo>
                  <a:pt x="129" y="342"/>
                  <a:pt x="129" y="343"/>
                  <a:pt x="128" y="343"/>
                </a:cubicBezTo>
                <a:cubicBezTo>
                  <a:pt x="128" y="343"/>
                  <a:pt x="128" y="343"/>
                  <a:pt x="127" y="343"/>
                </a:cubicBezTo>
                <a:cubicBezTo>
                  <a:pt x="121" y="344"/>
                  <a:pt x="120" y="345"/>
                  <a:pt x="120" y="351"/>
                </a:cubicBezTo>
                <a:cubicBezTo>
                  <a:pt x="120" y="352"/>
                  <a:pt x="120" y="353"/>
                  <a:pt x="121" y="353"/>
                </a:cubicBezTo>
                <a:cubicBezTo>
                  <a:pt x="122" y="354"/>
                  <a:pt x="122" y="355"/>
                  <a:pt x="122" y="355"/>
                </a:cubicBezTo>
                <a:cubicBezTo>
                  <a:pt x="123" y="356"/>
                  <a:pt x="124" y="356"/>
                  <a:pt x="124" y="356"/>
                </a:cubicBezTo>
                <a:cubicBezTo>
                  <a:pt x="127" y="353"/>
                  <a:pt x="130" y="351"/>
                  <a:pt x="134" y="349"/>
                </a:cubicBezTo>
                <a:cubicBezTo>
                  <a:pt x="136" y="349"/>
                  <a:pt x="137" y="347"/>
                  <a:pt x="139" y="346"/>
                </a:cubicBezTo>
                <a:cubicBezTo>
                  <a:pt x="140" y="345"/>
                  <a:pt x="140" y="344"/>
                  <a:pt x="140" y="342"/>
                </a:cubicBezTo>
                <a:cubicBezTo>
                  <a:pt x="140" y="341"/>
                  <a:pt x="139" y="341"/>
                  <a:pt x="138" y="340"/>
                </a:cubicBezTo>
                <a:cubicBezTo>
                  <a:pt x="138" y="340"/>
                  <a:pt x="137" y="339"/>
                  <a:pt x="137" y="339"/>
                </a:cubicBezTo>
                <a:cubicBezTo>
                  <a:pt x="137" y="339"/>
                  <a:pt x="137" y="339"/>
                  <a:pt x="137" y="339"/>
                </a:cubicBezTo>
                <a:cubicBezTo>
                  <a:pt x="137" y="339"/>
                  <a:pt x="137" y="339"/>
                  <a:pt x="137" y="339"/>
                </a:cubicBezTo>
                <a:close/>
                <a:moveTo>
                  <a:pt x="2249" y="1366"/>
                </a:moveTo>
                <a:cubicBezTo>
                  <a:pt x="2248" y="1368"/>
                  <a:pt x="2247" y="1369"/>
                  <a:pt x="2247" y="1372"/>
                </a:cubicBezTo>
                <a:cubicBezTo>
                  <a:pt x="2247" y="1372"/>
                  <a:pt x="2247" y="1372"/>
                  <a:pt x="2247" y="1372"/>
                </a:cubicBezTo>
                <a:cubicBezTo>
                  <a:pt x="2248" y="1372"/>
                  <a:pt x="2250" y="1372"/>
                  <a:pt x="2251" y="1371"/>
                </a:cubicBezTo>
                <a:cubicBezTo>
                  <a:pt x="2252" y="1371"/>
                  <a:pt x="2252" y="1369"/>
                  <a:pt x="2251" y="1367"/>
                </a:cubicBezTo>
                <a:cubicBezTo>
                  <a:pt x="2251" y="1366"/>
                  <a:pt x="2250" y="1366"/>
                  <a:pt x="2249" y="1366"/>
                </a:cubicBezTo>
                <a:close/>
                <a:moveTo>
                  <a:pt x="673" y="843"/>
                </a:moveTo>
                <a:cubicBezTo>
                  <a:pt x="673" y="845"/>
                  <a:pt x="673" y="846"/>
                  <a:pt x="675" y="846"/>
                </a:cubicBezTo>
                <a:cubicBezTo>
                  <a:pt x="676" y="846"/>
                  <a:pt x="677" y="845"/>
                  <a:pt x="678" y="843"/>
                </a:cubicBezTo>
                <a:cubicBezTo>
                  <a:pt x="678" y="842"/>
                  <a:pt x="677" y="840"/>
                  <a:pt x="675" y="840"/>
                </a:cubicBezTo>
                <a:cubicBezTo>
                  <a:pt x="674" y="840"/>
                  <a:pt x="673" y="841"/>
                  <a:pt x="673" y="842"/>
                </a:cubicBezTo>
                <a:cubicBezTo>
                  <a:pt x="673" y="842"/>
                  <a:pt x="673" y="843"/>
                  <a:pt x="673" y="843"/>
                </a:cubicBezTo>
                <a:close/>
                <a:moveTo>
                  <a:pt x="1377" y="76"/>
                </a:moveTo>
                <a:cubicBezTo>
                  <a:pt x="1378" y="75"/>
                  <a:pt x="1379" y="75"/>
                  <a:pt x="1379" y="74"/>
                </a:cubicBezTo>
                <a:cubicBezTo>
                  <a:pt x="1379" y="73"/>
                  <a:pt x="1379" y="71"/>
                  <a:pt x="1377" y="71"/>
                </a:cubicBezTo>
                <a:cubicBezTo>
                  <a:pt x="1376" y="70"/>
                  <a:pt x="1375" y="71"/>
                  <a:pt x="1374" y="71"/>
                </a:cubicBezTo>
                <a:cubicBezTo>
                  <a:pt x="1372" y="72"/>
                  <a:pt x="1372" y="74"/>
                  <a:pt x="1374" y="75"/>
                </a:cubicBezTo>
                <a:cubicBezTo>
                  <a:pt x="1375" y="76"/>
                  <a:pt x="1376" y="76"/>
                  <a:pt x="1377" y="76"/>
                </a:cubicBezTo>
                <a:close/>
                <a:moveTo>
                  <a:pt x="1501" y="826"/>
                </a:moveTo>
                <a:cubicBezTo>
                  <a:pt x="1500" y="826"/>
                  <a:pt x="1500" y="826"/>
                  <a:pt x="1500" y="826"/>
                </a:cubicBezTo>
                <a:cubicBezTo>
                  <a:pt x="1499" y="826"/>
                  <a:pt x="1498" y="827"/>
                  <a:pt x="1498" y="827"/>
                </a:cubicBezTo>
                <a:cubicBezTo>
                  <a:pt x="1497" y="828"/>
                  <a:pt x="1499" y="830"/>
                  <a:pt x="1500" y="830"/>
                </a:cubicBezTo>
                <a:cubicBezTo>
                  <a:pt x="1501" y="830"/>
                  <a:pt x="1503" y="830"/>
                  <a:pt x="1504" y="828"/>
                </a:cubicBezTo>
                <a:cubicBezTo>
                  <a:pt x="1504" y="827"/>
                  <a:pt x="1504" y="827"/>
                  <a:pt x="1504" y="826"/>
                </a:cubicBezTo>
                <a:cubicBezTo>
                  <a:pt x="1503" y="826"/>
                  <a:pt x="1501" y="826"/>
                  <a:pt x="1501" y="826"/>
                </a:cubicBezTo>
                <a:close/>
                <a:moveTo>
                  <a:pt x="664" y="268"/>
                </a:moveTo>
                <a:cubicBezTo>
                  <a:pt x="664" y="269"/>
                  <a:pt x="663" y="269"/>
                  <a:pt x="663" y="269"/>
                </a:cubicBezTo>
                <a:cubicBezTo>
                  <a:pt x="661" y="270"/>
                  <a:pt x="659" y="270"/>
                  <a:pt x="658" y="272"/>
                </a:cubicBezTo>
                <a:cubicBezTo>
                  <a:pt x="658" y="272"/>
                  <a:pt x="658" y="273"/>
                  <a:pt x="658" y="274"/>
                </a:cubicBezTo>
                <a:cubicBezTo>
                  <a:pt x="658" y="274"/>
                  <a:pt x="658" y="274"/>
                  <a:pt x="659" y="274"/>
                </a:cubicBezTo>
                <a:cubicBezTo>
                  <a:pt x="660" y="274"/>
                  <a:pt x="661" y="274"/>
                  <a:pt x="661" y="274"/>
                </a:cubicBezTo>
                <a:cubicBezTo>
                  <a:pt x="663" y="273"/>
                  <a:pt x="664" y="272"/>
                  <a:pt x="665" y="271"/>
                </a:cubicBezTo>
                <a:cubicBezTo>
                  <a:pt x="666" y="270"/>
                  <a:pt x="666" y="269"/>
                  <a:pt x="666" y="269"/>
                </a:cubicBezTo>
                <a:cubicBezTo>
                  <a:pt x="665" y="268"/>
                  <a:pt x="665" y="268"/>
                  <a:pt x="664" y="268"/>
                </a:cubicBezTo>
                <a:close/>
                <a:moveTo>
                  <a:pt x="2319" y="1039"/>
                </a:moveTo>
                <a:cubicBezTo>
                  <a:pt x="2318" y="1038"/>
                  <a:pt x="2317" y="1037"/>
                  <a:pt x="2316" y="1036"/>
                </a:cubicBezTo>
                <a:cubicBezTo>
                  <a:pt x="2315" y="1036"/>
                  <a:pt x="2315" y="1036"/>
                  <a:pt x="2315" y="1037"/>
                </a:cubicBezTo>
                <a:cubicBezTo>
                  <a:pt x="2314" y="1038"/>
                  <a:pt x="2315" y="1040"/>
                  <a:pt x="2315" y="1041"/>
                </a:cubicBezTo>
                <a:cubicBezTo>
                  <a:pt x="2315" y="1042"/>
                  <a:pt x="2316" y="1042"/>
                  <a:pt x="2318" y="1042"/>
                </a:cubicBezTo>
                <a:cubicBezTo>
                  <a:pt x="2319" y="1041"/>
                  <a:pt x="2319" y="1040"/>
                  <a:pt x="2319" y="1039"/>
                </a:cubicBezTo>
                <a:close/>
                <a:moveTo>
                  <a:pt x="685" y="294"/>
                </a:moveTo>
                <a:cubicBezTo>
                  <a:pt x="685" y="294"/>
                  <a:pt x="686" y="293"/>
                  <a:pt x="686" y="293"/>
                </a:cubicBezTo>
                <a:cubicBezTo>
                  <a:pt x="686" y="292"/>
                  <a:pt x="686" y="292"/>
                  <a:pt x="686" y="291"/>
                </a:cubicBezTo>
                <a:cubicBezTo>
                  <a:pt x="685" y="290"/>
                  <a:pt x="683" y="290"/>
                  <a:pt x="682" y="290"/>
                </a:cubicBezTo>
                <a:cubicBezTo>
                  <a:pt x="681" y="290"/>
                  <a:pt x="680" y="290"/>
                  <a:pt x="680" y="291"/>
                </a:cubicBezTo>
                <a:cubicBezTo>
                  <a:pt x="680" y="292"/>
                  <a:pt x="680" y="293"/>
                  <a:pt x="681" y="293"/>
                </a:cubicBezTo>
                <a:cubicBezTo>
                  <a:pt x="682" y="294"/>
                  <a:pt x="683" y="295"/>
                  <a:pt x="685" y="294"/>
                </a:cubicBezTo>
                <a:close/>
                <a:moveTo>
                  <a:pt x="2282" y="993"/>
                </a:moveTo>
                <a:cubicBezTo>
                  <a:pt x="2282" y="993"/>
                  <a:pt x="2282" y="992"/>
                  <a:pt x="2282" y="992"/>
                </a:cubicBezTo>
                <a:cubicBezTo>
                  <a:pt x="2283" y="992"/>
                  <a:pt x="2283" y="992"/>
                  <a:pt x="2283" y="992"/>
                </a:cubicBezTo>
                <a:cubicBezTo>
                  <a:pt x="2282" y="991"/>
                  <a:pt x="2281" y="990"/>
                  <a:pt x="2281" y="989"/>
                </a:cubicBezTo>
                <a:cubicBezTo>
                  <a:pt x="2281" y="989"/>
                  <a:pt x="2281" y="989"/>
                  <a:pt x="2281" y="989"/>
                </a:cubicBezTo>
                <a:cubicBezTo>
                  <a:pt x="2280" y="988"/>
                  <a:pt x="2279" y="987"/>
                  <a:pt x="2278" y="986"/>
                </a:cubicBezTo>
                <a:cubicBezTo>
                  <a:pt x="2278" y="985"/>
                  <a:pt x="2277" y="985"/>
                  <a:pt x="2277" y="985"/>
                </a:cubicBezTo>
                <a:cubicBezTo>
                  <a:pt x="2277" y="985"/>
                  <a:pt x="2276" y="987"/>
                  <a:pt x="2277" y="987"/>
                </a:cubicBezTo>
                <a:cubicBezTo>
                  <a:pt x="2278" y="990"/>
                  <a:pt x="2279" y="991"/>
                  <a:pt x="2282" y="993"/>
                </a:cubicBezTo>
                <a:close/>
                <a:moveTo>
                  <a:pt x="1353" y="91"/>
                </a:moveTo>
                <a:cubicBezTo>
                  <a:pt x="1352" y="91"/>
                  <a:pt x="1351" y="90"/>
                  <a:pt x="1350" y="90"/>
                </a:cubicBezTo>
                <a:cubicBezTo>
                  <a:pt x="1350" y="90"/>
                  <a:pt x="1349" y="91"/>
                  <a:pt x="1349" y="91"/>
                </a:cubicBezTo>
                <a:cubicBezTo>
                  <a:pt x="1348" y="91"/>
                  <a:pt x="1348" y="92"/>
                  <a:pt x="1348" y="92"/>
                </a:cubicBezTo>
                <a:cubicBezTo>
                  <a:pt x="1347" y="93"/>
                  <a:pt x="1348" y="93"/>
                  <a:pt x="1348" y="93"/>
                </a:cubicBezTo>
                <a:cubicBezTo>
                  <a:pt x="1351" y="93"/>
                  <a:pt x="1353" y="94"/>
                  <a:pt x="1355" y="95"/>
                </a:cubicBezTo>
                <a:cubicBezTo>
                  <a:pt x="1355" y="94"/>
                  <a:pt x="1355" y="94"/>
                  <a:pt x="1355" y="93"/>
                </a:cubicBezTo>
                <a:cubicBezTo>
                  <a:pt x="1354" y="91"/>
                  <a:pt x="1354" y="91"/>
                  <a:pt x="1353" y="91"/>
                </a:cubicBezTo>
                <a:close/>
                <a:moveTo>
                  <a:pt x="1355" y="95"/>
                </a:moveTo>
                <a:cubicBezTo>
                  <a:pt x="1355" y="95"/>
                  <a:pt x="1355" y="95"/>
                  <a:pt x="1355" y="95"/>
                </a:cubicBezTo>
                <a:cubicBezTo>
                  <a:pt x="1355" y="95"/>
                  <a:pt x="1355" y="95"/>
                  <a:pt x="1355" y="95"/>
                </a:cubicBezTo>
                <a:cubicBezTo>
                  <a:pt x="1355" y="95"/>
                  <a:pt x="1355" y="95"/>
                  <a:pt x="1355" y="95"/>
                </a:cubicBezTo>
                <a:cubicBezTo>
                  <a:pt x="1355" y="95"/>
                  <a:pt x="1355" y="95"/>
                  <a:pt x="1355" y="95"/>
                </a:cubicBezTo>
                <a:close/>
                <a:moveTo>
                  <a:pt x="1580" y="118"/>
                </a:moveTo>
                <a:cubicBezTo>
                  <a:pt x="1582" y="118"/>
                  <a:pt x="1584" y="116"/>
                  <a:pt x="1584" y="114"/>
                </a:cubicBezTo>
                <a:cubicBezTo>
                  <a:pt x="1584" y="114"/>
                  <a:pt x="1584" y="113"/>
                  <a:pt x="1583" y="113"/>
                </a:cubicBezTo>
                <a:cubicBezTo>
                  <a:pt x="1583" y="113"/>
                  <a:pt x="1583" y="113"/>
                  <a:pt x="1583" y="113"/>
                </a:cubicBezTo>
                <a:cubicBezTo>
                  <a:pt x="1582" y="113"/>
                  <a:pt x="1580" y="114"/>
                  <a:pt x="1579" y="115"/>
                </a:cubicBezTo>
                <a:cubicBezTo>
                  <a:pt x="1579" y="115"/>
                  <a:pt x="1579" y="116"/>
                  <a:pt x="1579" y="117"/>
                </a:cubicBezTo>
                <a:cubicBezTo>
                  <a:pt x="1579" y="117"/>
                  <a:pt x="1579" y="118"/>
                  <a:pt x="1580" y="118"/>
                </a:cubicBezTo>
                <a:close/>
                <a:moveTo>
                  <a:pt x="1624" y="77"/>
                </a:moveTo>
                <a:cubicBezTo>
                  <a:pt x="1624" y="77"/>
                  <a:pt x="1624" y="77"/>
                  <a:pt x="1624" y="77"/>
                </a:cubicBezTo>
                <a:cubicBezTo>
                  <a:pt x="1624" y="76"/>
                  <a:pt x="1624" y="76"/>
                  <a:pt x="1623" y="75"/>
                </a:cubicBezTo>
                <a:cubicBezTo>
                  <a:pt x="1621" y="75"/>
                  <a:pt x="1619" y="76"/>
                  <a:pt x="1617" y="75"/>
                </a:cubicBezTo>
                <a:cubicBezTo>
                  <a:pt x="1617" y="75"/>
                  <a:pt x="1616" y="75"/>
                  <a:pt x="1616" y="76"/>
                </a:cubicBezTo>
                <a:cubicBezTo>
                  <a:pt x="1616" y="76"/>
                  <a:pt x="1616" y="76"/>
                  <a:pt x="1616" y="76"/>
                </a:cubicBezTo>
                <a:cubicBezTo>
                  <a:pt x="1618" y="79"/>
                  <a:pt x="1621" y="79"/>
                  <a:pt x="1624" y="77"/>
                </a:cubicBezTo>
                <a:close/>
                <a:moveTo>
                  <a:pt x="761" y="1154"/>
                </a:moveTo>
                <a:cubicBezTo>
                  <a:pt x="761" y="1154"/>
                  <a:pt x="761" y="1154"/>
                  <a:pt x="761" y="1154"/>
                </a:cubicBezTo>
                <a:cubicBezTo>
                  <a:pt x="761" y="1154"/>
                  <a:pt x="761" y="1154"/>
                  <a:pt x="761" y="1154"/>
                </a:cubicBezTo>
                <a:cubicBezTo>
                  <a:pt x="761" y="1154"/>
                  <a:pt x="761" y="1154"/>
                  <a:pt x="761" y="1154"/>
                </a:cubicBezTo>
                <a:cubicBezTo>
                  <a:pt x="761" y="1154"/>
                  <a:pt x="761" y="1154"/>
                  <a:pt x="761" y="1154"/>
                </a:cubicBezTo>
                <a:close/>
                <a:moveTo>
                  <a:pt x="755" y="1157"/>
                </a:moveTo>
                <a:cubicBezTo>
                  <a:pt x="755" y="1158"/>
                  <a:pt x="754" y="1159"/>
                  <a:pt x="753" y="1160"/>
                </a:cubicBezTo>
                <a:cubicBezTo>
                  <a:pt x="752" y="1161"/>
                  <a:pt x="752" y="1162"/>
                  <a:pt x="752" y="1162"/>
                </a:cubicBezTo>
                <a:cubicBezTo>
                  <a:pt x="757" y="1162"/>
                  <a:pt x="759" y="1159"/>
                  <a:pt x="761" y="1155"/>
                </a:cubicBezTo>
                <a:cubicBezTo>
                  <a:pt x="761" y="1154"/>
                  <a:pt x="761" y="1154"/>
                  <a:pt x="761" y="1154"/>
                </a:cubicBezTo>
                <a:cubicBezTo>
                  <a:pt x="760" y="1154"/>
                  <a:pt x="759" y="1154"/>
                  <a:pt x="759" y="1155"/>
                </a:cubicBezTo>
                <a:cubicBezTo>
                  <a:pt x="757" y="1156"/>
                  <a:pt x="756" y="1156"/>
                  <a:pt x="755" y="1157"/>
                </a:cubicBezTo>
                <a:close/>
                <a:moveTo>
                  <a:pt x="755" y="1157"/>
                </a:moveTo>
                <a:cubicBezTo>
                  <a:pt x="755" y="1157"/>
                  <a:pt x="756" y="1157"/>
                  <a:pt x="756" y="1157"/>
                </a:cubicBezTo>
                <a:cubicBezTo>
                  <a:pt x="755" y="1157"/>
                  <a:pt x="755" y="1157"/>
                  <a:pt x="755" y="1157"/>
                </a:cubicBezTo>
                <a:cubicBezTo>
                  <a:pt x="755" y="1157"/>
                  <a:pt x="755" y="1157"/>
                  <a:pt x="755" y="1157"/>
                </a:cubicBezTo>
                <a:cubicBezTo>
                  <a:pt x="755" y="1157"/>
                  <a:pt x="755" y="1157"/>
                  <a:pt x="755" y="1157"/>
                </a:cubicBezTo>
                <a:close/>
                <a:moveTo>
                  <a:pt x="922" y="39"/>
                </a:moveTo>
                <a:cubicBezTo>
                  <a:pt x="923" y="39"/>
                  <a:pt x="923" y="39"/>
                  <a:pt x="924" y="39"/>
                </a:cubicBezTo>
                <a:cubicBezTo>
                  <a:pt x="924" y="39"/>
                  <a:pt x="925" y="38"/>
                  <a:pt x="925" y="38"/>
                </a:cubicBezTo>
                <a:cubicBezTo>
                  <a:pt x="926" y="36"/>
                  <a:pt x="925" y="35"/>
                  <a:pt x="924" y="35"/>
                </a:cubicBezTo>
                <a:cubicBezTo>
                  <a:pt x="923" y="34"/>
                  <a:pt x="922" y="35"/>
                  <a:pt x="921" y="36"/>
                </a:cubicBezTo>
                <a:cubicBezTo>
                  <a:pt x="921" y="37"/>
                  <a:pt x="921" y="38"/>
                  <a:pt x="922" y="39"/>
                </a:cubicBezTo>
                <a:close/>
                <a:moveTo>
                  <a:pt x="2020" y="936"/>
                </a:moveTo>
                <a:cubicBezTo>
                  <a:pt x="2021" y="936"/>
                  <a:pt x="2022" y="936"/>
                  <a:pt x="2023" y="936"/>
                </a:cubicBezTo>
                <a:cubicBezTo>
                  <a:pt x="2023" y="936"/>
                  <a:pt x="2024" y="936"/>
                  <a:pt x="2024" y="935"/>
                </a:cubicBezTo>
                <a:cubicBezTo>
                  <a:pt x="2024" y="935"/>
                  <a:pt x="2024" y="935"/>
                  <a:pt x="2023" y="935"/>
                </a:cubicBezTo>
                <a:cubicBezTo>
                  <a:pt x="2021" y="935"/>
                  <a:pt x="2018" y="934"/>
                  <a:pt x="2016" y="934"/>
                </a:cubicBezTo>
                <a:cubicBezTo>
                  <a:pt x="2015" y="934"/>
                  <a:pt x="2015" y="935"/>
                  <a:pt x="2015" y="935"/>
                </a:cubicBezTo>
                <a:cubicBezTo>
                  <a:pt x="2014" y="936"/>
                  <a:pt x="2015" y="936"/>
                  <a:pt x="2015" y="936"/>
                </a:cubicBezTo>
                <a:cubicBezTo>
                  <a:pt x="2017" y="936"/>
                  <a:pt x="2018" y="936"/>
                  <a:pt x="2020" y="936"/>
                </a:cubicBezTo>
                <a:cubicBezTo>
                  <a:pt x="2020" y="936"/>
                  <a:pt x="2020" y="936"/>
                  <a:pt x="2020" y="936"/>
                </a:cubicBezTo>
                <a:close/>
                <a:moveTo>
                  <a:pt x="2275" y="995"/>
                </a:moveTo>
                <a:cubicBezTo>
                  <a:pt x="2275" y="995"/>
                  <a:pt x="2276" y="995"/>
                  <a:pt x="2276" y="994"/>
                </a:cubicBezTo>
                <a:cubicBezTo>
                  <a:pt x="2276" y="994"/>
                  <a:pt x="2276" y="993"/>
                  <a:pt x="2276" y="993"/>
                </a:cubicBezTo>
                <a:cubicBezTo>
                  <a:pt x="2275" y="992"/>
                  <a:pt x="2273" y="991"/>
                  <a:pt x="2271" y="991"/>
                </a:cubicBezTo>
                <a:cubicBezTo>
                  <a:pt x="2271" y="991"/>
                  <a:pt x="2270" y="991"/>
                  <a:pt x="2270" y="992"/>
                </a:cubicBezTo>
                <a:cubicBezTo>
                  <a:pt x="2269" y="992"/>
                  <a:pt x="2270" y="993"/>
                  <a:pt x="2270" y="994"/>
                </a:cubicBezTo>
                <a:cubicBezTo>
                  <a:pt x="2272" y="995"/>
                  <a:pt x="2273" y="995"/>
                  <a:pt x="2275" y="995"/>
                </a:cubicBezTo>
                <a:close/>
                <a:moveTo>
                  <a:pt x="2107" y="528"/>
                </a:moveTo>
                <a:cubicBezTo>
                  <a:pt x="2106" y="528"/>
                  <a:pt x="2106" y="528"/>
                  <a:pt x="2106" y="528"/>
                </a:cubicBezTo>
                <a:cubicBezTo>
                  <a:pt x="2106" y="528"/>
                  <a:pt x="2106" y="528"/>
                  <a:pt x="2106" y="528"/>
                </a:cubicBezTo>
                <a:cubicBezTo>
                  <a:pt x="2106" y="528"/>
                  <a:pt x="2106" y="528"/>
                  <a:pt x="2107" y="528"/>
                </a:cubicBezTo>
                <a:cubicBezTo>
                  <a:pt x="2107" y="528"/>
                  <a:pt x="2107" y="528"/>
                  <a:pt x="2107" y="528"/>
                </a:cubicBezTo>
                <a:close/>
                <a:moveTo>
                  <a:pt x="2110" y="521"/>
                </a:moveTo>
                <a:cubicBezTo>
                  <a:pt x="2110" y="520"/>
                  <a:pt x="2109" y="520"/>
                  <a:pt x="2109" y="520"/>
                </a:cubicBezTo>
                <a:cubicBezTo>
                  <a:pt x="2108" y="521"/>
                  <a:pt x="2108" y="521"/>
                  <a:pt x="2108" y="522"/>
                </a:cubicBezTo>
                <a:cubicBezTo>
                  <a:pt x="2107" y="524"/>
                  <a:pt x="2106" y="526"/>
                  <a:pt x="2107" y="528"/>
                </a:cubicBezTo>
                <a:cubicBezTo>
                  <a:pt x="2109" y="526"/>
                  <a:pt x="2111" y="524"/>
                  <a:pt x="2111" y="521"/>
                </a:cubicBezTo>
                <a:cubicBezTo>
                  <a:pt x="2111" y="521"/>
                  <a:pt x="2111" y="521"/>
                  <a:pt x="2110" y="521"/>
                </a:cubicBezTo>
                <a:close/>
                <a:moveTo>
                  <a:pt x="1337" y="106"/>
                </a:moveTo>
                <a:cubicBezTo>
                  <a:pt x="1337" y="107"/>
                  <a:pt x="1337" y="108"/>
                  <a:pt x="1337" y="108"/>
                </a:cubicBezTo>
                <a:cubicBezTo>
                  <a:pt x="1338" y="109"/>
                  <a:pt x="1341" y="108"/>
                  <a:pt x="1342" y="107"/>
                </a:cubicBezTo>
                <a:cubicBezTo>
                  <a:pt x="1342" y="107"/>
                  <a:pt x="1342" y="107"/>
                  <a:pt x="1342" y="106"/>
                </a:cubicBezTo>
                <a:cubicBezTo>
                  <a:pt x="1341" y="106"/>
                  <a:pt x="1341" y="104"/>
                  <a:pt x="1340" y="104"/>
                </a:cubicBezTo>
                <a:cubicBezTo>
                  <a:pt x="1339" y="103"/>
                  <a:pt x="1338" y="104"/>
                  <a:pt x="1337" y="104"/>
                </a:cubicBezTo>
                <a:cubicBezTo>
                  <a:pt x="1337" y="105"/>
                  <a:pt x="1337" y="106"/>
                  <a:pt x="1337" y="106"/>
                </a:cubicBezTo>
                <a:close/>
                <a:moveTo>
                  <a:pt x="1376" y="100"/>
                </a:moveTo>
                <a:cubicBezTo>
                  <a:pt x="1376" y="101"/>
                  <a:pt x="1377" y="102"/>
                  <a:pt x="1378" y="102"/>
                </a:cubicBezTo>
                <a:cubicBezTo>
                  <a:pt x="1380" y="101"/>
                  <a:pt x="1381" y="100"/>
                  <a:pt x="1381" y="99"/>
                </a:cubicBezTo>
                <a:cubicBezTo>
                  <a:pt x="1381" y="98"/>
                  <a:pt x="1379" y="97"/>
                  <a:pt x="1378" y="97"/>
                </a:cubicBezTo>
                <a:cubicBezTo>
                  <a:pt x="1377" y="97"/>
                  <a:pt x="1376" y="98"/>
                  <a:pt x="1376" y="100"/>
                </a:cubicBezTo>
                <a:close/>
                <a:moveTo>
                  <a:pt x="1820" y="911"/>
                </a:moveTo>
                <a:cubicBezTo>
                  <a:pt x="1820" y="911"/>
                  <a:pt x="1819" y="911"/>
                  <a:pt x="1819" y="911"/>
                </a:cubicBezTo>
                <a:cubicBezTo>
                  <a:pt x="1819" y="911"/>
                  <a:pt x="1818" y="911"/>
                  <a:pt x="1818" y="912"/>
                </a:cubicBezTo>
                <a:cubicBezTo>
                  <a:pt x="1818" y="914"/>
                  <a:pt x="1819" y="915"/>
                  <a:pt x="1821" y="916"/>
                </a:cubicBezTo>
                <a:cubicBezTo>
                  <a:pt x="1821" y="916"/>
                  <a:pt x="1821" y="916"/>
                  <a:pt x="1821" y="916"/>
                </a:cubicBezTo>
                <a:cubicBezTo>
                  <a:pt x="1822" y="916"/>
                  <a:pt x="1822" y="915"/>
                  <a:pt x="1822" y="915"/>
                </a:cubicBezTo>
                <a:cubicBezTo>
                  <a:pt x="1822" y="913"/>
                  <a:pt x="1821" y="912"/>
                  <a:pt x="1820" y="911"/>
                </a:cubicBezTo>
                <a:close/>
                <a:moveTo>
                  <a:pt x="1349" y="101"/>
                </a:moveTo>
                <a:cubicBezTo>
                  <a:pt x="1351" y="100"/>
                  <a:pt x="1353" y="99"/>
                  <a:pt x="1354" y="97"/>
                </a:cubicBezTo>
                <a:cubicBezTo>
                  <a:pt x="1352" y="97"/>
                  <a:pt x="1351" y="97"/>
                  <a:pt x="1349" y="97"/>
                </a:cubicBezTo>
                <a:cubicBezTo>
                  <a:pt x="1348" y="97"/>
                  <a:pt x="1347" y="98"/>
                  <a:pt x="1347" y="100"/>
                </a:cubicBezTo>
                <a:cubicBezTo>
                  <a:pt x="1347" y="100"/>
                  <a:pt x="1347" y="101"/>
                  <a:pt x="1348" y="101"/>
                </a:cubicBezTo>
                <a:cubicBezTo>
                  <a:pt x="1348" y="101"/>
                  <a:pt x="1349" y="101"/>
                  <a:pt x="1349" y="101"/>
                </a:cubicBezTo>
                <a:close/>
                <a:moveTo>
                  <a:pt x="188" y="316"/>
                </a:moveTo>
                <a:cubicBezTo>
                  <a:pt x="188" y="316"/>
                  <a:pt x="188" y="316"/>
                  <a:pt x="188" y="316"/>
                </a:cubicBezTo>
                <a:cubicBezTo>
                  <a:pt x="188" y="316"/>
                  <a:pt x="188" y="316"/>
                  <a:pt x="188" y="316"/>
                </a:cubicBezTo>
                <a:cubicBezTo>
                  <a:pt x="188" y="316"/>
                  <a:pt x="188" y="316"/>
                  <a:pt x="188" y="316"/>
                </a:cubicBezTo>
                <a:cubicBezTo>
                  <a:pt x="188" y="316"/>
                  <a:pt x="188" y="316"/>
                  <a:pt x="188" y="316"/>
                </a:cubicBezTo>
                <a:close/>
                <a:moveTo>
                  <a:pt x="2129" y="503"/>
                </a:moveTo>
                <a:cubicBezTo>
                  <a:pt x="2132" y="502"/>
                  <a:pt x="2133" y="500"/>
                  <a:pt x="2132" y="497"/>
                </a:cubicBezTo>
                <a:cubicBezTo>
                  <a:pt x="2132" y="497"/>
                  <a:pt x="2132" y="497"/>
                  <a:pt x="2132" y="497"/>
                </a:cubicBezTo>
                <a:cubicBezTo>
                  <a:pt x="2132" y="497"/>
                  <a:pt x="2131" y="497"/>
                  <a:pt x="2131" y="497"/>
                </a:cubicBezTo>
                <a:cubicBezTo>
                  <a:pt x="2130" y="498"/>
                  <a:pt x="2129" y="500"/>
                  <a:pt x="2128" y="502"/>
                </a:cubicBezTo>
                <a:cubicBezTo>
                  <a:pt x="2128" y="502"/>
                  <a:pt x="2128" y="502"/>
                  <a:pt x="2129" y="503"/>
                </a:cubicBezTo>
                <a:cubicBezTo>
                  <a:pt x="2129" y="503"/>
                  <a:pt x="2129" y="503"/>
                  <a:pt x="2129" y="503"/>
                </a:cubicBezTo>
                <a:close/>
                <a:moveTo>
                  <a:pt x="1067" y="446"/>
                </a:moveTo>
                <a:cubicBezTo>
                  <a:pt x="1067" y="446"/>
                  <a:pt x="1067" y="446"/>
                  <a:pt x="1067" y="446"/>
                </a:cubicBezTo>
                <a:cubicBezTo>
                  <a:pt x="1067" y="446"/>
                  <a:pt x="1067" y="446"/>
                  <a:pt x="1067" y="446"/>
                </a:cubicBezTo>
                <a:cubicBezTo>
                  <a:pt x="1067" y="446"/>
                  <a:pt x="1067" y="446"/>
                  <a:pt x="1067" y="446"/>
                </a:cubicBezTo>
                <a:cubicBezTo>
                  <a:pt x="1067" y="446"/>
                  <a:pt x="1067" y="446"/>
                  <a:pt x="1067" y="446"/>
                </a:cubicBezTo>
                <a:close/>
                <a:moveTo>
                  <a:pt x="1072" y="441"/>
                </a:moveTo>
                <a:cubicBezTo>
                  <a:pt x="1072" y="440"/>
                  <a:pt x="1072" y="440"/>
                  <a:pt x="1071" y="440"/>
                </a:cubicBezTo>
                <a:cubicBezTo>
                  <a:pt x="1071" y="439"/>
                  <a:pt x="1071" y="439"/>
                  <a:pt x="1071" y="439"/>
                </a:cubicBezTo>
                <a:cubicBezTo>
                  <a:pt x="1069" y="440"/>
                  <a:pt x="1068" y="441"/>
                  <a:pt x="1068" y="442"/>
                </a:cubicBezTo>
                <a:cubicBezTo>
                  <a:pt x="1067" y="443"/>
                  <a:pt x="1067" y="444"/>
                  <a:pt x="1067" y="446"/>
                </a:cubicBezTo>
                <a:cubicBezTo>
                  <a:pt x="1068" y="445"/>
                  <a:pt x="1068" y="445"/>
                  <a:pt x="1069" y="445"/>
                </a:cubicBezTo>
                <a:cubicBezTo>
                  <a:pt x="1071" y="444"/>
                  <a:pt x="1071" y="443"/>
                  <a:pt x="1072" y="441"/>
                </a:cubicBezTo>
                <a:close/>
                <a:moveTo>
                  <a:pt x="1894" y="941"/>
                </a:moveTo>
                <a:cubicBezTo>
                  <a:pt x="1893" y="941"/>
                  <a:pt x="1893" y="941"/>
                  <a:pt x="1893" y="941"/>
                </a:cubicBezTo>
                <a:cubicBezTo>
                  <a:pt x="1893" y="942"/>
                  <a:pt x="1892" y="943"/>
                  <a:pt x="1893" y="944"/>
                </a:cubicBezTo>
                <a:cubicBezTo>
                  <a:pt x="1893" y="945"/>
                  <a:pt x="1894" y="945"/>
                  <a:pt x="1896" y="945"/>
                </a:cubicBezTo>
                <a:cubicBezTo>
                  <a:pt x="1896" y="945"/>
                  <a:pt x="1897" y="944"/>
                  <a:pt x="1898" y="944"/>
                </a:cubicBezTo>
                <a:cubicBezTo>
                  <a:pt x="1898" y="944"/>
                  <a:pt x="1898" y="943"/>
                  <a:pt x="1898" y="943"/>
                </a:cubicBezTo>
                <a:cubicBezTo>
                  <a:pt x="1897" y="941"/>
                  <a:pt x="1895" y="940"/>
                  <a:pt x="1894" y="941"/>
                </a:cubicBezTo>
                <a:close/>
                <a:moveTo>
                  <a:pt x="2268" y="983"/>
                </a:moveTo>
                <a:cubicBezTo>
                  <a:pt x="2268" y="983"/>
                  <a:pt x="2269" y="983"/>
                  <a:pt x="2269" y="983"/>
                </a:cubicBezTo>
                <a:cubicBezTo>
                  <a:pt x="2269" y="982"/>
                  <a:pt x="2269" y="982"/>
                  <a:pt x="2269" y="981"/>
                </a:cubicBezTo>
                <a:cubicBezTo>
                  <a:pt x="2268" y="979"/>
                  <a:pt x="2266" y="978"/>
                  <a:pt x="2264" y="978"/>
                </a:cubicBezTo>
                <a:cubicBezTo>
                  <a:pt x="2264" y="978"/>
                  <a:pt x="2263" y="978"/>
                  <a:pt x="2263" y="978"/>
                </a:cubicBezTo>
                <a:cubicBezTo>
                  <a:pt x="2263" y="979"/>
                  <a:pt x="2263" y="979"/>
                  <a:pt x="2263" y="979"/>
                </a:cubicBezTo>
                <a:cubicBezTo>
                  <a:pt x="2264" y="981"/>
                  <a:pt x="2266" y="982"/>
                  <a:pt x="2268" y="983"/>
                </a:cubicBezTo>
                <a:close/>
                <a:moveTo>
                  <a:pt x="538" y="247"/>
                </a:moveTo>
                <a:cubicBezTo>
                  <a:pt x="537" y="248"/>
                  <a:pt x="536" y="248"/>
                  <a:pt x="535" y="249"/>
                </a:cubicBezTo>
                <a:cubicBezTo>
                  <a:pt x="534" y="250"/>
                  <a:pt x="534" y="251"/>
                  <a:pt x="534" y="252"/>
                </a:cubicBezTo>
                <a:cubicBezTo>
                  <a:pt x="535" y="253"/>
                  <a:pt x="535" y="253"/>
                  <a:pt x="536" y="253"/>
                </a:cubicBezTo>
                <a:cubicBezTo>
                  <a:pt x="537" y="252"/>
                  <a:pt x="539" y="250"/>
                  <a:pt x="539" y="248"/>
                </a:cubicBezTo>
                <a:cubicBezTo>
                  <a:pt x="539" y="248"/>
                  <a:pt x="539" y="248"/>
                  <a:pt x="539" y="248"/>
                </a:cubicBezTo>
                <a:cubicBezTo>
                  <a:pt x="539" y="247"/>
                  <a:pt x="538" y="247"/>
                  <a:pt x="538" y="247"/>
                </a:cubicBezTo>
                <a:close/>
                <a:moveTo>
                  <a:pt x="1830" y="930"/>
                </a:moveTo>
                <a:cubicBezTo>
                  <a:pt x="1830" y="929"/>
                  <a:pt x="1829" y="930"/>
                  <a:pt x="1829" y="930"/>
                </a:cubicBezTo>
                <a:cubicBezTo>
                  <a:pt x="1828" y="930"/>
                  <a:pt x="1828" y="931"/>
                  <a:pt x="1828" y="931"/>
                </a:cubicBezTo>
                <a:cubicBezTo>
                  <a:pt x="1829" y="933"/>
                  <a:pt x="1829" y="934"/>
                  <a:pt x="1831" y="934"/>
                </a:cubicBezTo>
                <a:cubicBezTo>
                  <a:pt x="1831" y="934"/>
                  <a:pt x="1831" y="934"/>
                  <a:pt x="1832" y="934"/>
                </a:cubicBezTo>
                <a:cubicBezTo>
                  <a:pt x="1832" y="934"/>
                  <a:pt x="1832" y="933"/>
                  <a:pt x="1832" y="933"/>
                </a:cubicBezTo>
                <a:cubicBezTo>
                  <a:pt x="1832" y="931"/>
                  <a:pt x="1831" y="930"/>
                  <a:pt x="1830" y="930"/>
                </a:cubicBezTo>
                <a:close/>
                <a:moveTo>
                  <a:pt x="690" y="393"/>
                </a:moveTo>
                <a:cubicBezTo>
                  <a:pt x="689" y="393"/>
                  <a:pt x="688" y="394"/>
                  <a:pt x="688" y="394"/>
                </a:cubicBezTo>
                <a:cubicBezTo>
                  <a:pt x="688" y="395"/>
                  <a:pt x="688" y="395"/>
                  <a:pt x="688" y="395"/>
                </a:cubicBezTo>
                <a:cubicBezTo>
                  <a:pt x="688" y="396"/>
                  <a:pt x="689" y="396"/>
                  <a:pt x="689" y="396"/>
                </a:cubicBezTo>
                <a:cubicBezTo>
                  <a:pt x="690" y="396"/>
                  <a:pt x="691" y="395"/>
                  <a:pt x="691" y="395"/>
                </a:cubicBezTo>
                <a:cubicBezTo>
                  <a:pt x="692" y="394"/>
                  <a:pt x="692" y="394"/>
                  <a:pt x="692" y="393"/>
                </a:cubicBezTo>
                <a:cubicBezTo>
                  <a:pt x="691" y="392"/>
                  <a:pt x="690" y="392"/>
                  <a:pt x="690" y="393"/>
                </a:cubicBezTo>
                <a:close/>
                <a:moveTo>
                  <a:pt x="2281" y="1000"/>
                </a:moveTo>
                <a:cubicBezTo>
                  <a:pt x="2281" y="1000"/>
                  <a:pt x="2281" y="1000"/>
                  <a:pt x="2281" y="1001"/>
                </a:cubicBezTo>
                <a:cubicBezTo>
                  <a:pt x="2282" y="1002"/>
                  <a:pt x="2283" y="1003"/>
                  <a:pt x="2284" y="1003"/>
                </a:cubicBezTo>
                <a:cubicBezTo>
                  <a:pt x="2285" y="1003"/>
                  <a:pt x="2286" y="1002"/>
                  <a:pt x="2286" y="1002"/>
                </a:cubicBezTo>
                <a:cubicBezTo>
                  <a:pt x="2286" y="1002"/>
                  <a:pt x="2286" y="1001"/>
                  <a:pt x="2286" y="1001"/>
                </a:cubicBezTo>
                <a:cubicBezTo>
                  <a:pt x="2285" y="1000"/>
                  <a:pt x="2284" y="999"/>
                  <a:pt x="2282" y="999"/>
                </a:cubicBezTo>
                <a:cubicBezTo>
                  <a:pt x="2282" y="999"/>
                  <a:pt x="2281" y="999"/>
                  <a:pt x="2281" y="1000"/>
                </a:cubicBezTo>
                <a:close/>
                <a:moveTo>
                  <a:pt x="608" y="112"/>
                </a:moveTo>
                <a:cubicBezTo>
                  <a:pt x="608" y="112"/>
                  <a:pt x="608" y="111"/>
                  <a:pt x="607" y="111"/>
                </a:cubicBezTo>
                <a:cubicBezTo>
                  <a:pt x="606" y="111"/>
                  <a:pt x="604" y="111"/>
                  <a:pt x="603" y="112"/>
                </a:cubicBezTo>
                <a:cubicBezTo>
                  <a:pt x="602" y="112"/>
                  <a:pt x="602" y="113"/>
                  <a:pt x="603" y="113"/>
                </a:cubicBezTo>
                <a:cubicBezTo>
                  <a:pt x="603" y="114"/>
                  <a:pt x="604" y="114"/>
                  <a:pt x="605" y="115"/>
                </a:cubicBezTo>
                <a:cubicBezTo>
                  <a:pt x="606" y="114"/>
                  <a:pt x="607" y="113"/>
                  <a:pt x="608" y="113"/>
                </a:cubicBezTo>
                <a:cubicBezTo>
                  <a:pt x="608" y="112"/>
                  <a:pt x="608" y="112"/>
                  <a:pt x="608" y="112"/>
                </a:cubicBezTo>
                <a:close/>
                <a:moveTo>
                  <a:pt x="605" y="115"/>
                </a:moveTo>
                <a:cubicBezTo>
                  <a:pt x="605" y="115"/>
                  <a:pt x="604" y="115"/>
                  <a:pt x="604" y="115"/>
                </a:cubicBezTo>
                <a:cubicBezTo>
                  <a:pt x="604" y="115"/>
                  <a:pt x="605" y="115"/>
                  <a:pt x="605" y="115"/>
                </a:cubicBezTo>
                <a:cubicBezTo>
                  <a:pt x="605" y="115"/>
                  <a:pt x="605" y="115"/>
                  <a:pt x="605" y="115"/>
                </a:cubicBezTo>
                <a:cubicBezTo>
                  <a:pt x="605" y="115"/>
                  <a:pt x="605" y="115"/>
                  <a:pt x="605" y="115"/>
                </a:cubicBezTo>
                <a:close/>
                <a:moveTo>
                  <a:pt x="615" y="310"/>
                </a:moveTo>
                <a:cubicBezTo>
                  <a:pt x="614" y="310"/>
                  <a:pt x="614" y="311"/>
                  <a:pt x="614" y="311"/>
                </a:cubicBezTo>
                <a:cubicBezTo>
                  <a:pt x="614" y="312"/>
                  <a:pt x="614" y="312"/>
                  <a:pt x="614" y="313"/>
                </a:cubicBezTo>
                <a:cubicBezTo>
                  <a:pt x="614" y="314"/>
                  <a:pt x="615" y="314"/>
                  <a:pt x="616" y="315"/>
                </a:cubicBezTo>
                <a:cubicBezTo>
                  <a:pt x="616" y="315"/>
                  <a:pt x="617" y="315"/>
                  <a:pt x="617" y="315"/>
                </a:cubicBezTo>
                <a:cubicBezTo>
                  <a:pt x="617" y="315"/>
                  <a:pt x="618" y="315"/>
                  <a:pt x="617" y="314"/>
                </a:cubicBezTo>
                <a:cubicBezTo>
                  <a:pt x="617" y="312"/>
                  <a:pt x="616" y="311"/>
                  <a:pt x="615" y="310"/>
                </a:cubicBezTo>
                <a:close/>
                <a:moveTo>
                  <a:pt x="713" y="380"/>
                </a:moveTo>
                <a:cubicBezTo>
                  <a:pt x="712" y="380"/>
                  <a:pt x="712" y="380"/>
                  <a:pt x="712" y="380"/>
                </a:cubicBezTo>
                <a:cubicBezTo>
                  <a:pt x="711" y="381"/>
                  <a:pt x="710" y="381"/>
                  <a:pt x="710" y="382"/>
                </a:cubicBezTo>
                <a:cubicBezTo>
                  <a:pt x="710" y="383"/>
                  <a:pt x="711" y="384"/>
                  <a:pt x="711" y="384"/>
                </a:cubicBezTo>
                <a:cubicBezTo>
                  <a:pt x="711" y="385"/>
                  <a:pt x="712" y="385"/>
                  <a:pt x="712" y="385"/>
                </a:cubicBezTo>
                <a:cubicBezTo>
                  <a:pt x="713" y="384"/>
                  <a:pt x="713" y="384"/>
                  <a:pt x="714" y="383"/>
                </a:cubicBezTo>
                <a:cubicBezTo>
                  <a:pt x="714" y="382"/>
                  <a:pt x="714" y="381"/>
                  <a:pt x="713" y="380"/>
                </a:cubicBezTo>
                <a:cubicBezTo>
                  <a:pt x="713" y="380"/>
                  <a:pt x="713" y="380"/>
                  <a:pt x="713" y="380"/>
                </a:cubicBezTo>
                <a:close/>
                <a:moveTo>
                  <a:pt x="2219" y="947"/>
                </a:moveTo>
                <a:cubicBezTo>
                  <a:pt x="2219" y="950"/>
                  <a:pt x="2220" y="952"/>
                  <a:pt x="2221" y="955"/>
                </a:cubicBezTo>
                <a:cubicBezTo>
                  <a:pt x="2221" y="955"/>
                  <a:pt x="2221" y="955"/>
                  <a:pt x="2222" y="955"/>
                </a:cubicBezTo>
                <a:cubicBezTo>
                  <a:pt x="2222" y="955"/>
                  <a:pt x="2223" y="954"/>
                  <a:pt x="2223" y="953"/>
                </a:cubicBezTo>
                <a:cubicBezTo>
                  <a:pt x="2223" y="951"/>
                  <a:pt x="2221" y="948"/>
                  <a:pt x="2219" y="947"/>
                </a:cubicBezTo>
                <a:close/>
                <a:moveTo>
                  <a:pt x="1356" y="57"/>
                </a:moveTo>
                <a:cubicBezTo>
                  <a:pt x="1357" y="57"/>
                  <a:pt x="1357" y="57"/>
                  <a:pt x="1358" y="57"/>
                </a:cubicBezTo>
                <a:cubicBezTo>
                  <a:pt x="1359" y="57"/>
                  <a:pt x="1360" y="55"/>
                  <a:pt x="1359" y="54"/>
                </a:cubicBezTo>
                <a:cubicBezTo>
                  <a:pt x="1359" y="54"/>
                  <a:pt x="1358" y="53"/>
                  <a:pt x="1357" y="53"/>
                </a:cubicBezTo>
                <a:cubicBezTo>
                  <a:pt x="1356" y="53"/>
                  <a:pt x="1355" y="54"/>
                  <a:pt x="1355" y="55"/>
                </a:cubicBezTo>
                <a:cubicBezTo>
                  <a:pt x="1355" y="56"/>
                  <a:pt x="1356" y="56"/>
                  <a:pt x="1356" y="57"/>
                </a:cubicBezTo>
                <a:close/>
                <a:moveTo>
                  <a:pt x="1378" y="56"/>
                </a:moveTo>
                <a:cubicBezTo>
                  <a:pt x="1380" y="56"/>
                  <a:pt x="1380" y="55"/>
                  <a:pt x="1380" y="55"/>
                </a:cubicBezTo>
                <a:cubicBezTo>
                  <a:pt x="1380" y="54"/>
                  <a:pt x="1379" y="54"/>
                  <a:pt x="1378" y="54"/>
                </a:cubicBezTo>
                <a:cubicBezTo>
                  <a:pt x="1377" y="54"/>
                  <a:pt x="1376" y="55"/>
                  <a:pt x="1377" y="55"/>
                </a:cubicBezTo>
                <a:cubicBezTo>
                  <a:pt x="1377" y="56"/>
                  <a:pt x="1378" y="56"/>
                  <a:pt x="1378" y="56"/>
                </a:cubicBezTo>
                <a:close/>
                <a:moveTo>
                  <a:pt x="540" y="89"/>
                </a:moveTo>
                <a:cubicBezTo>
                  <a:pt x="540" y="90"/>
                  <a:pt x="541" y="90"/>
                  <a:pt x="541" y="91"/>
                </a:cubicBezTo>
                <a:cubicBezTo>
                  <a:pt x="541" y="92"/>
                  <a:pt x="542" y="92"/>
                  <a:pt x="543" y="92"/>
                </a:cubicBezTo>
                <a:cubicBezTo>
                  <a:pt x="544" y="92"/>
                  <a:pt x="545" y="91"/>
                  <a:pt x="545" y="90"/>
                </a:cubicBezTo>
                <a:cubicBezTo>
                  <a:pt x="544" y="90"/>
                  <a:pt x="544" y="89"/>
                  <a:pt x="544" y="89"/>
                </a:cubicBezTo>
                <a:cubicBezTo>
                  <a:pt x="543" y="89"/>
                  <a:pt x="542" y="88"/>
                  <a:pt x="542" y="88"/>
                </a:cubicBezTo>
                <a:cubicBezTo>
                  <a:pt x="541" y="88"/>
                  <a:pt x="540" y="89"/>
                  <a:pt x="540" y="89"/>
                </a:cubicBezTo>
                <a:close/>
                <a:moveTo>
                  <a:pt x="1872" y="914"/>
                </a:moveTo>
                <a:cubicBezTo>
                  <a:pt x="1872" y="914"/>
                  <a:pt x="1872" y="914"/>
                  <a:pt x="1872" y="913"/>
                </a:cubicBezTo>
                <a:cubicBezTo>
                  <a:pt x="1872" y="913"/>
                  <a:pt x="1872" y="912"/>
                  <a:pt x="1871" y="912"/>
                </a:cubicBezTo>
                <a:cubicBezTo>
                  <a:pt x="1871" y="912"/>
                  <a:pt x="1870" y="912"/>
                  <a:pt x="1869" y="912"/>
                </a:cubicBezTo>
                <a:cubicBezTo>
                  <a:pt x="1868" y="912"/>
                  <a:pt x="1868" y="912"/>
                  <a:pt x="1867" y="912"/>
                </a:cubicBezTo>
                <a:cubicBezTo>
                  <a:pt x="1868" y="913"/>
                  <a:pt x="1869" y="914"/>
                  <a:pt x="1871" y="915"/>
                </a:cubicBezTo>
                <a:cubicBezTo>
                  <a:pt x="1871" y="915"/>
                  <a:pt x="1872" y="914"/>
                  <a:pt x="1872" y="914"/>
                </a:cubicBezTo>
                <a:close/>
                <a:moveTo>
                  <a:pt x="2060" y="922"/>
                </a:moveTo>
                <a:cubicBezTo>
                  <a:pt x="2060" y="922"/>
                  <a:pt x="2060" y="923"/>
                  <a:pt x="2060" y="923"/>
                </a:cubicBezTo>
                <a:cubicBezTo>
                  <a:pt x="2060" y="923"/>
                  <a:pt x="2061" y="924"/>
                  <a:pt x="2061" y="924"/>
                </a:cubicBezTo>
                <a:cubicBezTo>
                  <a:pt x="2062" y="924"/>
                  <a:pt x="2063" y="924"/>
                  <a:pt x="2064" y="924"/>
                </a:cubicBezTo>
                <a:cubicBezTo>
                  <a:pt x="2064" y="924"/>
                  <a:pt x="2065" y="923"/>
                  <a:pt x="2065" y="923"/>
                </a:cubicBezTo>
                <a:cubicBezTo>
                  <a:pt x="2065" y="923"/>
                  <a:pt x="2065" y="923"/>
                  <a:pt x="2065" y="922"/>
                </a:cubicBezTo>
                <a:cubicBezTo>
                  <a:pt x="2063" y="921"/>
                  <a:pt x="2062" y="921"/>
                  <a:pt x="2060" y="922"/>
                </a:cubicBezTo>
                <a:close/>
                <a:moveTo>
                  <a:pt x="1528" y="166"/>
                </a:moveTo>
                <a:cubicBezTo>
                  <a:pt x="1529" y="166"/>
                  <a:pt x="1530" y="166"/>
                  <a:pt x="1530" y="164"/>
                </a:cubicBezTo>
                <a:cubicBezTo>
                  <a:pt x="1530" y="164"/>
                  <a:pt x="1529" y="163"/>
                  <a:pt x="1529" y="163"/>
                </a:cubicBezTo>
                <a:cubicBezTo>
                  <a:pt x="1528" y="162"/>
                  <a:pt x="1527" y="163"/>
                  <a:pt x="1527" y="164"/>
                </a:cubicBezTo>
                <a:cubicBezTo>
                  <a:pt x="1527" y="165"/>
                  <a:pt x="1527" y="166"/>
                  <a:pt x="1528" y="166"/>
                </a:cubicBezTo>
                <a:close/>
                <a:moveTo>
                  <a:pt x="615" y="143"/>
                </a:moveTo>
                <a:cubicBezTo>
                  <a:pt x="616" y="143"/>
                  <a:pt x="616" y="143"/>
                  <a:pt x="617" y="142"/>
                </a:cubicBezTo>
                <a:cubicBezTo>
                  <a:pt x="615" y="141"/>
                  <a:pt x="613" y="141"/>
                  <a:pt x="610" y="141"/>
                </a:cubicBezTo>
                <a:cubicBezTo>
                  <a:pt x="611" y="144"/>
                  <a:pt x="611" y="144"/>
                  <a:pt x="615" y="143"/>
                </a:cubicBezTo>
                <a:close/>
                <a:moveTo>
                  <a:pt x="610" y="141"/>
                </a:moveTo>
                <a:cubicBezTo>
                  <a:pt x="610" y="141"/>
                  <a:pt x="610" y="141"/>
                  <a:pt x="610" y="141"/>
                </a:cubicBezTo>
                <a:cubicBezTo>
                  <a:pt x="610" y="141"/>
                  <a:pt x="610" y="141"/>
                  <a:pt x="610" y="141"/>
                </a:cubicBezTo>
                <a:cubicBezTo>
                  <a:pt x="610" y="141"/>
                  <a:pt x="610" y="141"/>
                  <a:pt x="610" y="141"/>
                </a:cubicBezTo>
                <a:cubicBezTo>
                  <a:pt x="610" y="141"/>
                  <a:pt x="610" y="141"/>
                  <a:pt x="610" y="141"/>
                </a:cubicBezTo>
                <a:close/>
                <a:moveTo>
                  <a:pt x="2011" y="844"/>
                </a:moveTo>
                <a:cubicBezTo>
                  <a:pt x="2010" y="844"/>
                  <a:pt x="2009" y="845"/>
                  <a:pt x="2008" y="845"/>
                </a:cubicBezTo>
                <a:cubicBezTo>
                  <a:pt x="2010" y="848"/>
                  <a:pt x="2011" y="848"/>
                  <a:pt x="2012" y="847"/>
                </a:cubicBezTo>
                <a:cubicBezTo>
                  <a:pt x="2013" y="847"/>
                  <a:pt x="2014" y="845"/>
                  <a:pt x="2013" y="845"/>
                </a:cubicBezTo>
                <a:cubicBezTo>
                  <a:pt x="2013" y="844"/>
                  <a:pt x="2012" y="844"/>
                  <a:pt x="2011" y="844"/>
                </a:cubicBezTo>
                <a:close/>
                <a:moveTo>
                  <a:pt x="2010" y="839"/>
                </a:moveTo>
                <a:cubicBezTo>
                  <a:pt x="2010" y="839"/>
                  <a:pt x="2010" y="839"/>
                  <a:pt x="2010" y="838"/>
                </a:cubicBezTo>
                <a:cubicBezTo>
                  <a:pt x="2009" y="838"/>
                  <a:pt x="2009" y="838"/>
                  <a:pt x="2008" y="838"/>
                </a:cubicBezTo>
                <a:cubicBezTo>
                  <a:pt x="2008" y="839"/>
                  <a:pt x="2007" y="840"/>
                  <a:pt x="2007" y="840"/>
                </a:cubicBezTo>
                <a:cubicBezTo>
                  <a:pt x="2007" y="842"/>
                  <a:pt x="2007" y="844"/>
                  <a:pt x="2007" y="845"/>
                </a:cubicBezTo>
                <a:cubicBezTo>
                  <a:pt x="2007" y="845"/>
                  <a:pt x="2008" y="845"/>
                  <a:pt x="2008" y="845"/>
                </a:cubicBezTo>
                <a:cubicBezTo>
                  <a:pt x="2009" y="844"/>
                  <a:pt x="2009" y="843"/>
                  <a:pt x="2010" y="842"/>
                </a:cubicBezTo>
                <a:cubicBezTo>
                  <a:pt x="2010" y="841"/>
                  <a:pt x="2010" y="840"/>
                  <a:pt x="2010" y="839"/>
                </a:cubicBezTo>
                <a:close/>
                <a:moveTo>
                  <a:pt x="2007" y="840"/>
                </a:moveTo>
                <a:cubicBezTo>
                  <a:pt x="2007" y="840"/>
                  <a:pt x="2007" y="840"/>
                  <a:pt x="2007" y="840"/>
                </a:cubicBezTo>
                <a:cubicBezTo>
                  <a:pt x="2007" y="840"/>
                  <a:pt x="2006" y="840"/>
                  <a:pt x="2006" y="840"/>
                </a:cubicBezTo>
                <a:cubicBezTo>
                  <a:pt x="2006" y="840"/>
                  <a:pt x="2006" y="840"/>
                  <a:pt x="2006" y="840"/>
                </a:cubicBezTo>
                <a:cubicBezTo>
                  <a:pt x="2006" y="840"/>
                  <a:pt x="2007" y="840"/>
                  <a:pt x="2007" y="840"/>
                </a:cubicBezTo>
                <a:close/>
                <a:moveTo>
                  <a:pt x="2008" y="845"/>
                </a:moveTo>
                <a:cubicBezTo>
                  <a:pt x="2008" y="845"/>
                  <a:pt x="2008" y="845"/>
                  <a:pt x="2008" y="845"/>
                </a:cubicBezTo>
                <a:cubicBezTo>
                  <a:pt x="2008" y="845"/>
                  <a:pt x="2008" y="845"/>
                  <a:pt x="2008" y="845"/>
                </a:cubicBezTo>
                <a:cubicBezTo>
                  <a:pt x="2008" y="845"/>
                  <a:pt x="2008" y="845"/>
                  <a:pt x="2008" y="845"/>
                </a:cubicBezTo>
                <a:cubicBezTo>
                  <a:pt x="2008" y="845"/>
                  <a:pt x="2008" y="845"/>
                  <a:pt x="2008" y="845"/>
                </a:cubicBezTo>
                <a:close/>
                <a:moveTo>
                  <a:pt x="678" y="810"/>
                </a:moveTo>
                <a:cubicBezTo>
                  <a:pt x="678" y="810"/>
                  <a:pt x="677" y="809"/>
                  <a:pt x="677" y="810"/>
                </a:cubicBezTo>
                <a:cubicBezTo>
                  <a:pt x="676" y="810"/>
                  <a:pt x="676" y="811"/>
                  <a:pt x="676" y="811"/>
                </a:cubicBezTo>
                <a:cubicBezTo>
                  <a:pt x="677" y="812"/>
                  <a:pt x="677" y="812"/>
                  <a:pt x="678" y="813"/>
                </a:cubicBezTo>
                <a:cubicBezTo>
                  <a:pt x="678" y="813"/>
                  <a:pt x="679" y="812"/>
                  <a:pt x="679" y="812"/>
                </a:cubicBezTo>
                <a:cubicBezTo>
                  <a:pt x="679" y="811"/>
                  <a:pt x="679" y="811"/>
                  <a:pt x="678" y="810"/>
                </a:cubicBezTo>
                <a:close/>
                <a:moveTo>
                  <a:pt x="677" y="798"/>
                </a:moveTo>
                <a:cubicBezTo>
                  <a:pt x="677" y="798"/>
                  <a:pt x="676" y="797"/>
                  <a:pt x="676" y="797"/>
                </a:cubicBezTo>
                <a:cubicBezTo>
                  <a:pt x="675" y="797"/>
                  <a:pt x="674" y="798"/>
                  <a:pt x="673" y="799"/>
                </a:cubicBezTo>
                <a:cubicBezTo>
                  <a:pt x="673" y="799"/>
                  <a:pt x="674" y="800"/>
                  <a:pt x="674" y="800"/>
                </a:cubicBezTo>
                <a:cubicBezTo>
                  <a:pt x="675" y="801"/>
                  <a:pt x="677" y="799"/>
                  <a:pt x="677" y="798"/>
                </a:cubicBezTo>
                <a:close/>
                <a:moveTo>
                  <a:pt x="644" y="347"/>
                </a:moveTo>
                <a:cubicBezTo>
                  <a:pt x="644" y="348"/>
                  <a:pt x="644" y="348"/>
                  <a:pt x="644" y="349"/>
                </a:cubicBezTo>
                <a:cubicBezTo>
                  <a:pt x="644" y="350"/>
                  <a:pt x="645" y="351"/>
                  <a:pt x="646" y="351"/>
                </a:cubicBezTo>
                <a:cubicBezTo>
                  <a:pt x="647" y="351"/>
                  <a:pt x="647" y="351"/>
                  <a:pt x="648" y="350"/>
                </a:cubicBezTo>
                <a:cubicBezTo>
                  <a:pt x="648" y="350"/>
                  <a:pt x="648" y="349"/>
                  <a:pt x="648" y="349"/>
                </a:cubicBezTo>
                <a:cubicBezTo>
                  <a:pt x="647" y="348"/>
                  <a:pt x="646" y="347"/>
                  <a:pt x="644" y="347"/>
                </a:cubicBezTo>
                <a:close/>
                <a:moveTo>
                  <a:pt x="562" y="731"/>
                </a:moveTo>
                <a:cubicBezTo>
                  <a:pt x="561" y="731"/>
                  <a:pt x="560" y="732"/>
                  <a:pt x="560" y="733"/>
                </a:cubicBezTo>
                <a:cubicBezTo>
                  <a:pt x="560" y="734"/>
                  <a:pt x="561" y="735"/>
                  <a:pt x="562" y="735"/>
                </a:cubicBezTo>
                <a:cubicBezTo>
                  <a:pt x="562" y="735"/>
                  <a:pt x="563" y="734"/>
                  <a:pt x="563" y="733"/>
                </a:cubicBezTo>
                <a:cubicBezTo>
                  <a:pt x="563" y="732"/>
                  <a:pt x="562" y="731"/>
                  <a:pt x="562" y="731"/>
                </a:cubicBezTo>
                <a:close/>
                <a:moveTo>
                  <a:pt x="569" y="721"/>
                </a:moveTo>
                <a:cubicBezTo>
                  <a:pt x="571" y="720"/>
                  <a:pt x="570" y="717"/>
                  <a:pt x="569" y="716"/>
                </a:cubicBezTo>
                <a:cubicBezTo>
                  <a:pt x="568" y="716"/>
                  <a:pt x="568" y="716"/>
                  <a:pt x="568" y="717"/>
                </a:cubicBezTo>
                <a:cubicBezTo>
                  <a:pt x="567" y="718"/>
                  <a:pt x="568" y="720"/>
                  <a:pt x="569" y="721"/>
                </a:cubicBezTo>
                <a:cubicBezTo>
                  <a:pt x="569" y="721"/>
                  <a:pt x="569" y="721"/>
                  <a:pt x="569" y="721"/>
                </a:cubicBezTo>
                <a:close/>
                <a:moveTo>
                  <a:pt x="559" y="716"/>
                </a:moveTo>
                <a:cubicBezTo>
                  <a:pt x="558" y="717"/>
                  <a:pt x="558" y="717"/>
                  <a:pt x="559" y="718"/>
                </a:cubicBezTo>
                <a:cubicBezTo>
                  <a:pt x="559" y="718"/>
                  <a:pt x="559" y="718"/>
                  <a:pt x="559" y="718"/>
                </a:cubicBezTo>
                <a:cubicBezTo>
                  <a:pt x="560" y="719"/>
                  <a:pt x="561" y="718"/>
                  <a:pt x="562" y="717"/>
                </a:cubicBezTo>
                <a:cubicBezTo>
                  <a:pt x="563" y="717"/>
                  <a:pt x="563" y="717"/>
                  <a:pt x="563" y="716"/>
                </a:cubicBezTo>
                <a:cubicBezTo>
                  <a:pt x="562" y="716"/>
                  <a:pt x="562" y="716"/>
                  <a:pt x="562" y="716"/>
                </a:cubicBezTo>
                <a:cubicBezTo>
                  <a:pt x="561" y="716"/>
                  <a:pt x="560" y="716"/>
                  <a:pt x="559" y="716"/>
                </a:cubicBezTo>
                <a:close/>
                <a:moveTo>
                  <a:pt x="593" y="763"/>
                </a:moveTo>
                <a:cubicBezTo>
                  <a:pt x="593" y="763"/>
                  <a:pt x="594" y="762"/>
                  <a:pt x="594" y="762"/>
                </a:cubicBezTo>
                <a:cubicBezTo>
                  <a:pt x="594" y="762"/>
                  <a:pt x="593" y="761"/>
                  <a:pt x="593" y="761"/>
                </a:cubicBezTo>
                <a:cubicBezTo>
                  <a:pt x="592" y="760"/>
                  <a:pt x="592" y="760"/>
                  <a:pt x="591" y="761"/>
                </a:cubicBezTo>
                <a:cubicBezTo>
                  <a:pt x="591" y="761"/>
                  <a:pt x="590" y="762"/>
                  <a:pt x="590" y="762"/>
                </a:cubicBezTo>
                <a:cubicBezTo>
                  <a:pt x="590" y="763"/>
                  <a:pt x="591" y="763"/>
                  <a:pt x="591" y="763"/>
                </a:cubicBezTo>
                <a:cubicBezTo>
                  <a:pt x="592" y="763"/>
                  <a:pt x="593" y="763"/>
                  <a:pt x="593" y="763"/>
                </a:cubicBezTo>
                <a:close/>
                <a:moveTo>
                  <a:pt x="2215" y="945"/>
                </a:moveTo>
                <a:cubicBezTo>
                  <a:pt x="2215" y="945"/>
                  <a:pt x="2215" y="945"/>
                  <a:pt x="2215" y="945"/>
                </a:cubicBezTo>
                <a:cubicBezTo>
                  <a:pt x="2215" y="945"/>
                  <a:pt x="2215" y="945"/>
                  <a:pt x="2215" y="945"/>
                </a:cubicBezTo>
                <a:cubicBezTo>
                  <a:pt x="2215" y="945"/>
                  <a:pt x="2215" y="945"/>
                  <a:pt x="2215" y="945"/>
                </a:cubicBezTo>
                <a:cubicBezTo>
                  <a:pt x="2215" y="945"/>
                  <a:pt x="2215" y="945"/>
                  <a:pt x="2215" y="945"/>
                </a:cubicBezTo>
                <a:close/>
                <a:moveTo>
                  <a:pt x="2208" y="942"/>
                </a:moveTo>
                <a:cubicBezTo>
                  <a:pt x="2210" y="944"/>
                  <a:pt x="2212" y="945"/>
                  <a:pt x="2215" y="945"/>
                </a:cubicBezTo>
                <a:cubicBezTo>
                  <a:pt x="2213" y="942"/>
                  <a:pt x="2211" y="942"/>
                  <a:pt x="2208" y="942"/>
                </a:cubicBezTo>
                <a:close/>
                <a:moveTo>
                  <a:pt x="2036" y="927"/>
                </a:moveTo>
                <a:cubicBezTo>
                  <a:pt x="2036" y="927"/>
                  <a:pt x="2037" y="928"/>
                  <a:pt x="2038" y="927"/>
                </a:cubicBezTo>
                <a:cubicBezTo>
                  <a:pt x="2039" y="927"/>
                  <a:pt x="2039" y="926"/>
                  <a:pt x="2040" y="926"/>
                </a:cubicBezTo>
                <a:cubicBezTo>
                  <a:pt x="2040" y="926"/>
                  <a:pt x="2040" y="926"/>
                  <a:pt x="2040" y="926"/>
                </a:cubicBezTo>
                <a:cubicBezTo>
                  <a:pt x="2040" y="926"/>
                  <a:pt x="2040" y="926"/>
                  <a:pt x="2040" y="926"/>
                </a:cubicBezTo>
                <a:cubicBezTo>
                  <a:pt x="2040" y="926"/>
                  <a:pt x="2041" y="926"/>
                  <a:pt x="2041" y="926"/>
                </a:cubicBezTo>
                <a:cubicBezTo>
                  <a:pt x="2041" y="924"/>
                  <a:pt x="2041" y="923"/>
                  <a:pt x="2041" y="922"/>
                </a:cubicBezTo>
                <a:cubicBezTo>
                  <a:pt x="2040" y="921"/>
                  <a:pt x="2041" y="920"/>
                  <a:pt x="2042" y="920"/>
                </a:cubicBezTo>
                <a:cubicBezTo>
                  <a:pt x="2042" y="919"/>
                  <a:pt x="2042" y="919"/>
                  <a:pt x="2042" y="919"/>
                </a:cubicBezTo>
                <a:cubicBezTo>
                  <a:pt x="2044" y="919"/>
                  <a:pt x="2045" y="919"/>
                  <a:pt x="2044" y="916"/>
                </a:cubicBezTo>
                <a:cubicBezTo>
                  <a:pt x="2044" y="916"/>
                  <a:pt x="2045" y="915"/>
                  <a:pt x="2045" y="914"/>
                </a:cubicBezTo>
                <a:cubicBezTo>
                  <a:pt x="2046" y="913"/>
                  <a:pt x="2047" y="913"/>
                  <a:pt x="2047" y="911"/>
                </a:cubicBezTo>
                <a:cubicBezTo>
                  <a:pt x="2047" y="911"/>
                  <a:pt x="2046" y="910"/>
                  <a:pt x="2046" y="910"/>
                </a:cubicBezTo>
                <a:cubicBezTo>
                  <a:pt x="2045" y="910"/>
                  <a:pt x="2044" y="909"/>
                  <a:pt x="2044" y="909"/>
                </a:cubicBezTo>
                <a:cubicBezTo>
                  <a:pt x="2043" y="909"/>
                  <a:pt x="2042" y="909"/>
                  <a:pt x="2042" y="908"/>
                </a:cubicBezTo>
                <a:cubicBezTo>
                  <a:pt x="2041" y="908"/>
                  <a:pt x="2041" y="907"/>
                  <a:pt x="2043" y="906"/>
                </a:cubicBezTo>
                <a:cubicBezTo>
                  <a:pt x="2043" y="906"/>
                  <a:pt x="2044" y="906"/>
                  <a:pt x="2044" y="906"/>
                </a:cubicBezTo>
                <a:cubicBezTo>
                  <a:pt x="2044" y="905"/>
                  <a:pt x="2044" y="905"/>
                  <a:pt x="2044" y="904"/>
                </a:cubicBezTo>
                <a:cubicBezTo>
                  <a:pt x="2044" y="904"/>
                  <a:pt x="2044" y="904"/>
                  <a:pt x="2043" y="904"/>
                </a:cubicBezTo>
                <a:cubicBezTo>
                  <a:pt x="2037" y="905"/>
                  <a:pt x="2036" y="909"/>
                  <a:pt x="2036" y="915"/>
                </a:cubicBezTo>
                <a:cubicBezTo>
                  <a:pt x="2036" y="916"/>
                  <a:pt x="2037" y="917"/>
                  <a:pt x="2037" y="918"/>
                </a:cubicBezTo>
                <a:cubicBezTo>
                  <a:pt x="2037" y="920"/>
                  <a:pt x="2038" y="922"/>
                  <a:pt x="2038" y="924"/>
                </a:cubicBezTo>
                <a:cubicBezTo>
                  <a:pt x="2038" y="924"/>
                  <a:pt x="2038" y="924"/>
                  <a:pt x="2038" y="924"/>
                </a:cubicBezTo>
                <a:cubicBezTo>
                  <a:pt x="2038" y="924"/>
                  <a:pt x="2038" y="924"/>
                  <a:pt x="2038" y="924"/>
                </a:cubicBezTo>
                <a:cubicBezTo>
                  <a:pt x="2038" y="924"/>
                  <a:pt x="2038" y="924"/>
                  <a:pt x="2038" y="924"/>
                </a:cubicBezTo>
                <a:cubicBezTo>
                  <a:pt x="2038" y="924"/>
                  <a:pt x="2039" y="925"/>
                  <a:pt x="2039" y="925"/>
                </a:cubicBezTo>
                <a:cubicBezTo>
                  <a:pt x="2039" y="925"/>
                  <a:pt x="2038" y="924"/>
                  <a:pt x="2038" y="924"/>
                </a:cubicBezTo>
                <a:cubicBezTo>
                  <a:pt x="2038" y="924"/>
                  <a:pt x="2037" y="924"/>
                  <a:pt x="2037" y="925"/>
                </a:cubicBezTo>
                <a:cubicBezTo>
                  <a:pt x="2036" y="925"/>
                  <a:pt x="2035" y="926"/>
                  <a:pt x="2036" y="927"/>
                </a:cubicBezTo>
                <a:close/>
                <a:moveTo>
                  <a:pt x="1783" y="821"/>
                </a:moveTo>
                <a:cubicBezTo>
                  <a:pt x="1783" y="820"/>
                  <a:pt x="1783" y="821"/>
                  <a:pt x="1782" y="821"/>
                </a:cubicBezTo>
                <a:cubicBezTo>
                  <a:pt x="1782" y="822"/>
                  <a:pt x="1782" y="823"/>
                  <a:pt x="1782" y="823"/>
                </a:cubicBezTo>
                <a:cubicBezTo>
                  <a:pt x="1782" y="824"/>
                  <a:pt x="1782" y="824"/>
                  <a:pt x="1782" y="825"/>
                </a:cubicBezTo>
                <a:cubicBezTo>
                  <a:pt x="1782" y="825"/>
                  <a:pt x="1783" y="826"/>
                  <a:pt x="1783" y="826"/>
                </a:cubicBezTo>
                <a:cubicBezTo>
                  <a:pt x="1783" y="826"/>
                  <a:pt x="1784" y="825"/>
                  <a:pt x="1784" y="825"/>
                </a:cubicBezTo>
                <a:cubicBezTo>
                  <a:pt x="1784" y="824"/>
                  <a:pt x="1784" y="823"/>
                  <a:pt x="1784" y="821"/>
                </a:cubicBezTo>
                <a:cubicBezTo>
                  <a:pt x="1784" y="821"/>
                  <a:pt x="1784" y="821"/>
                  <a:pt x="1783" y="821"/>
                </a:cubicBezTo>
                <a:close/>
                <a:moveTo>
                  <a:pt x="2063" y="979"/>
                </a:moveTo>
                <a:cubicBezTo>
                  <a:pt x="2063" y="979"/>
                  <a:pt x="2063" y="980"/>
                  <a:pt x="2064" y="980"/>
                </a:cubicBezTo>
                <a:cubicBezTo>
                  <a:pt x="2064" y="980"/>
                  <a:pt x="2064" y="980"/>
                  <a:pt x="2065" y="980"/>
                </a:cubicBezTo>
                <a:cubicBezTo>
                  <a:pt x="2066" y="979"/>
                  <a:pt x="2066" y="979"/>
                  <a:pt x="2066" y="977"/>
                </a:cubicBezTo>
                <a:cubicBezTo>
                  <a:pt x="2066" y="977"/>
                  <a:pt x="2066" y="976"/>
                  <a:pt x="2065" y="976"/>
                </a:cubicBezTo>
                <a:cubicBezTo>
                  <a:pt x="2065" y="976"/>
                  <a:pt x="2064" y="976"/>
                  <a:pt x="2064" y="976"/>
                </a:cubicBezTo>
                <a:cubicBezTo>
                  <a:pt x="2063" y="977"/>
                  <a:pt x="2063" y="978"/>
                  <a:pt x="2063" y="979"/>
                </a:cubicBezTo>
                <a:close/>
                <a:moveTo>
                  <a:pt x="1509" y="217"/>
                </a:moveTo>
                <a:cubicBezTo>
                  <a:pt x="1510" y="217"/>
                  <a:pt x="1510" y="217"/>
                  <a:pt x="1510" y="216"/>
                </a:cubicBezTo>
                <a:cubicBezTo>
                  <a:pt x="1510" y="216"/>
                  <a:pt x="1510" y="215"/>
                  <a:pt x="1509" y="214"/>
                </a:cubicBezTo>
                <a:cubicBezTo>
                  <a:pt x="1509" y="214"/>
                  <a:pt x="1509" y="213"/>
                  <a:pt x="1508" y="213"/>
                </a:cubicBezTo>
                <a:cubicBezTo>
                  <a:pt x="1508" y="213"/>
                  <a:pt x="1507" y="214"/>
                  <a:pt x="1507" y="214"/>
                </a:cubicBezTo>
                <a:cubicBezTo>
                  <a:pt x="1507" y="215"/>
                  <a:pt x="1507" y="216"/>
                  <a:pt x="1508" y="217"/>
                </a:cubicBezTo>
                <a:cubicBezTo>
                  <a:pt x="1508" y="217"/>
                  <a:pt x="1509" y="217"/>
                  <a:pt x="1509" y="217"/>
                </a:cubicBezTo>
                <a:close/>
                <a:moveTo>
                  <a:pt x="675" y="270"/>
                </a:moveTo>
                <a:cubicBezTo>
                  <a:pt x="675" y="270"/>
                  <a:pt x="674" y="269"/>
                  <a:pt x="673" y="269"/>
                </a:cubicBezTo>
                <a:cubicBezTo>
                  <a:pt x="673" y="270"/>
                  <a:pt x="672" y="270"/>
                  <a:pt x="672" y="271"/>
                </a:cubicBezTo>
                <a:cubicBezTo>
                  <a:pt x="672" y="272"/>
                  <a:pt x="672" y="272"/>
                  <a:pt x="673" y="273"/>
                </a:cubicBezTo>
                <a:cubicBezTo>
                  <a:pt x="673" y="273"/>
                  <a:pt x="674" y="273"/>
                  <a:pt x="674" y="272"/>
                </a:cubicBezTo>
                <a:cubicBezTo>
                  <a:pt x="675" y="272"/>
                  <a:pt x="675" y="271"/>
                  <a:pt x="675" y="270"/>
                </a:cubicBezTo>
                <a:close/>
                <a:moveTo>
                  <a:pt x="2004" y="646"/>
                </a:moveTo>
                <a:cubicBezTo>
                  <a:pt x="2004" y="645"/>
                  <a:pt x="2004" y="644"/>
                  <a:pt x="2003" y="644"/>
                </a:cubicBezTo>
                <a:cubicBezTo>
                  <a:pt x="2002" y="644"/>
                  <a:pt x="2002" y="644"/>
                  <a:pt x="2001" y="645"/>
                </a:cubicBezTo>
                <a:cubicBezTo>
                  <a:pt x="2001" y="645"/>
                  <a:pt x="2000" y="646"/>
                  <a:pt x="2001" y="647"/>
                </a:cubicBezTo>
                <a:cubicBezTo>
                  <a:pt x="2001" y="647"/>
                  <a:pt x="2001" y="647"/>
                  <a:pt x="2002" y="647"/>
                </a:cubicBezTo>
                <a:cubicBezTo>
                  <a:pt x="2003" y="647"/>
                  <a:pt x="2004" y="647"/>
                  <a:pt x="2004" y="646"/>
                </a:cubicBezTo>
                <a:close/>
                <a:moveTo>
                  <a:pt x="1922" y="1122"/>
                </a:moveTo>
                <a:cubicBezTo>
                  <a:pt x="1921" y="1122"/>
                  <a:pt x="1921" y="1121"/>
                  <a:pt x="1920" y="1121"/>
                </a:cubicBezTo>
                <a:cubicBezTo>
                  <a:pt x="1920" y="1122"/>
                  <a:pt x="1919" y="1122"/>
                  <a:pt x="1919" y="1123"/>
                </a:cubicBezTo>
                <a:cubicBezTo>
                  <a:pt x="1920" y="1124"/>
                  <a:pt x="1920" y="1125"/>
                  <a:pt x="1921" y="1126"/>
                </a:cubicBezTo>
                <a:cubicBezTo>
                  <a:pt x="1921" y="1126"/>
                  <a:pt x="1922" y="1126"/>
                  <a:pt x="1922" y="1126"/>
                </a:cubicBezTo>
                <a:cubicBezTo>
                  <a:pt x="1923" y="1124"/>
                  <a:pt x="1923" y="1123"/>
                  <a:pt x="1922" y="1122"/>
                </a:cubicBezTo>
                <a:close/>
                <a:moveTo>
                  <a:pt x="1921" y="1126"/>
                </a:moveTo>
                <a:cubicBezTo>
                  <a:pt x="1921" y="1126"/>
                  <a:pt x="1921" y="1126"/>
                  <a:pt x="1921" y="1126"/>
                </a:cubicBezTo>
                <a:cubicBezTo>
                  <a:pt x="1921" y="1126"/>
                  <a:pt x="1921" y="1126"/>
                  <a:pt x="1921" y="1126"/>
                </a:cubicBezTo>
                <a:cubicBezTo>
                  <a:pt x="1921" y="1126"/>
                  <a:pt x="1921" y="1126"/>
                  <a:pt x="1921" y="1126"/>
                </a:cubicBezTo>
                <a:cubicBezTo>
                  <a:pt x="1921" y="1126"/>
                  <a:pt x="1921" y="1126"/>
                  <a:pt x="1921" y="1126"/>
                </a:cubicBezTo>
                <a:close/>
                <a:moveTo>
                  <a:pt x="1337" y="104"/>
                </a:moveTo>
                <a:cubicBezTo>
                  <a:pt x="1337" y="104"/>
                  <a:pt x="1337" y="104"/>
                  <a:pt x="1337" y="104"/>
                </a:cubicBezTo>
                <a:cubicBezTo>
                  <a:pt x="1337" y="104"/>
                  <a:pt x="1337" y="104"/>
                  <a:pt x="1337" y="104"/>
                </a:cubicBezTo>
                <a:cubicBezTo>
                  <a:pt x="1337" y="104"/>
                  <a:pt x="1337" y="104"/>
                  <a:pt x="1337" y="104"/>
                </a:cubicBezTo>
                <a:cubicBezTo>
                  <a:pt x="1337" y="104"/>
                  <a:pt x="1337" y="104"/>
                  <a:pt x="1337" y="104"/>
                </a:cubicBezTo>
                <a:close/>
                <a:moveTo>
                  <a:pt x="1335" y="101"/>
                </a:moveTo>
                <a:cubicBezTo>
                  <a:pt x="1334" y="101"/>
                  <a:pt x="1333" y="101"/>
                  <a:pt x="1333" y="102"/>
                </a:cubicBezTo>
                <a:cubicBezTo>
                  <a:pt x="1333" y="102"/>
                  <a:pt x="1334" y="104"/>
                  <a:pt x="1334" y="104"/>
                </a:cubicBezTo>
                <a:cubicBezTo>
                  <a:pt x="1335" y="104"/>
                  <a:pt x="1336" y="104"/>
                  <a:pt x="1337" y="104"/>
                </a:cubicBezTo>
                <a:cubicBezTo>
                  <a:pt x="1337" y="103"/>
                  <a:pt x="1336" y="102"/>
                  <a:pt x="1336" y="101"/>
                </a:cubicBezTo>
                <a:cubicBezTo>
                  <a:pt x="1336" y="101"/>
                  <a:pt x="1335" y="101"/>
                  <a:pt x="1335" y="101"/>
                </a:cubicBezTo>
                <a:close/>
                <a:moveTo>
                  <a:pt x="1981" y="829"/>
                </a:moveTo>
                <a:cubicBezTo>
                  <a:pt x="1980" y="828"/>
                  <a:pt x="1980" y="828"/>
                  <a:pt x="1979" y="827"/>
                </a:cubicBezTo>
                <a:cubicBezTo>
                  <a:pt x="1978" y="827"/>
                  <a:pt x="1977" y="828"/>
                  <a:pt x="1977" y="829"/>
                </a:cubicBezTo>
                <a:cubicBezTo>
                  <a:pt x="1977" y="829"/>
                  <a:pt x="1978" y="830"/>
                  <a:pt x="1978" y="830"/>
                </a:cubicBezTo>
                <a:cubicBezTo>
                  <a:pt x="1979" y="831"/>
                  <a:pt x="1980" y="830"/>
                  <a:pt x="1981" y="829"/>
                </a:cubicBezTo>
                <a:close/>
                <a:moveTo>
                  <a:pt x="2026" y="980"/>
                </a:moveTo>
                <a:cubicBezTo>
                  <a:pt x="2027" y="980"/>
                  <a:pt x="2027" y="980"/>
                  <a:pt x="2028" y="980"/>
                </a:cubicBezTo>
                <a:cubicBezTo>
                  <a:pt x="2028" y="980"/>
                  <a:pt x="2029" y="980"/>
                  <a:pt x="2029" y="979"/>
                </a:cubicBezTo>
                <a:cubicBezTo>
                  <a:pt x="2029" y="979"/>
                  <a:pt x="2028" y="978"/>
                  <a:pt x="2028" y="978"/>
                </a:cubicBezTo>
                <a:cubicBezTo>
                  <a:pt x="2028" y="978"/>
                  <a:pt x="2027" y="978"/>
                  <a:pt x="2027" y="978"/>
                </a:cubicBezTo>
                <a:cubicBezTo>
                  <a:pt x="2027" y="978"/>
                  <a:pt x="2026" y="978"/>
                  <a:pt x="2026" y="978"/>
                </a:cubicBezTo>
                <a:cubicBezTo>
                  <a:pt x="2025" y="978"/>
                  <a:pt x="2024" y="978"/>
                  <a:pt x="2024" y="979"/>
                </a:cubicBezTo>
                <a:cubicBezTo>
                  <a:pt x="2024" y="980"/>
                  <a:pt x="2025" y="980"/>
                  <a:pt x="2026" y="980"/>
                </a:cubicBezTo>
                <a:close/>
                <a:moveTo>
                  <a:pt x="1029" y="79"/>
                </a:moveTo>
                <a:cubicBezTo>
                  <a:pt x="1029" y="79"/>
                  <a:pt x="1029" y="78"/>
                  <a:pt x="1030" y="77"/>
                </a:cubicBezTo>
                <a:cubicBezTo>
                  <a:pt x="1030" y="77"/>
                  <a:pt x="1029" y="76"/>
                  <a:pt x="1029" y="76"/>
                </a:cubicBezTo>
                <a:cubicBezTo>
                  <a:pt x="1029" y="75"/>
                  <a:pt x="1027" y="76"/>
                  <a:pt x="1027" y="77"/>
                </a:cubicBezTo>
                <a:cubicBezTo>
                  <a:pt x="1027" y="78"/>
                  <a:pt x="1028" y="79"/>
                  <a:pt x="1029" y="79"/>
                </a:cubicBezTo>
                <a:close/>
                <a:moveTo>
                  <a:pt x="1424" y="1005"/>
                </a:moveTo>
                <a:cubicBezTo>
                  <a:pt x="1425" y="1004"/>
                  <a:pt x="1424" y="1003"/>
                  <a:pt x="1424" y="1003"/>
                </a:cubicBezTo>
                <a:cubicBezTo>
                  <a:pt x="1423" y="1002"/>
                  <a:pt x="1422" y="1003"/>
                  <a:pt x="1422" y="1004"/>
                </a:cubicBezTo>
                <a:cubicBezTo>
                  <a:pt x="1422" y="1005"/>
                  <a:pt x="1422" y="1005"/>
                  <a:pt x="1423" y="1005"/>
                </a:cubicBezTo>
                <a:cubicBezTo>
                  <a:pt x="1423" y="1006"/>
                  <a:pt x="1424" y="1006"/>
                  <a:pt x="1424" y="1005"/>
                </a:cubicBezTo>
                <a:close/>
                <a:moveTo>
                  <a:pt x="1025" y="137"/>
                </a:moveTo>
                <a:cubicBezTo>
                  <a:pt x="1024" y="138"/>
                  <a:pt x="1024" y="138"/>
                  <a:pt x="1024" y="139"/>
                </a:cubicBezTo>
                <a:cubicBezTo>
                  <a:pt x="1024" y="140"/>
                  <a:pt x="1024" y="140"/>
                  <a:pt x="1024" y="140"/>
                </a:cubicBezTo>
                <a:cubicBezTo>
                  <a:pt x="1025" y="140"/>
                  <a:pt x="1026" y="140"/>
                  <a:pt x="1026" y="140"/>
                </a:cubicBezTo>
                <a:cubicBezTo>
                  <a:pt x="1026" y="139"/>
                  <a:pt x="1026" y="139"/>
                  <a:pt x="1027" y="138"/>
                </a:cubicBezTo>
                <a:cubicBezTo>
                  <a:pt x="1026" y="137"/>
                  <a:pt x="1026" y="137"/>
                  <a:pt x="1025" y="137"/>
                </a:cubicBezTo>
                <a:close/>
                <a:moveTo>
                  <a:pt x="1254" y="627"/>
                </a:moveTo>
                <a:cubicBezTo>
                  <a:pt x="1253" y="627"/>
                  <a:pt x="1253" y="627"/>
                  <a:pt x="1253" y="627"/>
                </a:cubicBezTo>
                <a:cubicBezTo>
                  <a:pt x="1252" y="627"/>
                  <a:pt x="1252" y="626"/>
                  <a:pt x="1251" y="627"/>
                </a:cubicBezTo>
                <a:cubicBezTo>
                  <a:pt x="1251" y="627"/>
                  <a:pt x="1251" y="628"/>
                  <a:pt x="1251" y="628"/>
                </a:cubicBezTo>
                <a:cubicBezTo>
                  <a:pt x="1251" y="629"/>
                  <a:pt x="1251" y="629"/>
                  <a:pt x="1252" y="630"/>
                </a:cubicBezTo>
                <a:cubicBezTo>
                  <a:pt x="1253" y="630"/>
                  <a:pt x="1254" y="630"/>
                  <a:pt x="1255" y="630"/>
                </a:cubicBezTo>
                <a:cubicBezTo>
                  <a:pt x="1255" y="629"/>
                  <a:pt x="1255" y="629"/>
                  <a:pt x="1255" y="628"/>
                </a:cubicBezTo>
                <a:cubicBezTo>
                  <a:pt x="1254" y="628"/>
                  <a:pt x="1254" y="628"/>
                  <a:pt x="1254" y="627"/>
                </a:cubicBezTo>
                <a:close/>
                <a:moveTo>
                  <a:pt x="1255" y="630"/>
                </a:moveTo>
                <a:cubicBezTo>
                  <a:pt x="1255" y="630"/>
                  <a:pt x="1255" y="630"/>
                  <a:pt x="1255" y="630"/>
                </a:cubicBezTo>
                <a:cubicBezTo>
                  <a:pt x="1255" y="630"/>
                  <a:pt x="1255" y="630"/>
                  <a:pt x="1255" y="630"/>
                </a:cubicBezTo>
                <a:cubicBezTo>
                  <a:pt x="1255" y="630"/>
                  <a:pt x="1255" y="630"/>
                  <a:pt x="1255" y="630"/>
                </a:cubicBezTo>
                <a:cubicBezTo>
                  <a:pt x="1255" y="630"/>
                  <a:pt x="1255" y="630"/>
                  <a:pt x="1255" y="630"/>
                </a:cubicBezTo>
                <a:close/>
                <a:moveTo>
                  <a:pt x="2111" y="1269"/>
                </a:moveTo>
                <a:cubicBezTo>
                  <a:pt x="2112" y="1268"/>
                  <a:pt x="2112" y="1268"/>
                  <a:pt x="2112" y="1267"/>
                </a:cubicBezTo>
                <a:cubicBezTo>
                  <a:pt x="2112" y="1267"/>
                  <a:pt x="2112" y="1266"/>
                  <a:pt x="2112" y="1266"/>
                </a:cubicBezTo>
                <a:cubicBezTo>
                  <a:pt x="2112" y="1266"/>
                  <a:pt x="2111" y="1265"/>
                  <a:pt x="2111" y="1265"/>
                </a:cubicBezTo>
                <a:cubicBezTo>
                  <a:pt x="2111" y="1265"/>
                  <a:pt x="2110" y="1265"/>
                  <a:pt x="2110" y="1266"/>
                </a:cubicBezTo>
                <a:cubicBezTo>
                  <a:pt x="2109" y="1266"/>
                  <a:pt x="2109" y="1267"/>
                  <a:pt x="2109" y="1268"/>
                </a:cubicBezTo>
                <a:cubicBezTo>
                  <a:pt x="2109" y="1268"/>
                  <a:pt x="2110" y="1269"/>
                  <a:pt x="2110" y="1269"/>
                </a:cubicBezTo>
                <a:cubicBezTo>
                  <a:pt x="2111" y="1269"/>
                  <a:pt x="2111" y="1269"/>
                  <a:pt x="2111" y="1269"/>
                </a:cubicBezTo>
                <a:close/>
                <a:moveTo>
                  <a:pt x="2039" y="935"/>
                </a:moveTo>
                <a:cubicBezTo>
                  <a:pt x="2040" y="934"/>
                  <a:pt x="2040" y="934"/>
                  <a:pt x="2041" y="934"/>
                </a:cubicBezTo>
                <a:cubicBezTo>
                  <a:pt x="2040" y="933"/>
                  <a:pt x="2040" y="933"/>
                  <a:pt x="2040" y="933"/>
                </a:cubicBezTo>
                <a:cubicBezTo>
                  <a:pt x="2040" y="932"/>
                  <a:pt x="2039" y="932"/>
                  <a:pt x="2038" y="932"/>
                </a:cubicBezTo>
                <a:cubicBezTo>
                  <a:pt x="2037" y="932"/>
                  <a:pt x="2037" y="933"/>
                  <a:pt x="2037" y="934"/>
                </a:cubicBezTo>
                <a:cubicBezTo>
                  <a:pt x="2038" y="935"/>
                  <a:pt x="2038" y="935"/>
                  <a:pt x="2039" y="935"/>
                </a:cubicBezTo>
                <a:close/>
                <a:moveTo>
                  <a:pt x="614" y="1281"/>
                </a:moveTo>
                <a:cubicBezTo>
                  <a:pt x="614" y="1281"/>
                  <a:pt x="614" y="1280"/>
                  <a:pt x="614" y="1280"/>
                </a:cubicBezTo>
                <a:cubicBezTo>
                  <a:pt x="614" y="1279"/>
                  <a:pt x="614" y="1278"/>
                  <a:pt x="613" y="1277"/>
                </a:cubicBezTo>
                <a:cubicBezTo>
                  <a:pt x="612" y="1278"/>
                  <a:pt x="612" y="1278"/>
                  <a:pt x="611" y="1278"/>
                </a:cubicBezTo>
                <a:cubicBezTo>
                  <a:pt x="611" y="1279"/>
                  <a:pt x="611" y="1280"/>
                  <a:pt x="613" y="1281"/>
                </a:cubicBezTo>
                <a:cubicBezTo>
                  <a:pt x="613" y="1281"/>
                  <a:pt x="613" y="1281"/>
                  <a:pt x="614" y="1281"/>
                </a:cubicBezTo>
                <a:close/>
                <a:moveTo>
                  <a:pt x="2098" y="1028"/>
                </a:moveTo>
                <a:cubicBezTo>
                  <a:pt x="2098" y="1028"/>
                  <a:pt x="2099" y="1029"/>
                  <a:pt x="2099" y="1029"/>
                </a:cubicBezTo>
                <a:cubicBezTo>
                  <a:pt x="2100" y="1029"/>
                  <a:pt x="2100" y="1029"/>
                  <a:pt x="2101" y="1028"/>
                </a:cubicBezTo>
                <a:cubicBezTo>
                  <a:pt x="2101" y="1028"/>
                  <a:pt x="2100" y="1027"/>
                  <a:pt x="2100" y="1027"/>
                </a:cubicBezTo>
                <a:cubicBezTo>
                  <a:pt x="2100" y="1026"/>
                  <a:pt x="2099" y="1026"/>
                  <a:pt x="2099" y="1026"/>
                </a:cubicBezTo>
                <a:cubicBezTo>
                  <a:pt x="2098" y="1026"/>
                  <a:pt x="2097" y="1027"/>
                  <a:pt x="2098" y="1028"/>
                </a:cubicBezTo>
                <a:close/>
                <a:moveTo>
                  <a:pt x="909" y="50"/>
                </a:moveTo>
                <a:cubicBezTo>
                  <a:pt x="909" y="50"/>
                  <a:pt x="909" y="50"/>
                  <a:pt x="909" y="49"/>
                </a:cubicBezTo>
                <a:cubicBezTo>
                  <a:pt x="910" y="48"/>
                  <a:pt x="909" y="47"/>
                  <a:pt x="908" y="47"/>
                </a:cubicBezTo>
                <a:cubicBezTo>
                  <a:pt x="908" y="47"/>
                  <a:pt x="907" y="47"/>
                  <a:pt x="907" y="47"/>
                </a:cubicBezTo>
                <a:cubicBezTo>
                  <a:pt x="907" y="48"/>
                  <a:pt x="907" y="49"/>
                  <a:pt x="907" y="49"/>
                </a:cubicBezTo>
                <a:cubicBezTo>
                  <a:pt x="908" y="50"/>
                  <a:pt x="908" y="50"/>
                  <a:pt x="909" y="50"/>
                </a:cubicBezTo>
                <a:close/>
                <a:moveTo>
                  <a:pt x="2322" y="1048"/>
                </a:moveTo>
                <a:cubicBezTo>
                  <a:pt x="2321" y="1048"/>
                  <a:pt x="2321" y="1047"/>
                  <a:pt x="2320" y="1046"/>
                </a:cubicBezTo>
                <a:cubicBezTo>
                  <a:pt x="2320" y="1046"/>
                  <a:pt x="2320" y="1046"/>
                  <a:pt x="2320" y="1046"/>
                </a:cubicBezTo>
                <a:cubicBezTo>
                  <a:pt x="2320" y="1046"/>
                  <a:pt x="2319" y="1046"/>
                  <a:pt x="2319" y="1046"/>
                </a:cubicBezTo>
                <a:cubicBezTo>
                  <a:pt x="2319" y="1048"/>
                  <a:pt x="2319" y="1050"/>
                  <a:pt x="2320" y="1050"/>
                </a:cubicBezTo>
                <a:cubicBezTo>
                  <a:pt x="2321" y="1050"/>
                  <a:pt x="2321" y="1050"/>
                  <a:pt x="2322" y="1049"/>
                </a:cubicBezTo>
                <a:cubicBezTo>
                  <a:pt x="2322" y="1049"/>
                  <a:pt x="2322" y="1049"/>
                  <a:pt x="2322" y="1048"/>
                </a:cubicBezTo>
                <a:close/>
                <a:moveTo>
                  <a:pt x="1400" y="260"/>
                </a:moveTo>
                <a:cubicBezTo>
                  <a:pt x="1400" y="260"/>
                  <a:pt x="1399" y="260"/>
                  <a:pt x="1399" y="261"/>
                </a:cubicBezTo>
                <a:cubicBezTo>
                  <a:pt x="1399" y="261"/>
                  <a:pt x="1399" y="261"/>
                  <a:pt x="1399" y="262"/>
                </a:cubicBezTo>
                <a:cubicBezTo>
                  <a:pt x="1400" y="262"/>
                  <a:pt x="1401" y="263"/>
                  <a:pt x="1402" y="264"/>
                </a:cubicBezTo>
                <a:cubicBezTo>
                  <a:pt x="1402" y="264"/>
                  <a:pt x="1403" y="264"/>
                  <a:pt x="1403" y="264"/>
                </a:cubicBezTo>
                <a:cubicBezTo>
                  <a:pt x="1404" y="264"/>
                  <a:pt x="1404" y="262"/>
                  <a:pt x="1403" y="262"/>
                </a:cubicBezTo>
                <a:cubicBezTo>
                  <a:pt x="1402" y="261"/>
                  <a:pt x="1402" y="260"/>
                  <a:pt x="1400" y="260"/>
                </a:cubicBezTo>
                <a:close/>
                <a:moveTo>
                  <a:pt x="1898" y="890"/>
                </a:moveTo>
                <a:cubicBezTo>
                  <a:pt x="1898" y="889"/>
                  <a:pt x="1897" y="889"/>
                  <a:pt x="1897" y="889"/>
                </a:cubicBezTo>
                <a:cubicBezTo>
                  <a:pt x="1896" y="889"/>
                  <a:pt x="1895" y="890"/>
                  <a:pt x="1896" y="891"/>
                </a:cubicBezTo>
                <a:cubicBezTo>
                  <a:pt x="1896" y="891"/>
                  <a:pt x="1897" y="891"/>
                  <a:pt x="1897" y="892"/>
                </a:cubicBezTo>
                <a:cubicBezTo>
                  <a:pt x="1898" y="892"/>
                  <a:pt x="1899" y="891"/>
                  <a:pt x="1898" y="890"/>
                </a:cubicBezTo>
                <a:close/>
                <a:moveTo>
                  <a:pt x="2009" y="815"/>
                </a:moveTo>
                <a:cubicBezTo>
                  <a:pt x="2009" y="815"/>
                  <a:pt x="2009" y="817"/>
                  <a:pt x="2010" y="817"/>
                </a:cubicBezTo>
                <a:cubicBezTo>
                  <a:pt x="2010" y="817"/>
                  <a:pt x="2011" y="816"/>
                  <a:pt x="2011" y="816"/>
                </a:cubicBezTo>
                <a:cubicBezTo>
                  <a:pt x="2011" y="815"/>
                  <a:pt x="2011" y="815"/>
                  <a:pt x="2010" y="815"/>
                </a:cubicBezTo>
                <a:cubicBezTo>
                  <a:pt x="2010" y="814"/>
                  <a:pt x="2009" y="815"/>
                  <a:pt x="2009" y="815"/>
                </a:cubicBezTo>
                <a:close/>
                <a:moveTo>
                  <a:pt x="679" y="817"/>
                </a:moveTo>
                <a:cubicBezTo>
                  <a:pt x="679" y="817"/>
                  <a:pt x="678" y="816"/>
                  <a:pt x="678" y="817"/>
                </a:cubicBezTo>
                <a:cubicBezTo>
                  <a:pt x="678" y="817"/>
                  <a:pt x="677" y="817"/>
                  <a:pt x="677" y="817"/>
                </a:cubicBezTo>
                <a:cubicBezTo>
                  <a:pt x="677" y="818"/>
                  <a:pt x="677" y="818"/>
                  <a:pt x="678" y="818"/>
                </a:cubicBezTo>
                <a:cubicBezTo>
                  <a:pt x="678" y="818"/>
                  <a:pt x="679" y="818"/>
                  <a:pt x="679" y="817"/>
                </a:cubicBezTo>
                <a:close/>
                <a:moveTo>
                  <a:pt x="2248" y="972"/>
                </a:moveTo>
                <a:cubicBezTo>
                  <a:pt x="2248" y="972"/>
                  <a:pt x="2248" y="971"/>
                  <a:pt x="2248" y="971"/>
                </a:cubicBezTo>
                <a:cubicBezTo>
                  <a:pt x="2248" y="971"/>
                  <a:pt x="2248" y="971"/>
                  <a:pt x="2248" y="971"/>
                </a:cubicBezTo>
                <a:cubicBezTo>
                  <a:pt x="2248" y="971"/>
                  <a:pt x="2248" y="972"/>
                  <a:pt x="2248" y="972"/>
                </a:cubicBezTo>
                <a:cubicBezTo>
                  <a:pt x="2248" y="972"/>
                  <a:pt x="2248" y="972"/>
                  <a:pt x="2248" y="972"/>
                </a:cubicBezTo>
                <a:close/>
                <a:moveTo>
                  <a:pt x="2252" y="975"/>
                </a:moveTo>
                <a:cubicBezTo>
                  <a:pt x="2252" y="975"/>
                  <a:pt x="2253" y="974"/>
                  <a:pt x="2253" y="974"/>
                </a:cubicBezTo>
                <a:cubicBezTo>
                  <a:pt x="2253" y="974"/>
                  <a:pt x="2253" y="974"/>
                  <a:pt x="2253" y="973"/>
                </a:cubicBezTo>
                <a:cubicBezTo>
                  <a:pt x="2252" y="972"/>
                  <a:pt x="2250" y="971"/>
                  <a:pt x="2248" y="972"/>
                </a:cubicBezTo>
                <a:cubicBezTo>
                  <a:pt x="2249" y="974"/>
                  <a:pt x="2250" y="975"/>
                  <a:pt x="2252" y="975"/>
                </a:cubicBezTo>
                <a:close/>
                <a:moveTo>
                  <a:pt x="626" y="137"/>
                </a:moveTo>
                <a:cubicBezTo>
                  <a:pt x="625" y="137"/>
                  <a:pt x="624" y="138"/>
                  <a:pt x="625" y="139"/>
                </a:cubicBezTo>
                <a:cubicBezTo>
                  <a:pt x="625" y="140"/>
                  <a:pt x="625" y="140"/>
                  <a:pt x="625" y="140"/>
                </a:cubicBezTo>
                <a:cubicBezTo>
                  <a:pt x="626" y="140"/>
                  <a:pt x="628" y="139"/>
                  <a:pt x="627" y="138"/>
                </a:cubicBezTo>
                <a:cubicBezTo>
                  <a:pt x="627" y="137"/>
                  <a:pt x="627" y="137"/>
                  <a:pt x="626" y="137"/>
                </a:cubicBezTo>
                <a:close/>
                <a:moveTo>
                  <a:pt x="2033" y="693"/>
                </a:moveTo>
                <a:cubicBezTo>
                  <a:pt x="2033" y="692"/>
                  <a:pt x="2033" y="692"/>
                  <a:pt x="2033" y="692"/>
                </a:cubicBezTo>
                <a:cubicBezTo>
                  <a:pt x="2032" y="692"/>
                  <a:pt x="2032" y="692"/>
                  <a:pt x="2031" y="692"/>
                </a:cubicBezTo>
                <a:cubicBezTo>
                  <a:pt x="2030" y="693"/>
                  <a:pt x="2030" y="694"/>
                  <a:pt x="2031" y="694"/>
                </a:cubicBezTo>
                <a:cubicBezTo>
                  <a:pt x="2032" y="694"/>
                  <a:pt x="2032" y="694"/>
                  <a:pt x="2033" y="693"/>
                </a:cubicBezTo>
                <a:cubicBezTo>
                  <a:pt x="2033" y="693"/>
                  <a:pt x="2033" y="693"/>
                  <a:pt x="2033" y="693"/>
                </a:cubicBezTo>
                <a:close/>
                <a:moveTo>
                  <a:pt x="619" y="248"/>
                </a:moveTo>
                <a:cubicBezTo>
                  <a:pt x="619" y="248"/>
                  <a:pt x="620" y="249"/>
                  <a:pt x="621" y="250"/>
                </a:cubicBezTo>
                <a:cubicBezTo>
                  <a:pt x="622" y="250"/>
                  <a:pt x="623" y="249"/>
                  <a:pt x="624" y="248"/>
                </a:cubicBezTo>
                <a:cubicBezTo>
                  <a:pt x="623" y="248"/>
                  <a:pt x="622" y="247"/>
                  <a:pt x="621" y="247"/>
                </a:cubicBezTo>
                <a:cubicBezTo>
                  <a:pt x="620" y="247"/>
                  <a:pt x="620" y="248"/>
                  <a:pt x="619" y="248"/>
                </a:cubicBezTo>
                <a:close/>
                <a:moveTo>
                  <a:pt x="624" y="248"/>
                </a:moveTo>
                <a:cubicBezTo>
                  <a:pt x="624" y="248"/>
                  <a:pt x="624" y="248"/>
                  <a:pt x="624" y="248"/>
                </a:cubicBezTo>
                <a:cubicBezTo>
                  <a:pt x="624" y="248"/>
                  <a:pt x="624" y="248"/>
                  <a:pt x="624" y="248"/>
                </a:cubicBezTo>
                <a:cubicBezTo>
                  <a:pt x="624" y="248"/>
                  <a:pt x="624" y="248"/>
                  <a:pt x="624" y="248"/>
                </a:cubicBezTo>
                <a:cubicBezTo>
                  <a:pt x="624" y="248"/>
                  <a:pt x="624" y="248"/>
                  <a:pt x="624" y="248"/>
                </a:cubicBezTo>
                <a:close/>
                <a:moveTo>
                  <a:pt x="757" y="136"/>
                </a:moveTo>
                <a:cubicBezTo>
                  <a:pt x="757" y="135"/>
                  <a:pt x="756" y="135"/>
                  <a:pt x="755" y="136"/>
                </a:cubicBezTo>
                <a:cubicBezTo>
                  <a:pt x="755" y="136"/>
                  <a:pt x="754" y="136"/>
                  <a:pt x="754" y="136"/>
                </a:cubicBezTo>
                <a:cubicBezTo>
                  <a:pt x="754" y="136"/>
                  <a:pt x="754" y="137"/>
                  <a:pt x="754" y="137"/>
                </a:cubicBezTo>
                <a:cubicBezTo>
                  <a:pt x="755" y="138"/>
                  <a:pt x="755" y="138"/>
                  <a:pt x="756" y="138"/>
                </a:cubicBezTo>
                <a:cubicBezTo>
                  <a:pt x="757" y="138"/>
                  <a:pt x="757" y="137"/>
                  <a:pt x="757" y="137"/>
                </a:cubicBezTo>
                <a:cubicBezTo>
                  <a:pt x="757" y="137"/>
                  <a:pt x="757" y="136"/>
                  <a:pt x="757" y="136"/>
                </a:cubicBezTo>
                <a:close/>
                <a:moveTo>
                  <a:pt x="2098" y="934"/>
                </a:moveTo>
                <a:cubicBezTo>
                  <a:pt x="2099" y="935"/>
                  <a:pt x="2099" y="935"/>
                  <a:pt x="2099" y="935"/>
                </a:cubicBezTo>
                <a:cubicBezTo>
                  <a:pt x="2100" y="935"/>
                  <a:pt x="2101" y="935"/>
                  <a:pt x="2101" y="934"/>
                </a:cubicBezTo>
                <a:cubicBezTo>
                  <a:pt x="2101" y="934"/>
                  <a:pt x="2100" y="933"/>
                  <a:pt x="2100" y="933"/>
                </a:cubicBezTo>
                <a:cubicBezTo>
                  <a:pt x="2099" y="933"/>
                  <a:pt x="2099" y="933"/>
                  <a:pt x="2098" y="933"/>
                </a:cubicBezTo>
                <a:cubicBezTo>
                  <a:pt x="2098" y="933"/>
                  <a:pt x="2098" y="934"/>
                  <a:pt x="2098" y="934"/>
                </a:cubicBezTo>
                <a:cubicBezTo>
                  <a:pt x="2098" y="934"/>
                  <a:pt x="2098" y="934"/>
                  <a:pt x="2098" y="934"/>
                </a:cubicBezTo>
                <a:close/>
                <a:moveTo>
                  <a:pt x="1284" y="613"/>
                </a:moveTo>
                <a:cubicBezTo>
                  <a:pt x="1284" y="612"/>
                  <a:pt x="1284" y="612"/>
                  <a:pt x="1283" y="611"/>
                </a:cubicBezTo>
                <a:cubicBezTo>
                  <a:pt x="1283" y="611"/>
                  <a:pt x="1283" y="611"/>
                  <a:pt x="1282" y="612"/>
                </a:cubicBezTo>
                <a:cubicBezTo>
                  <a:pt x="1282" y="612"/>
                  <a:pt x="1282" y="612"/>
                  <a:pt x="1282" y="613"/>
                </a:cubicBezTo>
                <a:cubicBezTo>
                  <a:pt x="1283" y="613"/>
                  <a:pt x="1283" y="613"/>
                  <a:pt x="1284" y="613"/>
                </a:cubicBezTo>
                <a:close/>
                <a:moveTo>
                  <a:pt x="1548" y="120"/>
                </a:moveTo>
                <a:cubicBezTo>
                  <a:pt x="1549" y="120"/>
                  <a:pt x="1548" y="119"/>
                  <a:pt x="1547" y="119"/>
                </a:cubicBezTo>
                <a:cubicBezTo>
                  <a:pt x="1547" y="118"/>
                  <a:pt x="1546" y="118"/>
                  <a:pt x="1546" y="119"/>
                </a:cubicBezTo>
                <a:cubicBezTo>
                  <a:pt x="1546" y="120"/>
                  <a:pt x="1546" y="121"/>
                  <a:pt x="1547" y="121"/>
                </a:cubicBezTo>
                <a:cubicBezTo>
                  <a:pt x="1547" y="121"/>
                  <a:pt x="1548" y="121"/>
                  <a:pt x="1548" y="120"/>
                </a:cubicBezTo>
                <a:close/>
                <a:moveTo>
                  <a:pt x="2254" y="983"/>
                </a:moveTo>
                <a:cubicBezTo>
                  <a:pt x="2254" y="984"/>
                  <a:pt x="2255" y="983"/>
                  <a:pt x="2255" y="983"/>
                </a:cubicBezTo>
                <a:cubicBezTo>
                  <a:pt x="2256" y="983"/>
                  <a:pt x="2256" y="982"/>
                  <a:pt x="2256" y="982"/>
                </a:cubicBezTo>
                <a:cubicBezTo>
                  <a:pt x="2255" y="980"/>
                  <a:pt x="2253" y="980"/>
                  <a:pt x="2252" y="980"/>
                </a:cubicBezTo>
                <a:cubicBezTo>
                  <a:pt x="2252" y="982"/>
                  <a:pt x="2253" y="983"/>
                  <a:pt x="2254" y="983"/>
                </a:cubicBezTo>
                <a:close/>
                <a:moveTo>
                  <a:pt x="249" y="409"/>
                </a:moveTo>
                <a:cubicBezTo>
                  <a:pt x="249" y="408"/>
                  <a:pt x="249" y="407"/>
                  <a:pt x="248" y="407"/>
                </a:cubicBezTo>
                <a:cubicBezTo>
                  <a:pt x="247" y="407"/>
                  <a:pt x="247" y="408"/>
                  <a:pt x="248" y="409"/>
                </a:cubicBezTo>
                <a:cubicBezTo>
                  <a:pt x="248" y="410"/>
                  <a:pt x="248" y="410"/>
                  <a:pt x="249" y="410"/>
                </a:cubicBezTo>
                <a:cubicBezTo>
                  <a:pt x="249" y="410"/>
                  <a:pt x="249" y="409"/>
                  <a:pt x="249" y="409"/>
                </a:cubicBezTo>
                <a:close/>
                <a:moveTo>
                  <a:pt x="1819" y="108"/>
                </a:moveTo>
                <a:cubicBezTo>
                  <a:pt x="1820" y="110"/>
                  <a:pt x="1821" y="110"/>
                  <a:pt x="1823" y="110"/>
                </a:cubicBezTo>
                <a:cubicBezTo>
                  <a:pt x="1823" y="110"/>
                  <a:pt x="1823" y="109"/>
                  <a:pt x="1823" y="109"/>
                </a:cubicBezTo>
                <a:cubicBezTo>
                  <a:pt x="1823" y="109"/>
                  <a:pt x="1823" y="108"/>
                  <a:pt x="1823" y="108"/>
                </a:cubicBezTo>
                <a:cubicBezTo>
                  <a:pt x="1822" y="107"/>
                  <a:pt x="1821" y="107"/>
                  <a:pt x="1819" y="108"/>
                </a:cubicBezTo>
                <a:close/>
                <a:moveTo>
                  <a:pt x="2099" y="929"/>
                </a:moveTo>
                <a:cubicBezTo>
                  <a:pt x="2100" y="929"/>
                  <a:pt x="2100" y="929"/>
                  <a:pt x="2100" y="928"/>
                </a:cubicBezTo>
                <a:cubicBezTo>
                  <a:pt x="2100" y="927"/>
                  <a:pt x="2099" y="926"/>
                  <a:pt x="2098" y="926"/>
                </a:cubicBezTo>
                <a:cubicBezTo>
                  <a:pt x="2097" y="927"/>
                  <a:pt x="2097" y="927"/>
                  <a:pt x="2097" y="927"/>
                </a:cubicBezTo>
                <a:cubicBezTo>
                  <a:pt x="2097" y="928"/>
                  <a:pt x="2098" y="928"/>
                  <a:pt x="2098" y="929"/>
                </a:cubicBezTo>
                <a:cubicBezTo>
                  <a:pt x="2098" y="929"/>
                  <a:pt x="2099" y="929"/>
                  <a:pt x="2099" y="929"/>
                </a:cubicBezTo>
                <a:close/>
                <a:moveTo>
                  <a:pt x="708" y="155"/>
                </a:moveTo>
                <a:cubicBezTo>
                  <a:pt x="708" y="155"/>
                  <a:pt x="708" y="155"/>
                  <a:pt x="708" y="155"/>
                </a:cubicBezTo>
                <a:cubicBezTo>
                  <a:pt x="708" y="155"/>
                  <a:pt x="708" y="155"/>
                  <a:pt x="708" y="155"/>
                </a:cubicBezTo>
                <a:cubicBezTo>
                  <a:pt x="708" y="155"/>
                  <a:pt x="708" y="155"/>
                  <a:pt x="708" y="155"/>
                </a:cubicBezTo>
                <a:cubicBezTo>
                  <a:pt x="708" y="155"/>
                  <a:pt x="708" y="155"/>
                  <a:pt x="708" y="155"/>
                </a:cubicBezTo>
                <a:close/>
                <a:moveTo>
                  <a:pt x="706" y="158"/>
                </a:moveTo>
                <a:cubicBezTo>
                  <a:pt x="707" y="158"/>
                  <a:pt x="707" y="158"/>
                  <a:pt x="708" y="157"/>
                </a:cubicBezTo>
                <a:cubicBezTo>
                  <a:pt x="708" y="157"/>
                  <a:pt x="708" y="156"/>
                  <a:pt x="708" y="155"/>
                </a:cubicBezTo>
                <a:cubicBezTo>
                  <a:pt x="707" y="155"/>
                  <a:pt x="706" y="155"/>
                  <a:pt x="706" y="156"/>
                </a:cubicBezTo>
                <a:cubicBezTo>
                  <a:pt x="705" y="156"/>
                  <a:pt x="705" y="158"/>
                  <a:pt x="706" y="158"/>
                </a:cubicBezTo>
                <a:close/>
                <a:moveTo>
                  <a:pt x="2180" y="936"/>
                </a:moveTo>
                <a:cubicBezTo>
                  <a:pt x="2180" y="936"/>
                  <a:pt x="2180" y="936"/>
                  <a:pt x="2180" y="935"/>
                </a:cubicBezTo>
                <a:cubicBezTo>
                  <a:pt x="2180" y="935"/>
                  <a:pt x="2179" y="935"/>
                  <a:pt x="2178" y="935"/>
                </a:cubicBezTo>
                <a:cubicBezTo>
                  <a:pt x="2178" y="935"/>
                  <a:pt x="2177" y="935"/>
                  <a:pt x="2177" y="935"/>
                </a:cubicBezTo>
                <a:cubicBezTo>
                  <a:pt x="2177" y="936"/>
                  <a:pt x="2177" y="936"/>
                  <a:pt x="2178" y="937"/>
                </a:cubicBezTo>
                <a:cubicBezTo>
                  <a:pt x="2179" y="937"/>
                  <a:pt x="2180" y="937"/>
                  <a:pt x="2180" y="936"/>
                </a:cubicBezTo>
                <a:close/>
                <a:moveTo>
                  <a:pt x="2315" y="1089"/>
                </a:moveTo>
                <a:cubicBezTo>
                  <a:pt x="2315" y="1089"/>
                  <a:pt x="2315" y="1088"/>
                  <a:pt x="2315" y="1087"/>
                </a:cubicBezTo>
                <a:cubicBezTo>
                  <a:pt x="2315" y="1087"/>
                  <a:pt x="2314" y="1087"/>
                  <a:pt x="2314" y="1087"/>
                </a:cubicBezTo>
                <a:cubicBezTo>
                  <a:pt x="2314" y="1087"/>
                  <a:pt x="2313" y="1088"/>
                  <a:pt x="2313" y="1088"/>
                </a:cubicBezTo>
                <a:cubicBezTo>
                  <a:pt x="2313" y="1088"/>
                  <a:pt x="2314" y="1089"/>
                  <a:pt x="2314" y="1089"/>
                </a:cubicBezTo>
                <a:cubicBezTo>
                  <a:pt x="2314" y="1090"/>
                  <a:pt x="2315" y="1090"/>
                  <a:pt x="2315" y="1089"/>
                </a:cubicBezTo>
                <a:close/>
                <a:moveTo>
                  <a:pt x="823" y="282"/>
                </a:moveTo>
                <a:cubicBezTo>
                  <a:pt x="823" y="282"/>
                  <a:pt x="823" y="281"/>
                  <a:pt x="822" y="282"/>
                </a:cubicBezTo>
                <a:cubicBezTo>
                  <a:pt x="822" y="282"/>
                  <a:pt x="821" y="282"/>
                  <a:pt x="821" y="282"/>
                </a:cubicBezTo>
                <a:cubicBezTo>
                  <a:pt x="821" y="283"/>
                  <a:pt x="821" y="283"/>
                  <a:pt x="822" y="284"/>
                </a:cubicBezTo>
                <a:cubicBezTo>
                  <a:pt x="822" y="284"/>
                  <a:pt x="823" y="284"/>
                  <a:pt x="824" y="284"/>
                </a:cubicBezTo>
                <a:cubicBezTo>
                  <a:pt x="824" y="284"/>
                  <a:pt x="824" y="284"/>
                  <a:pt x="824" y="283"/>
                </a:cubicBezTo>
                <a:cubicBezTo>
                  <a:pt x="824" y="283"/>
                  <a:pt x="823" y="283"/>
                  <a:pt x="823" y="282"/>
                </a:cubicBezTo>
                <a:close/>
                <a:moveTo>
                  <a:pt x="617" y="1285"/>
                </a:moveTo>
                <a:cubicBezTo>
                  <a:pt x="617" y="1285"/>
                  <a:pt x="616" y="1284"/>
                  <a:pt x="615" y="1284"/>
                </a:cubicBezTo>
                <a:cubicBezTo>
                  <a:pt x="615" y="1284"/>
                  <a:pt x="614" y="1285"/>
                  <a:pt x="615" y="1286"/>
                </a:cubicBezTo>
                <a:cubicBezTo>
                  <a:pt x="615" y="1287"/>
                  <a:pt x="615" y="1288"/>
                  <a:pt x="615" y="1289"/>
                </a:cubicBezTo>
                <a:cubicBezTo>
                  <a:pt x="616" y="1288"/>
                  <a:pt x="617" y="1287"/>
                  <a:pt x="617" y="1287"/>
                </a:cubicBezTo>
                <a:cubicBezTo>
                  <a:pt x="617" y="1286"/>
                  <a:pt x="617" y="1286"/>
                  <a:pt x="617" y="1285"/>
                </a:cubicBezTo>
                <a:close/>
                <a:moveTo>
                  <a:pt x="615" y="1289"/>
                </a:moveTo>
                <a:cubicBezTo>
                  <a:pt x="615" y="1289"/>
                  <a:pt x="615" y="1289"/>
                  <a:pt x="615" y="1289"/>
                </a:cubicBezTo>
                <a:cubicBezTo>
                  <a:pt x="615" y="1289"/>
                  <a:pt x="615" y="1289"/>
                  <a:pt x="615" y="1289"/>
                </a:cubicBezTo>
                <a:cubicBezTo>
                  <a:pt x="615" y="1289"/>
                  <a:pt x="615" y="1289"/>
                  <a:pt x="615" y="1289"/>
                </a:cubicBezTo>
                <a:cubicBezTo>
                  <a:pt x="615" y="1289"/>
                  <a:pt x="615" y="1289"/>
                  <a:pt x="615" y="1289"/>
                </a:cubicBezTo>
                <a:close/>
                <a:moveTo>
                  <a:pt x="1635" y="93"/>
                </a:moveTo>
                <a:cubicBezTo>
                  <a:pt x="1636" y="93"/>
                  <a:pt x="1636" y="92"/>
                  <a:pt x="1635" y="91"/>
                </a:cubicBezTo>
                <a:cubicBezTo>
                  <a:pt x="1634" y="91"/>
                  <a:pt x="1634" y="91"/>
                  <a:pt x="1633" y="92"/>
                </a:cubicBezTo>
                <a:cubicBezTo>
                  <a:pt x="1633" y="93"/>
                  <a:pt x="1633" y="94"/>
                  <a:pt x="1634" y="94"/>
                </a:cubicBezTo>
                <a:cubicBezTo>
                  <a:pt x="1635" y="94"/>
                  <a:pt x="1635" y="94"/>
                  <a:pt x="1635" y="93"/>
                </a:cubicBezTo>
                <a:close/>
                <a:moveTo>
                  <a:pt x="914" y="39"/>
                </a:moveTo>
                <a:cubicBezTo>
                  <a:pt x="915" y="39"/>
                  <a:pt x="915" y="38"/>
                  <a:pt x="915" y="37"/>
                </a:cubicBezTo>
                <a:cubicBezTo>
                  <a:pt x="915" y="37"/>
                  <a:pt x="914" y="37"/>
                  <a:pt x="914" y="36"/>
                </a:cubicBezTo>
                <a:cubicBezTo>
                  <a:pt x="914" y="36"/>
                  <a:pt x="913" y="36"/>
                  <a:pt x="913" y="36"/>
                </a:cubicBezTo>
                <a:cubicBezTo>
                  <a:pt x="912" y="37"/>
                  <a:pt x="912" y="37"/>
                  <a:pt x="913" y="38"/>
                </a:cubicBezTo>
                <a:cubicBezTo>
                  <a:pt x="913" y="38"/>
                  <a:pt x="914" y="38"/>
                  <a:pt x="914" y="39"/>
                </a:cubicBezTo>
                <a:close/>
                <a:moveTo>
                  <a:pt x="1331" y="79"/>
                </a:moveTo>
                <a:cubicBezTo>
                  <a:pt x="1331" y="79"/>
                  <a:pt x="1331" y="78"/>
                  <a:pt x="1331" y="78"/>
                </a:cubicBezTo>
                <a:cubicBezTo>
                  <a:pt x="1331" y="78"/>
                  <a:pt x="1331" y="77"/>
                  <a:pt x="1330" y="77"/>
                </a:cubicBezTo>
                <a:cubicBezTo>
                  <a:pt x="1330" y="77"/>
                  <a:pt x="1329" y="77"/>
                  <a:pt x="1329" y="78"/>
                </a:cubicBezTo>
                <a:cubicBezTo>
                  <a:pt x="1330" y="79"/>
                  <a:pt x="1330" y="79"/>
                  <a:pt x="1331" y="79"/>
                </a:cubicBezTo>
                <a:close/>
                <a:moveTo>
                  <a:pt x="2138" y="1270"/>
                </a:moveTo>
                <a:cubicBezTo>
                  <a:pt x="2137" y="1270"/>
                  <a:pt x="2137" y="1271"/>
                  <a:pt x="2137" y="1271"/>
                </a:cubicBezTo>
                <a:cubicBezTo>
                  <a:pt x="2137" y="1272"/>
                  <a:pt x="2138" y="1272"/>
                  <a:pt x="2138" y="1273"/>
                </a:cubicBezTo>
                <a:cubicBezTo>
                  <a:pt x="2139" y="1273"/>
                  <a:pt x="2139" y="1273"/>
                  <a:pt x="2139" y="1272"/>
                </a:cubicBezTo>
                <a:cubicBezTo>
                  <a:pt x="2140" y="1272"/>
                  <a:pt x="2139" y="1271"/>
                  <a:pt x="2139" y="1271"/>
                </a:cubicBezTo>
                <a:cubicBezTo>
                  <a:pt x="2139" y="1270"/>
                  <a:pt x="2138" y="1270"/>
                  <a:pt x="2138" y="1270"/>
                </a:cubicBezTo>
                <a:close/>
                <a:moveTo>
                  <a:pt x="618" y="1335"/>
                </a:moveTo>
                <a:cubicBezTo>
                  <a:pt x="617" y="1335"/>
                  <a:pt x="617" y="1337"/>
                  <a:pt x="618" y="1337"/>
                </a:cubicBezTo>
                <a:cubicBezTo>
                  <a:pt x="619" y="1337"/>
                  <a:pt x="620" y="1337"/>
                  <a:pt x="620" y="1338"/>
                </a:cubicBezTo>
                <a:cubicBezTo>
                  <a:pt x="620" y="1337"/>
                  <a:pt x="620" y="1335"/>
                  <a:pt x="620" y="1334"/>
                </a:cubicBezTo>
                <a:cubicBezTo>
                  <a:pt x="620" y="1334"/>
                  <a:pt x="619" y="1335"/>
                  <a:pt x="618" y="1335"/>
                </a:cubicBezTo>
                <a:close/>
                <a:moveTo>
                  <a:pt x="2204" y="994"/>
                </a:moveTo>
                <a:cubicBezTo>
                  <a:pt x="2203" y="991"/>
                  <a:pt x="2203" y="991"/>
                  <a:pt x="2201" y="992"/>
                </a:cubicBezTo>
                <a:cubicBezTo>
                  <a:pt x="2200" y="992"/>
                  <a:pt x="2200" y="992"/>
                  <a:pt x="2199" y="992"/>
                </a:cubicBezTo>
                <a:cubicBezTo>
                  <a:pt x="2201" y="992"/>
                  <a:pt x="2203" y="993"/>
                  <a:pt x="2204" y="994"/>
                </a:cubicBezTo>
                <a:cubicBezTo>
                  <a:pt x="2204" y="994"/>
                  <a:pt x="2204" y="994"/>
                  <a:pt x="2204" y="994"/>
                </a:cubicBezTo>
                <a:close/>
                <a:moveTo>
                  <a:pt x="2199" y="992"/>
                </a:moveTo>
                <a:cubicBezTo>
                  <a:pt x="2199" y="992"/>
                  <a:pt x="2199" y="992"/>
                  <a:pt x="2199" y="992"/>
                </a:cubicBezTo>
                <a:cubicBezTo>
                  <a:pt x="2199" y="992"/>
                  <a:pt x="2199" y="992"/>
                  <a:pt x="2199" y="992"/>
                </a:cubicBezTo>
                <a:cubicBezTo>
                  <a:pt x="2199" y="992"/>
                  <a:pt x="2199" y="992"/>
                  <a:pt x="2199" y="992"/>
                </a:cubicBezTo>
                <a:cubicBezTo>
                  <a:pt x="2199" y="992"/>
                  <a:pt x="2199" y="992"/>
                  <a:pt x="2199" y="992"/>
                </a:cubicBezTo>
                <a:close/>
                <a:moveTo>
                  <a:pt x="522" y="253"/>
                </a:moveTo>
                <a:cubicBezTo>
                  <a:pt x="522" y="253"/>
                  <a:pt x="522" y="253"/>
                  <a:pt x="522" y="253"/>
                </a:cubicBezTo>
                <a:cubicBezTo>
                  <a:pt x="523" y="254"/>
                  <a:pt x="524" y="253"/>
                  <a:pt x="524" y="253"/>
                </a:cubicBezTo>
                <a:cubicBezTo>
                  <a:pt x="524" y="252"/>
                  <a:pt x="523" y="252"/>
                  <a:pt x="523" y="252"/>
                </a:cubicBezTo>
                <a:cubicBezTo>
                  <a:pt x="522" y="252"/>
                  <a:pt x="522" y="252"/>
                  <a:pt x="522" y="253"/>
                </a:cubicBezTo>
                <a:close/>
                <a:moveTo>
                  <a:pt x="1013" y="710"/>
                </a:moveTo>
                <a:cubicBezTo>
                  <a:pt x="1013" y="710"/>
                  <a:pt x="1013" y="710"/>
                  <a:pt x="1013" y="710"/>
                </a:cubicBezTo>
                <a:cubicBezTo>
                  <a:pt x="1014" y="709"/>
                  <a:pt x="1014" y="709"/>
                  <a:pt x="1014" y="709"/>
                </a:cubicBezTo>
                <a:cubicBezTo>
                  <a:pt x="1014" y="708"/>
                  <a:pt x="1014" y="708"/>
                  <a:pt x="1014" y="707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9"/>
                  <a:pt x="1012" y="709"/>
                  <a:pt x="1013" y="710"/>
                </a:cubicBezTo>
                <a:close/>
                <a:moveTo>
                  <a:pt x="2025" y="708"/>
                </a:moveTo>
                <a:cubicBezTo>
                  <a:pt x="2025" y="708"/>
                  <a:pt x="2024" y="708"/>
                  <a:pt x="2024" y="708"/>
                </a:cubicBezTo>
                <a:cubicBezTo>
                  <a:pt x="2023" y="708"/>
                  <a:pt x="2023" y="708"/>
                  <a:pt x="2023" y="709"/>
                </a:cubicBezTo>
                <a:cubicBezTo>
                  <a:pt x="2023" y="709"/>
                  <a:pt x="2023" y="710"/>
                  <a:pt x="2023" y="710"/>
                </a:cubicBezTo>
                <a:cubicBezTo>
                  <a:pt x="2024" y="710"/>
                  <a:pt x="2024" y="710"/>
                  <a:pt x="2024" y="710"/>
                </a:cubicBezTo>
                <a:cubicBezTo>
                  <a:pt x="2024" y="709"/>
                  <a:pt x="2025" y="709"/>
                  <a:pt x="2025" y="708"/>
                </a:cubicBezTo>
                <a:close/>
                <a:moveTo>
                  <a:pt x="580" y="737"/>
                </a:moveTo>
                <a:cubicBezTo>
                  <a:pt x="580" y="737"/>
                  <a:pt x="580" y="736"/>
                  <a:pt x="579" y="736"/>
                </a:cubicBezTo>
                <a:cubicBezTo>
                  <a:pt x="579" y="737"/>
                  <a:pt x="579" y="737"/>
                  <a:pt x="579" y="737"/>
                </a:cubicBezTo>
                <a:cubicBezTo>
                  <a:pt x="579" y="738"/>
                  <a:pt x="579" y="738"/>
                  <a:pt x="580" y="738"/>
                </a:cubicBezTo>
                <a:cubicBezTo>
                  <a:pt x="580" y="738"/>
                  <a:pt x="580" y="738"/>
                  <a:pt x="580" y="737"/>
                </a:cubicBezTo>
                <a:close/>
                <a:moveTo>
                  <a:pt x="564" y="740"/>
                </a:moveTo>
                <a:cubicBezTo>
                  <a:pt x="564" y="740"/>
                  <a:pt x="564" y="740"/>
                  <a:pt x="564" y="739"/>
                </a:cubicBezTo>
                <a:cubicBezTo>
                  <a:pt x="564" y="739"/>
                  <a:pt x="564" y="738"/>
                  <a:pt x="564" y="738"/>
                </a:cubicBezTo>
                <a:cubicBezTo>
                  <a:pt x="563" y="738"/>
                  <a:pt x="563" y="739"/>
                  <a:pt x="563" y="739"/>
                </a:cubicBezTo>
                <a:cubicBezTo>
                  <a:pt x="562" y="740"/>
                  <a:pt x="563" y="741"/>
                  <a:pt x="564" y="740"/>
                </a:cubicBezTo>
                <a:close/>
                <a:moveTo>
                  <a:pt x="587" y="749"/>
                </a:moveTo>
                <a:cubicBezTo>
                  <a:pt x="587" y="749"/>
                  <a:pt x="587" y="749"/>
                  <a:pt x="587" y="749"/>
                </a:cubicBezTo>
                <a:cubicBezTo>
                  <a:pt x="587" y="749"/>
                  <a:pt x="587" y="749"/>
                  <a:pt x="587" y="749"/>
                </a:cubicBezTo>
                <a:cubicBezTo>
                  <a:pt x="587" y="749"/>
                  <a:pt x="587" y="749"/>
                  <a:pt x="587" y="749"/>
                </a:cubicBezTo>
                <a:cubicBezTo>
                  <a:pt x="587" y="749"/>
                  <a:pt x="587" y="749"/>
                  <a:pt x="587" y="749"/>
                </a:cubicBezTo>
                <a:close/>
                <a:moveTo>
                  <a:pt x="589" y="751"/>
                </a:moveTo>
                <a:cubicBezTo>
                  <a:pt x="589" y="751"/>
                  <a:pt x="589" y="750"/>
                  <a:pt x="589" y="750"/>
                </a:cubicBezTo>
                <a:cubicBezTo>
                  <a:pt x="590" y="750"/>
                  <a:pt x="589" y="749"/>
                  <a:pt x="589" y="749"/>
                </a:cubicBezTo>
                <a:cubicBezTo>
                  <a:pt x="588" y="749"/>
                  <a:pt x="588" y="749"/>
                  <a:pt x="587" y="749"/>
                </a:cubicBezTo>
                <a:cubicBezTo>
                  <a:pt x="587" y="750"/>
                  <a:pt x="587" y="750"/>
                  <a:pt x="588" y="751"/>
                </a:cubicBezTo>
                <a:cubicBezTo>
                  <a:pt x="588" y="751"/>
                  <a:pt x="588" y="751"/>
                  <a:pt x="589" y="751"/>
                </a:cubicBezTo>
                <a:close/>
                <a:moveTo>
                  <a:pt x="815" y="261"/>
                </a:moveTo>
                <a:cubicBezTo>
                  <a:pt x="815" y="260"/>
                  <a:pt x="814" y="260"/>
                  <a:pt x="814" y="259"/>
                </a:cubicBezTo>
                <a:cubicBezTo>
                  <a:pt x="814" y="259"/>
                  <a:pt x="813" y="259"/>
                  <a:pt x="813" y="260"/>
                </a:cubicBezTo>
                <a:cubicBezTo>
                  <a:pt x="812" y="260"/>
                  <a:pt x="813" y="261"/>
                  <a:pt x="813" y="261"/>
                </a:cubicBezTo>
                <a:cubicBezTo>
                  <a:pt x="814" y="261"/>
                  <a:pt x="814" y="261"/>
                  <a:pt x="815" y="261"/>
                </a:cubicBezTo>
                <a:close/>
                <a:moveTo>
                  <a:pt x="524" y="756"/>
                </a:moveTo>
                <a:cubicBezTo>
                  <a:pt x="524" y="757"/>
                  <a:pt x="524" y="757"/>
                  <a:pt x="524" y="758"/>
                </a:cubicBezTo>
                <a:cubicBezTo>
                  <a:pt x="525" y="758"/>
                  <a:pt x="525" y="758"/>
                  <a:pt x="526" y="757"/>
                </a:cubicBezTo>
                <a:cubicBezTo>
                  <a:pt x="526" y="757"/>
                  <a:pt x="526" y="756"/>
                  <a:pt x="525" y="756"/>
                </a:cubicBezTo>
                <a:cubicBezTo>
                  <a:pt x="525" y="755"/>
                  <a:pt x="524" y="756"/>
                  <a:pt x="524" y="756"/>
                </a:cubicBezTo>
                <a:close/>
                <a:moveTo>
                  <a:pt x="688" y="822"/>
                </a:moveTo>
                <a:cubicBezTo>
                  <a:pt x="688" y="822"/>
                  <a:pt x="689" y="823"/>
                  <a:pt x="689" y="823"/>
                </a:cubicBezTo>
                <a:cubicBezTo>
                  <a:pt x="690" y="823"/>
                  <a:pt x="690" y="823"/>
                  <a:pt x="690" y="822"/>
                </a:cubicBezTo>
                <a:cubicBezTo>
                  <a:pt x="690" y="822"/>
                  <a:pt x="690" y="821"/>
                  <a:pt x="689" y="821"/>
                </a:cubicBezTo>
                <a:cubicBezTo>
                  <a:pt x="689" y="821"/>
                  <a:pt x="688" y="822"/>
                  <a:pt x="688" y="822"/>
                </a:cubicBezTo>
                <a:close/>
                <a:moveTo>
                  <a:pt x="669" y="264"/>
                </a:moveTo>
                <a:cubicBezTo>
                  <a:pt x="668" y="263"/>
                  <a:pt x="668" y="263"/>
                  <a:pt x="667" y="264"/>
                </a:cubicBezTo>
                <a:cubicBezTo>
                  <a:pt x="667" y="264"/>
                  <a:pt x="667" y="264"/>
                  <a:pt x="667" y="264"/>
                </a:cubicBezTo>
                <a:cubicBezTo>
                  <a:pt x="667" y="264"/>
                  <a:pt x="668" y="265"/>
                  <a:pt x="668" y="265"/>
                </a:cubicBezTo>
                <a:cubicBezTo>
                  <a:pt x="669" y="265"/>
                  <a:pt x="669" y="264"/>
                  <a:pt x="669" y="264"/>
                </a:cubicBezTo>
                <a:close/>
                <a:moveTo>
                  <a:pt x="1996" y="827"/>
                </a:moveTo>
                <a:cubicBezTo>
                  <a:pt x="1995" y="826"/>
                  <a:pt x="1995" y="826"/>
                  <a:pt x="1995" y="826"/>
                </a:cubicBezTo>
                <a:cubicBezTo>
                  <a:pt x="1995" y="826"/>
                  <a:pt x="1994" y="826"/>
                  <a:pt x="1994" y="827"/>
                </a:cubicBezTo>
                <a:cubicBezTo>
                  <a:pt x="1994" y="827"/>
                  <a:pt x="1995" y="827"/>
                  <a:pt x="1995" y="827"/>
                </a:cubicBezTo>
                <a:cubicBezTo>
                  <a:pt x="1995" y="827"/>
                  <a:pt x="1996" y="827"/>
                  <a:pt x="1996" y="827"/>
                </a:cubicBezTo>
                <a:close/>
                <a:moveTo>
                  <a:pt x="1781" y="831"/>
                </a:moveTo>
                <a:cubicBezTo>
                  <a:pt x="1781" y="832"/>
                  <a:pt x="1781" y="833"/>
                  <a:pt x="1781" y="833"/>
                </a:cubicBezTo>
                <a:cubicBezTo>
                  <a:pt x="1782" y="833"/>
                  <a:pt x="1782" y="833"/>
                  <a:pt x="1782" y="833"/>
                </a:cubicBezTo>
                <a:cubicBezTo>
                  <a:pt x="1782" y="832"/>
                  <a:pt x="1782" y="832"/>
                  <a:pt x="1782" y="831"/>
                </a:cubicBezTo>
                <a:cubicBezTo>
                  <a:pt x="1782" y="831"/>
                  <a:pt x="1781" y="831"/>
                  <a:pt x="1781" y="831"/>
                </a:cubicBezTo>
                <a:close/>
                <a:moveTo>
                  <a:pt x="1997" y="871"/>
                </a:moveTo>
                <a:cubicBezTo>
                  <a:pt x="1997" y="870"/>
                  <a:pt x="1997" y="870"/>
                  <a:pt x="1996" y="870"/>
                </a:cubicBezTo>
                <a:cubicBezTo>
                  <a:pt x="1996" y="871"/>
                  <a:pt x="1995" y="871"/>
                  <a:pt x="1996" y="872"/>
                </a:cubicBezTo>
                <a:cubicBezTo>
                  <a:pt x="1996" y="872"/>
                  <a:pt x="1996" y="872"/>
                  <a:pt x="1997" y="872"/>
                </a:cubicBezTo>
                <a:cubicBezTo>
                  <a:pt x="1997" y="872"/>
                  <a:pt x="1998" y="871"/>
                  <a:pt x="1997" y="871"/>
                </a:cubicBezTo>
                <a:close/>
                <a:moveTo>
                  <a:pt x="2056" y="934"/>
                </a:moveTo>
                <a:cubicBezTo>
                  <a:pt x="2055" y="935"/>
                  <a:pt x="2055" y="935"/>
                  <a:pt x="2055" y="935"/>
                </a:cubicBezTo>
                <a:cubicBezTo>
                  <a:pt x="2054" y="936"/>
                  <a:pt x="2055" y="936"/>
                  <a:pt x="2055" y="936"/>
                </a:cubicBezTo>
                <a:cubicBezTo>
                  <a:pt x="2056" y="936"/>
                  <a:pt x="2057" y="936"/>
                  <a:pt x="2057" y="935"/>
                </a:cubicBezTo>
                <a:cubicBezTo>
                  <a:pt x="2057" y="935"/>
                  <a:pt x="2056" y="935"/>
                  <a:pt x="2056" y="934"/>
                </a:cubicBezTo>
                <a:close/>
                <a:moveTo>
                  <a:pt x="1022" y="168"/>
                </a:moveTo>
                <a:cubicBezTo>
                  <a:pt x="1022" y="168"/>
                  <a:pt x="1022" y="168"/>
                  <a:pt x="1023" y="167"/>
                </a:cubicBezTo>
                <a:cubicBezTo>
                  <a:pt x="1023" y="167"/>
                  <a:pt x="1023" y="167"/>
                  <a:pt x="1022" y="167"/>
                </a:cubicBezTo>
                <a:cubicBezTo>
                  <a:pt x="1022" y="167"/>
                  <a:pt x="1022" y="167"/>
                  <a:pt x="1021" y="168"/>
                </a:cubicBezTo>
                <a:cubicBezTo>
                  <a:pt x="1021" y="168"/>
                  <a:pt x="1022" y="168"/>
                  <a:pt x="1022" y="168"/>
                </a:cubicBezTo>
                <a:close/>
                <a:moveTo>
                  <a:pt x="2016" y="983"/>
                </a:moveTo>
                <a:cubicBezTo>
                  <a:pt x="2016" y="983"/>
                  <a:pt x="2016" y="983"/>
                  <a:pt x="2016" y="983"/>
                </a:cubicBezTo>
                <a:cubicBezTo>
                  <a:pt x="2015" y="982"/>
                  <a:pt x="2014" y="983"/>
                  <a:pt x="2014" y="983"/>
                </a:cubicBezTo>
                <a:cubicBezTo>
                  <a:pt x="2014" y="984"/>
                  <a:pt x="2015" y="984"/>
                  <a:pt x="2015" y="984"/>
                </a:cubicBezTo>
                <a:cubicBezTo>
                  <a:pt x="2016" y="984"/>
                  <a:pt x="2017" y="984"/>
                  <a:pt x="2016" y="983"/>
                </a:cubicBezTo>
                <a:close/>
                <a:moveTo>
                  <a:pt x="2207" y="996"/>
                </a:moveTo>
                <a:cubicBezTo>
                  <a:pt x="2207" y="995"/>
                  <a:pt x="2207" y="995"/>
                  <a:pt x="2207" y="995"/>
                </a:cubicBezTo>
                <a:cubicBezTo>
                  <a:pt x="2206" y="995"/>
                  <a:pt x="2205" y="995"/>
                  <a:pt x="2205" y="995"/>
                </a:cubicBezTo>
                <a:cubicBezTo>
                  <a:pt x="2205" y="995"/>
                  <a:pt x="2205" y="996"/>
                  <a:pt x="2206" y="996"/>
                </a:cubicBezTo>
                <a:cubicBezTo>
                  <a:pt x="2206" y="997"/>
                  <a:pt x="2207" y="996"/>
                  <a:pt x="2207" y="996"/>
                </a:cubicBezTo>
                <a:close/>
                <a:moveTo>
                  <a:pt x="2205" y="995"/>
                </a:moveTo>
                <a:cubicBezTo>
                  <a:pt x="2205" y="994"/>
                  <a:pt x="2205" y="994"/>
                  <a:pt x="2204" y="994"/>
                </a:cubicBezTo>
                <a:cubicBezTo>
                  <a:pt x="2204" y="994"/>
                  <a:pt x="2204" y="994"/>
                  <a:pt x="2204" y="994"/>
                </a:cubicBezTo>
                <a:cubicBezTo>
                  <a:pt x="2204" y="994"/>
                  <a:pt x="2204" y="994"/>
                  <a:pt x="2204" y="994"/>
                </a:cubicBezTo>
                <a:cubicBezTo>
                  <a:pt x="2204" y="995"/>
                  <a:pt x="2205" y="995"/>
                  <a:pt x="2205" y="995"/>
                </a:cubicBezTo>
                <a:close/>
                <a:moveTo>
                  <a:pt x="2115" y="1050"/>
                </a:moveTo>
                <a:cubicBezTo>
                  <a:pt x="2115" y="1050"/>
                  <a:pt x="2115" y="1050"/>
                  <a:pt x="2115" y="1050"/>
                </a:cubicBezTo>
                <a:cubicBezTo>
                  <a:pt x="2115" y="1050"/>
                  <a:pt x="2115" y="1050"/>
                  <a:pt x="2115" y="1050"/>
                </a:cubicBezTo>
                <a:cubicBezTo>
                  <a:pt x="2115" y="1050"/>
                  <a:pt x="2115" y="1050"/>
                  <a:pt x="2115" y="1050"/>
                </a:cubicBezTo>
                <a:cubicBezTo>
                  <a:pt x="2115" y="1050"/>
                  <a:pt x="2115" y="1050"/>
                  <a:pt x="2115" y="1050"/>
                </a:cubicBezTo>
                <a:close/>
                <a:moveTo>
                  <a:pt x="2117" y="1048"/>
                </a:moveTo>
                <a:cubicBezTo>
                  <a:pt x="2117" y="1048"/>
                  <a:pt x="2117" y="1048"/>
                  <a:pt x="2117" y="1048"/>
                </a:cubicBezTo>
                <a:cubicBezTo>
                  <a:pt x="2116" y="1049"/>
                  <a:pt x="2116" y="1050"/>
                  <a:pt x="2115" y="1050"/>
                </a:cubicBezTo>
                <a:cubicBezTo>
                  <a:pt x="2116" y="1050"/>
                  <a:pt x="2117" y="1050"/>
                  <a:pt x="2117" y="1050"/>
                </a:cubicBezTo>
                <a:cubicBezTo>
                  <a:pt x="2118" y="1049"/>
                  <a:pt x="2118" y="1049"/>
                  <a:pt x="2117" y="1048"/>
                </a:cubicBezTo>
                <a:close/>
                <a:moveTo>
                  <a:pt x="1920" y="1126"/>
                </a:moveTo>
                <a:cubicBezTo>
                  <a:pt x="1918" y="1126"/>
                  <a:pt x="1918" y="1127"/>
                  <a:pt x="1919" y="1129"/>
                </a:cubicBezTo>
                <a:cubicBezTo>
                  <a:pt x="1920" y="1129"/>
                  <a:pt x="1920" y="1129"/>
                  <a:pt x="1921" y="1129"/>
                </a:cubicBezTo>
                <a:cubicBezTo>
                  <a:pt x="1921" y="1128"/>
                  <a:pt x="1921" y="1127"/>
                  <a:pt x="1921" y="1126"/>
                </a:cubicBezTo>
                <a:cubicBezTo>
                  <a:pt x="1920" y="1126"/>
                  <a:pt x="1920" y="1126"/>
                  <a:pt x="1920" y="1126"/>
                </a:cubicBezTo>
                <a:close/>
                <a:moveTo>
                  <a:pt x="1035" y="75"/>
                </a:moveTo>
                <a:cubicBezTo>
                  <a:pt x="1035" y="75"/>
                  <a:pt x="1035" y="74"/>
                  <a:pt x="1035" y="74"/>
                </a:cubicBezTo>
                <a:cubicBezTo>
                  <a:pt x="1035" y="74"/>
                  <a:pt x="1034" y="75"/>
                  <a:pt x="1034" y="75"/>
                </a:cubicBezTo>
                <a:cubicBezTo>
                  <a:pt x="1034" y="76"/>
                  <a:pt x="1035" y="76"/>
                  <a:pt x="1035" y="77"/>
                </a:cubicBezTo>
                <a:cubicBezTo>
                  <a:pt x="1035" y="76"/>
                  <a:pt x="1035" y="76"/>
                  <a:pt x="1035" y="75"/>
                </a:cubicBezTo>
                <a:close/>
                <a:moveTo>
                  <a:pt x="1364" y="73"/>
                </a:moveTo>
                <a:cubicBezTo>
                  <a:pt x="1364" y="73"/>
                  <a:pt x="1363" y="73"/>
                  <a:pt x="1363" y="73"/>
                </a:cubicBezTo>
                <a:cubicBezTo>
                  <a:pt x="1362" y="73"/>
                  <a:pt x="1362" y="73"/>
                  <a:pt x="1362" y="74"/>
                </a:cubicBezTo>
                <a:cubicBezTo>
                  <a:pt x="1363" y="75"/>
                  <a:pt x="1363" y="75"/>
                  <a:pt x="1363" y="76"/>
                </a:cubicBezTo>
                <a:cubicBezTo>
                  <a:pt x="1364" y="76"/>
                  <a:pt x="1365" y="76"/>
                  <a:pt x="1365" y="76"/>
                </a:cubicBezTo>
                <a:cubicBezTo>
                  <a:pt x="1365" y="75"/>
                  <a:pt x="1365" y="74"/>
                  <a:pt x="1364" y="73"/>
                </a:cubicBezTo>
                <a:close/>
                <a:moveTo>
                  <a:pt x="590" y="185"/>
                </a:moveTo>
                <a:cubicBezTo>
                  <a:pt x="590" y="185"/>
                  <a:pt x="589" y="185"/>
                  <a:pt x="589" y="186"/>
                </a:cubicBezTo>
                <a:cubicBezTo>
                  <a:pt x="589" y="186"/>
                  <a:pt x="589" y="187"/>
                  <a:pt x="590" y="187"/>
                </a:cubicBezTo>
                <a:cubicBezTo>
                  <a:pt x="590" y="188"/>
                  <a:pt x="591" y="187"/>
                  <a:pt x="591" y="186"/>
                </a:cubicBezTo>
                <a:cubicBezTo>
                  <a:pt x="591" y="186"/>
                  <a:pt x="591" y="185"/>
                  <a:pt x="590" y="185"/>
                </a:cubicBezTo>
                <a:close/>
                <a:moveTo>
                  <a:pt x="1510" y="206"/>
                </a:moveTo>
                <a:cubicBezTo>
                  <a:pt x="1510" y="206"/>
                  <a:pt x="1510" y="205"/>
                  <a:pt x="1510" y="205"/>
                </a:cubicBezTo>
                <a:cubicBezTo>
                  <a:pt x="1510" y="205"/>
                  <a:pt x="1510" y="204"/>
                  <a:pt x="1510" y="204"/>
                </a:cubicBezTo>
                <a:cubicBezTo>
                  <a:pt x="1509" y="205"/>
                  <a:pt x="1509" y="205"/>
                  <a:pt x="1509" y="205"/>
                </a:cubicBezTo>
                <a:cubicBezTo>
                  <a:pt x="1508" y="206"/>
                  <a:pt x="1508" y="206"/>
                  <a:pt x="1509" y="207"/>
                </a:cubicBezTo>
                <a:cubicBezTo>
                  <a:pt x="1509" y="207"/>
                  <a:pt x="1510" y="206"/>
                  <a:pt x="1510" y="206"/>
                </a:cubicBezTo>
                <a:close/>
                <a:moveTo>
                  <a:pt x="194" y="315"/>
                </a:moveTo>
                <a:cubicBezTo>
                  <a:pt x="194" y="315"/>
                  <a:pt x="193" y="315"/>
                  <a:pt x="193" y="316"/>
                </a:cubicBezTo>
                <a:cubicBezTo>
                  <a:pt x="193" y="317"/>
                  <a:pt x="194" y="317"/>
                  <a:pt x="195" y="317"/>
                </a:cubicBezTo>
                <a:cubicBezTo>
                  <a:pt x="195" y="317"/>
                  <a:pt x="195" y="317"/>
                  <a:pt x="195" y="317"/>
                </a:cubicBezTo>
                <a:cubicBezTo>
                  <a:pt x="195" y="316"/>
                  <a:pt x="194" y="315"/>
                  <a:pt x="194" y="315"/>
                </a:cubicBezTo>
                <a:close/>
                <a:moveTo>
                  <a:pt x="1188" y="320"/>
                </a:moveTo>
                <a:cubicBezTo>
                  <a:pt x="1188" y="320"/>
                  <a:pt x="1188" y="320"/>
                  <a:pt x="1188" y="320"/>
                </a:cubicBezTo>
                <a:cubicBezTo>
                  <a:pt x="1189" y="319"/>
                  <a:pt x="1189" y="319"/>
                  <a:pt x="1190" y="318"/>
                </a:cubicBezTo>
                <a:cubicBezTo>
                  <a:pt x="1189" y="318"/>
                  <a:pt x="1188" y="318"/>
                  <a:pt x="1188" y="319"/>
                </a:cubicBezTo>
                <a:cubicBezTo>
                  <a:pt x="1187" y="319"/>
                  <a:pt x="1187" y="320"/>
                  <a:pt x="1188" y="320"/>
                </a:cubicBezTo>
                <a:close/>
                <a:moveTo>
                  <a:pt x="1190" y="318"/>
                </a:moveTo>
                <a:cubicBezTo>
                  <a:pt x="1190" y="318"/>
                  <a:pt x="1190" y="318"/>
                  <a:pt x="1190" y="318"/>
                </a:cubicBezTo>
                <a:cubicBezTo>
                  <a:pt x="1190" y="318"/>
                  <a:pt x="1190" y="318"/>
                  <a:pt x="1190" y="318"/>
                </a:cubicBezTo>
                <a:cubicBezTo>
                  <a:pt x="1190" y="318"/>
                  <a:pt x="1190" y="318"/>
                  <a:pt x="1190" y="318"/>
                </a:cubicBezTo>
                <a:cubicBezTo>
                  <a:pt x="1190" y="318"/>
                  <a:pt x="1190" y="318"/>
                  <a:pt x="1190" y="318"/>
                </a:cubicBezTo>
                <a:close/>
                <a:moveTo>
                  <a:pt x="1319" y="354"/>
                </a:moveTo>
                <a:cubicBezTo>
                  <a:pt x="1319" y="354"/>
                  <a:pt x="1319" y="355"/>
                  <a:pt x="1320" y="355"/>
                </a:cubicBezTo>
                <a:cubicBezTo>
                  <a:pt x="1320" y="355"/>
                  <a:pt x="1320" y="355"/>
                  <a:pt x="1320" y="355"/>
                </a:cubicBezTo>
                <a:cubicBezTo>
                  <a:pt x="1321" y="354"/>
                  <a:pt x="1320" y="354"/>
                  <a:pt x="1319" y="354"/>
                </a:cubicBezTo>
                <a:cubicBezTo>
                  <a:pt x="1319" y="354"/>
                  <a:pt x="1319" y="354"/>
                  <a:pt x="1319" y="354"/>
                </a:cubicBezTo>
                <a:close/>
                <a:moveTo>
                  <a:pt x="682" y="363"/>
                </a:moveTo>
                <a:cubicBezTo>
                  <a:pt x="682" y="364"/>
                  <a:pt x="681" y="364"/>
                  <a:pt x="681" y="364"/>
                </a:cubicBezTo>
                <a:cubicBezTo>
                  <a:pt x="681" y="365"/>
                  <a:pt x="682" y="365"/>
                  <a:pt x="682" y="366"/>
                </a:cubicBezTo>
                <a:cubicBezTo>
                  <a:pt x="682" y="366"/>
                  <a:pt x="683" y="366"/>
                  <a:pt x="683" y="365"/>
                </a:cubicBezTo>
                <a:cubicBezTo>
                  <a:pt x="683" y="365"/>
                  <a:pt x="683" y="364"/>
                  <a:pt x="683" y="364"/>
                </a:cubicBezTo>
                <a:cubicBezTo>
                  <a:pt x="683" y="363"/>
                  <a:pt x="682" y="363"/>
                  <a:pt x="682" y="363"/>
                </a:cubicBezTo>
                <a:close/>
                <a:moveTo>
                  <a:pt x="1588" y="123"/>
                </a:moveTo>
                <a:cubicBezTo>
                  <a:pt x="1588" y="123"/>
                  <a:pt x="1587" y="123"/>
                  <a:pt x="1587" y="124"/>
                </a:cubicBezTo>
                <a:cubicBezTo>
                  <a:pt x="1587" y="124"/>
                  <a:pt x="1588" y="125"/>
                  <a:pt x="1588" y="125"/>
                </a:cubicBezTo>
                <a:cubicBezTo>
                  <a:pt x="1589" y="125"/>
                  <a:pt x="1589" y="124"/>
                  <a:pt x="1589" y="124"/>
                </a:cubicBezTo>
                <a:cubicBezTo>
                  <a:pt x="1589" y="123"/>
                  <a:pt x="1589" y="123"/>
                  <a:pt x="1588" y="123"/>
                </a:cubicBezTo>
                <a:close/>
                <a:moveTo>
                  <a:pt x="2145" y="436"/>
                </a:moveTo>
                <a:cubicBezTo>
                  <a:pt x="2145" y="435"/>
                  <a:pt x="2145" y="435"/>
                  <a:pt x="2145" y="435"/>
                </a:cubicBezTo>
                <a:cubicBezTo>
                  <a:pt x="2145" y="435"/>
                  <a:pt x="2144" y="435"/>
                  <a:pt x="2144" y="435"/>
                </a:cubicBezTo>
                <a:cubicBezTo>
                  <a:pt x="2144" y="435"/>
                  <a:pt x="2144" y="436"/>
                  <a:pt x="2144" y="436"/>
                </a:cubicBezTo>
                <a:cubicBezTo>
                  <a:pt x="2145" y="436"/>
                  <a:pt x="2145" y="436"/>
                  <a:pt x="2145" y="436"/>
                </a:cubicBezTo>
                <a:close/>
                <a:moveTo>
                  <a:pt x="2076" y="597"/>
                </a:moveTo>
                <a:cubicBezTo>
                  <a:pt x="2076" y="596"/>
                  <a:pt x="2076" y="596"/>
                  <a:pt x="2077" y="596"/>
                </a:cubicBezTo>
                <a:cubicBezTo>
                  <a:pt x="2076" y="595"/>
                  <a:pt x="2076" y="595"/>
                  <a:pt x="2076" y="594"/>
                </a:cubicBezTo>
                <a:cubicBezTo>
                  <a:pt x="2076" y="595"/>
                  <a:pt x="2075" y="595"/>
                  <a:pt x="2075" y="596"/>
                </a:cubicBezTo>
                <a:cubicBezTo>
                  <a:pt x="2075" y="596"/>
                  <a:pt x="2075" y="596"/>
                  <a:pt x="2076" y="597"/>
                </a:cubicBezTo>
                <a:close/>
                <a:moveTo>
                  <a:pt x="1132" y="616"/>
                </a:moveTo>
                <a:cubicBezTo>
                  <a:pt x="1132" y="616"/>
                  <a:pt x="1131" y="616"/>
                  <a:pt x="1131" y="615"/>
                </a:cubicBezTo>
                <a:cubicBezTo>
                  <a:pt x="1130" y="615"/>
                  <a:pt x="1129" y="616"/>
                  <a:pt x="1129" y="617"/>
                </a:cubicBezTo>
                <a:cubicBezTo>
                  <a:pt x="1130" y="617"/>
                  <a:pt x="1130" y="617"/>
                  <a:pt x="1131" y="617"/>
                </a:cubicBezTo>
                <a:cubicBezTo>
                  <a:pt x="1131" y="617"/>
                  <a:pt x="1132" y="617"/>
                  <a:pt x="1132" y="616"/>
                </a:cubicBezTo>
                <a:close/>
                <a:moveTo>
                  <a:pt x="1303" y="647"/>
                </a:moveTo>
                <a:cubicBezTo>
                  <a:pt x="1304" y="646"/>
                  <a:pt x="1304" y="646"/>
                  <a:pt x="1304" y="646"/>
                </a:cubicBezTo>
                <a:cubicBezTo>
                  <a:pt x="1305" y="646"/>
                  <a:pt x="1305" y="645"/>
                  <a:pt x="1305" y="645"/>
                </a:cubicBezTo>
                <a:cubicBezTo>
                  <a:pt x="1305" y="645"/>
                  <a:pt x="1304" y="644"/>
                  <a:pt x="1304" y="644"/>
                </a:cubicBezTo>
                <a:cubicBezTo>
                  <a:pt x="1303" y="644"/>
                  <a:pt x="1303" y="645"/>
                  <a:pt x="1303" y="646"/>
                </a:cubicBezTo>
                <a:cubicBezTo>
                  <a:pt x="1303" y="646"/>
                  <a:pt x="1303" y="646"/>
                  <a:pt x="1303" y="647"/>
                </a:cubicBezTo>
                <a:close/>
                <a:moveTo>
                  <a:pt x="482" y="695"/>
                </a:moveTo>
                <a:cubicBezTo>
                  <a:pt x="482" y="695"/>
                  <a:pt x="482" y="695"/>
                  <a:pt x="482" y="695"/>
                </a:cubicBezTo>
                <a:cubicBezTo>
                  <a:pt x="482" y="695"/>
                  <a:pt x="482" y="695"/>
                  <a:pt x="482" y="695"/>
                </a:cubicBezTo>
                <a:cubicBezTo>
                  <a:pt x="482" y="695"/>
                  <a:pt x="482" y="695"/>
                  <a:pt x="482" y="695"/>
                </a:cubicBezTo>
                <a:cubicBezTo>
                  <a:pt x="482" y="695"/>
                  <a:pt x="482" y="695"/>
                  <a:pt x="482" y="695"/>
                </a:cubicBezTo>
                <a:close/>
                <a:moveTo>
                  <a:pt x="483" y="697"/>
                </a:moveTo>
                <a:cubicBezTo>
                  <a:pt x="484" y="697"/>
                  <a:pt x="485" y="697"/>
                  <a:pt x="485" y="696"/>
                </a:cubicBezTo>
                <a:cubicBezTo>
                  <a:pt x="485" y="696"/>
                  <a:pt x="485" y="695"/>
                  <a:pt x="484" y="695"/>
                </a:cubicBezTo>
                <a:cubicBezTo>
                  <a:pt x="484" y="695"/>
                  <a:pt x="483" y="695"/>
                  <a:pt x="482" y="695"/>
                </a:cubicBezTo>
                <a:cubicBezTo>
                  <a:pt x="482" y="696"/>
                  <a:pt x="483" y="696"/>
                  <a:pt x="483" y="697"/>
                </a:cubicBezTo>
                <a:close/>
                <a:moveTo>
                  <a:pt x="611" y="160"/>
                </a:moveTo>
                <a:cubicBezTo>
                  <a:pt x="611" y="160"/>
                  <a:pt x="611" y="160"/>
                  <a:pt x="611" y="160"/>
                </a:cubicBezTo>
                <a:cubicBezTo>
                  <a:pt x="611" y="160"/>
                  <a:pt x="611" y="160"/>
                  <a:pt x="611" y="160"/>
                </a:cubicBezTo>
                <a:cubicBezTo>
                  <a:pt x="610" y="160"/>
                  <a:pt x="611" y="160"/>
                  <a:pt x="611" y="160"/>
                </a:cubicBezTo>
                <a:close/>
                <a:moveTo>
                  <a:pt x="535" y="161"/>
                </a:moveTo>
                <a:cubicBezTo>
                  <a:pt x="535" y="161"/>
                  <a:pt x="535" y="161"/>
                  <a:pt x="535" y="161"/>
                </a:cubicBezTo>
                <a:cubicBezTo>
                  <a:pt x="535" y="161"/>
                  <a:pt x="535" y="161"/>
                  <a:pt x="535" y="161"/>
                </a:cubicBezTo>
                <a:cubicBezTo>
                  <a:pt x="534" y="161"/>
                  <a:pt x="534" y="161"/>
                  <a:pt x="535" y="161"/>
                </a:cubicBezTo>
                <a:close/>
                <a:moveTo>
                  <a:pt x="1998" y="402"/>
                </a:moveTo>
                <a:cubicBezTo>
                  <a:pt x="1998" y="403"/>
                  <a:pt x="1999" y="403"/>
                  <a:pt x="1999" y="403"/>
                </a:cubicBezTo>
                <a:cubicBezTo>
                  <a:pt x="1999" y="403"/>
                  <a:pt x="1999" y="402"/>
                  <a:pt x="1999" y="402"/>
                </a:cubicBezTo>
                <a:cubicBezTo>
                  <a:pt x="1999" y="402"/>
                  <a:pt x="1999" y="401"/>
                  <a:pt x="1999" y="401"/>
                </a:cubicBezTo>
                <a:cubicBezTo>
                  <a:pt x="1999" y="402"/>
                  <a:pt x="1998" y="402"/>
                  <a:pt x="1998" y="402"/>
                </a:cubicBezTo>
                <a:close/>
                <a:moveTo>
                  <a:pt x="1552" y="173"/>
                </a:moveTo>
                <a:cubicBezTo>
                  <a:pt x="1552" y="172"/>
                  <a:pt x="1552" y="172"/>
                  <a:pt x="1552" y="172"/>
                </a:cubicBezTo>
                <a:cubicBezTo>
                  <a:pt x="1552" y="172"/>
                  <a:pt x="1552" y="172"/>
                  <a:pt x="1552" y="173"/>
                </a:cubicBezTo>
                <a:cubicBezTo>
                  <a:pt x="1552" y="173"/>
                  <a:pt x="1552" y="173"/>
                  <a:pt x="1552" y="173"/>
                </a:cubicBezTo>
                <a:close/>
                <a:moveTo>
                  <a:pt x="1551" y="179"/>
                </a:moveTo>
                <a:cubicBezTo>
                  <a:pt x="1551" y="178"/>
                  <a:pt x="1551" y="178"/>
                  <a:pt x="1551" y="178"/>
                </a:cubicBezTo>
                <a:cubicBezTo>
                  <a:pt x="1551" y="179"/>
                  <a:pt x="1551" y="179"/>
                  <a:pt x="1551" y="179"/>
                </a:cubicBezTo>
                <a:close/>
                <a:moveTo>
                  <a:pt x="321" y="181"/>
                </a:moveTo>
                <a:cubicBezTo>
                  <a:pt x="321" y="181"/>
                  <a:pt x="321" y="181"/>
                  <a:pt x="321" y="181"/>
                </a:cubicBezTo>
                <a:cubicBezTo>
                  <a:pt x="321" y="181"/>
                  <a:pt x="321" y="181"/>
                  <a:pt x="321" y="181"/>
                </a:cubicBezTo>
                <a:cubicBezTo>
                  <a:pt x="321" y="181"/>
                  <a:pt x="321" y="181"/>
                  <a:pt x="321" y="181"/>
                </a:cubicBezTo>
                <a:cubicBezTo>
                  <a:pt x="321" y="181"/>
                  <a:pt x="321" y="181"/>
                  <a:pt x="321" y="181"/>
                </a:cubicBezTo>
                <a:close/>
                <a:moveTo>
                  <a:pt x="323" y="181"/>
                </a:moveTo>
                <a:cubicBezTo>
                  <a:pt x="323" y="181"/>
                  <a:pt x="323" y="180"/>
                  <a:pt x="323" y="180"/>
                </a:cubicBezTo>
                <a:cubicBezTo>
                  <a:pt x="323" y="180"/>
                  <a:pt x="322" y="180"/>
                  <a:pt x="322" y="180"/>
                </a:cubicBezTo>
                <a:cubicBezTo>
                  <a:pt x="321" y="180"/>
                  <a:pt x="321" y="181"/>
                  <a:pt x="321" y="181"/>
                </a:cubicBezTo>
                <a:cubicBezTo>
                  <a:pt x="321" y="181"/>
                  <a:pt x="322" y="181"/>
                  <a:pt x="322" y="181"/>
                </a:cubicBezTo>
                <a:cubicBezTo>
                  <a:pt x="323" y="181"/>
                  <a:pt x="323" y="181"/>
                  <a:pt x="323" y="181"/>
                </a:cubicBezTo>
                <a:close/>
                <a:moveTo>
                  <a:pt x="1521" y="181"/>
                </a:moveTo>
                <a:cubicBezTo>
                  <a:pt x="1521" y="181"/>
                  <a:pt x="1521" y="182"/>
                  <a:pt x="1522" y="182"/>
                </a:cubicBezTo>
                <a:cubicBezTo>
                  <a:pt x="1522" y="182"/>
                  <a:pt x="1522" y="182"/>
                  <a:pt x="1523" y="182"/>
                </a:cubicBezTo>
                <a:cubicBezTo>
                  <a:pt x="1523" y="181"/>
                  <a:pt x="1523" y="181"/>
                  <a:pt x="1522" y="180"/>
                </a:cubicBezTo>
                <a:cubicBezTo>
                  <a:pt x="1522" y="180"/>
                  <a:pt x="1521" y="181"/>
                  <a:pt x="1521" y="181"/>
                </a:cubicBezTo>
                <a:close/>
                <a:moveTo>
                  <a:pt x="1138" y="613"/>
                </a:moveTo>
                <a:cubicBezTo>
                  <a:pt x="1138" y="613"/>
                  <a:pt x="1138" y="613"/>
                  <a:pt x="1138" y="613"/>
                </a:cubicBezTo>
                <a:cubicBezTo>
                  <a:pt x="1137" y="613"/>
                  <a:pt x="1137" y="613"/>
                  <a:pt x="1137" y="613"/>
                </a:cubicBezTo>
                <a:cubicBezTo>
                  <a:pt x="1136" y="613"/>
                  <a:pt x="1136" y="613"/>
                  <a:pt x="1137" y="614"/>
                </a:cubicBezTo>
                <a:cubicBezTo>
                  <a:pt x="1137" y="614"/>
                  <a:pt x="1138" y="614"/>
                  <a:pt x="1138" y="613"/>
                </a:cubicBezTo>
                <a:close/>
                <a:moveTo>
                  <a:pt x="658" y="283"/>
                </a:moveTo>
                <a:cubicBezTo>
                  <a:pt x="658" y="282"/>
                  <a:pt x="658" y="282"/>
                  <a:pt x="658" y="282"/>
                </a:cubicBezTo>
                <a:cubicBezTo>
                  <a:pt x="658" y="283"/>
                  <a:pt x="658" y="283"/>
                  <a:pt x="658" y="283"/>
                </a:cubicBezTo>
                <a:close/>
                <a:moveTo>
                  <a:pt x="1363" y="64"/>
                </a:moveTo>
                <a:cubicBezTo>
                  <a:pt x="1363" y="63"/>
                  <a:pt x="1363" y="63"/>
                  <a:pt x="1363" y="63"/>
                </a:cubicBezTo>
                <a:cubicBezTo>
                  <a:pt x="1362" y="63"/>
                  <a:pt x="1362" y="63"/>
                  <a:pt x="1362" y="63"/>
                </a:cubicBezTo>
                <a:cubicBezTo>
                  <a:pt x="1362" y="64"/>
                  <a:pt x="1362" y="64"/>
                  <a:pt x="1362" y="65"/>
                </a:cubicBezTo>
                <a:cubicBezTo>
                  <a:pt x="1363" y="65"/>
                  <a:pt x="1363" y="64"/>
                  <a:pt x="1363" y="64"/>
                </a:cubicBezTo>
                <a:close/>
                <a:moveTo>
                  <a:pt x="2020" y="652"/>
                </a:moveTo>
                <a:cubicBezTo>
                  <a:pt x="2020" y="652"/>
                  <a:pt x="2020" y="652"/>
                  <a:pt x="2020" y="652"/>
                </a:cubicBezTo>
                <a:cubicBezTo>
                  <a:pt x="2020" y="652"/>
                  <a:pt x="2019" y="652"/>
                  <a:pt x="2019" y="652"/>
                </a:cubicBezTo>
                <a:cubicBezTo>
                  <a:pt x="2019" y="652"/>
                  <a:pt x="2019" y="652"/>
                  <a:pt x="2019" y="653"/>
                </a:cubicBezTo>
                <a:cubicBezTo>
                  <a:pt x="2020" y="653"/>
                  <a:pt x="2020" y="653"/>
                  <a:pt x="2020" y="652"/>
                </a:cubicBezTo>
                <a:close/>
                <a:moveTo>
                  <a:pt x="1545" y="187"/>
                </a:moveTo>
                <a:cubicBezTo>
                  <a:pt x="1545" y="187"/>
                  <a:pt x="1546" y="188"/>
                  <a:pt x="1546" y="188"/>
                </a:cubicBezTo>
                <a:cubicBezTo>
                  <a:pt x="1546" y="188"/>
                  <a:pt x="1546" y="187"/>
                  <a:pt x="1546" y="187"/>
                </a:cubicBezTo>
                <a:cubicBezTo>
                  <a:pt x="1546" y="187"/>
                  <a:pt x="1545" y="187"/>
                  <a:pt x="1545" y="187"/>
                </a:cubicBezTo>
                <a:close/>
                <a:moveTo>
                  <a:pt x="1004" y="189"/>
                </a:moveTo>
                <a:cubicBezTo>
                  <a:pt x="1004" y="190"/>
                  <a:pt x="1004" y="190"/>
                  <a:pt x="1004" y="191"/>
                </a:cubicBezTo>
                <a:cubicBezTo>
                  <a:pt x="1006" y="190"/>
                  <a:pt x="1006" y="190"/>
                  <a:pt x="1004" y="189"/>
                </a:cubicBezTo>
                <a:close/>
                <a:moveTo>
                  <a:pt x="616" y="79"/>
                </a:moveTo>
                <a:cubicBezTo>
                  <a:pt x="617" y="79"/>
                  <a:pt x="617" y="79"/>
                  <a:pt x="617" y="78"/>
                </a:cubicBezTo>
                <a:cubicBezTo>
                  <a:pt x="617" y="78"/>
                  <a:pt x="616" y="79"/>
                  <a:pt x="616" y="79"/>
                </a:cubicBezTo>
                <a:cubicBezTo>
                  <a:pt x="616" y="79"/>
                  <a:pt x="616" y="79"/>
                  <a:pt x="616" y="79"/>
                </a:cubicBezTo>
                <a:close/>
                <a:moveTo>
                  <a:pt x="1517" y="210"/>
                </a:moveTo>
                <a:cubicBezTo>
                  <a:pt x="1517" y="210"/>
                  <a:pt x="1516" y="210"/>
                  <a:pt x="1516" y="210"/>
                </a:cubicBezTo>
                <a:cubicBezTo>
                  <a:pt x="1516" y="210"/>
                  <a:pt x="1516" y="210"/>
                  <a:pt x="1516" y="210"/>
                </a:cubicBezTo>
                <a:cubicBezTo>
                  <a:pt x="1516" y="210"/>
                  <a:pt x="1516" y="210"/>
                  <a:pt x="1516" y="211"/>
                </a:cubicBezTo>
                <a:cubicBezTo>
                  <a:pt x="1517" y="211"/>
                  <a:pt x="1517" y="210"/>
                  <a:pt x="1517" y="210"/>
                </a:cubicBezTo>
                <a:close/>
                <a:moveTo>
                  <a:pt x="1030" y="81"/>
                </a:moveTo>
                <a:cubicBezTo>
                  <a:pt x="1030" y="81"/>
                  <a:pt x="1030" y="81"/>
                  <a:pt x="1030" y="81"/>
                </a:cubicBezTo>
                <a:cubicBezTo>
                  <a:pt x="1030" y="80"/>
                  <a:pt x="1029" y="80"/>
                  <a:pt x="1029" y="80"/>
                </a:cubicBezTo>
                <a:cubicBezTo>
                  <a:pt x="1029" y="80"/>
                  <a:pt x="1029" y="81"/>
                  <a:pt x="1029" y="81"/>
                </a:cubicBezTo>
                <a:cubicBezTo>
                  <a:pt x="1029" y="82"/>
                  <a:pt x="1030" y="82"/>
                  <a:pt x="1030" y="81"/>
                </a:cubicBezTo>
                <a:close/>
                <a:moveTo>
                  <a:pt x="1029" y="80"/>
                </a:moveTo>
                <a:cubicBezTo>
                  <a:pt x="1029" y="80"/>
                  <a:pt x="1029" y="79"/>
                  <a:pt x="1029" y="79"/>
                </a:cubicBezTo>
                <a:cubicBezTo>
                  <a:pt x="1029" y="79"/>
                  <a:pt x="1029" y="79"/>
                  <a:pt x="1029" y="79"/>
                </a:cubicBezTo>
                <a:cubicBezTo>
                  <a:pt x="1029" y="79"/>
                  <a:pt x="1029" y="79"/>
                  <a:pt x="1029" y="80"/>
                </a:cubicBezTo>
                <a:cubicBezTo>
                  <a:pt x="1029" y="80"/>
                  <a:pt x="1029" y="80"/>
                  <a:pt x="1029" y="80"/>
                </a:cubicBezTo>
                <a:close/>
                <a:moveTo>
                  <a:pt x="1444" y="286"/>
                </a:moveTo>
                <a:cubicBezTo>
                  <a:pt x="1445" y="285"/>
                  <a:pt x="1445" y="285"/>
                  <a:pt x="1445" y="285"/>
                </a:cubicBezTo>
                <a:cubicBezTo>
                  <a:pt x="1444" y="285"/>
                  <a:pt x="1444" y="285"/>
                  <a:pt x="1444" y="285"/>
                </a:cubicBezTo>
                <a:lnTo>
                  <a:pt x="1444" y="286"/>
                </a:lnTo>
                <a:close/>
                <a:moveTo>
                  <a:pt x="548" y="224"/>
                </a:moveTo>
                <a:cubicBezTo>
                  <a:pt x="548" y="224"/>
                  <a:pt x="548" y="223"/>
                  <a:pt x="548" y="223"/>
                </a:cubicBezTo>
                <a:cubicBezTo>
                  <a:pt x="548" y="223"/>
                  <a:pt x="548" y="223"/>
                  <a:pt x="548" y="223"/>
                </a:cubicBezTo>
                <a:cubicBezTo>
                  <a:pt x="548" y="223"/>
                  <a:pt x="547" y="223"/>
                  <a:pt x="547" y="223"/>
                </a:cubicBezTo>
                <a:cubicBezTo>
                  <a:pt x="547" y="224"/>
                  <a:pt x="548" y="224"/>
                  <a:pt x="548" y="224"/>
                </a:cubicBezTo>
                <a:close/>
                <a:moveTo>
                  <a:pt x="657" y="94"/>
                </a:moveTo>
                <a:cubicBezTo>
                  <a:pt x="657" y="93"/>
                  <a:pt x="657" y="93"/>
                  <a:pt x="657" y="93"/>
                </a:cubicBezTo>
                <a:cubicBezTo>
                  <a:pt x="656" y="93"/>
                  <a:pt x="656" y="92"/>
                  <a:pt x="656" y="92"/>
                </a:cubicBezTo>
                <a:cubicBezTo>
                  <a:pt x="656" y="92"/>
                  <a:pt x="656" y="93"/>
                  <a:pt x="656" y="93"/>
                </a:cubicBezTo>
                <a:cubicBezTo>
                  <a:pt x="656" y="94"/>
                  <a:pt x="656" y="94"/>
                  <a:pt x="657" y="94"/>
                </a:cubicBezTo>
                <a:close/>
                <a:moveTo>
                  <a:pt x="1358" y="96"/>
                </a:moveTo>
                <a:cubicBezTo>
                  <a:pt x="1357" y="96"/>
                  <a:pt x="1357" y="96"/>
                  <a:pt x="1356" y="95"/>
                </a:cubicBezTo>
                <a:cubicBezTo>
                  <a:pt x="1356" y="95"/>
                  <a:pt x="1355" y="95"/>
                  <a:pt x="1355" y="95"/>
                </a:cubicBezTo>
                <a:cubicBezTo>
                  <a:pt x="1355" y="96"/>
                  <a:pt x="1355" y="96"/>
                  <a:pt x="1355" y="97"/>
                </a:cubicBezTo>
                <a:cubicBezTo>
                  <a:pt x="1355" y="97"/>
                  <a:pt x="1356" y="97"/>
                  <a:pt x="1356" y="97"/>
                </a:cubicBezTo>
                <a:cubicBezTo>
                  <a:pt x="1357" y="97"/>
                  <a:pt x="1357" y="96"/>
                  <a:pt x="1358" y="96"/>
                </a:cubicBezTo>
                <a:close/>
                <a:moveTo>
                  <a:pt x="1355" y="97"/>
                </a:moveTo>
                <a:cubicBezTo>
                  <a:pt x="1355" y="97"/>
                  <a:pt x="1355" y="97"/>
                  <a:pt x="1355" y="97"/>
                </a:cubicBezTo>
                <a:cubicBezTo>
                  <a:pt x="1354" y="97"/>
                  <a:pt x="1354" y="97"/>
                  <a:pt x="1354" y="97"/>
                </a:cubicBezTo>
                <a:cubicBezTo>
                  <a:pt x="1354" y="97"/>
                  <a:pt x="1355" y="97"/>
                  <a:pt x="1355" y="97"/>
                </a:cubicBezTo>
                <a:cubicBezTo>
                  <a:pt x="1355" y="97"/>
                  <a:pt x="1355" y="97"/>
                  <a:pt x="1355" y="97"/>
                </a:cubicBezTo>
                <a:close/>
                <a:moveTo>
                  <a:pt x="2028" y="653"/>
                </a:moveTo>
                <a:cubicBezTo>
                  <a:pt x="2028" y="654"/>
                  <a:pt x="2028" y="655"/>
                  <a:pt x="2029" y="656"/>
                </a:cubicBezTo>
                <a:cubicBezTo>
                  <a:pt x="2029" y="655"/>
                  <a:pt x="2029" y="654"/>
                  <a:pt x="2028" y="653"/>
                </a:cubicBezTo>
                <a:close/>
                <a:moveTo>
                  <a:pt x="686" y="101"/>
                </a:moveTo>
                <a:cubicBezTo>
                  <a:pt x="686" y="100"/>
                  <a:pt x="687" y="100"/>
                  <a:pt x="686" y="100"/>
                </a:cubicBezTo>
                <a:cubicBezTo>
                  <a:pt x="686" y="100"/>
                  <a:pt x="686" y="99"/>
                  <a:pt x="685" y="99"/>
                </a:cubicBezTo>
                <a:cubicBezTo>
                  <a:pt x="686" y="100"/>
                  <a:pt x="685" y="100"/>
                  <a:pt x="686" y="101"/>
                </a:cubicBezTo>
                <a:close/>
                <a:moveTo>
                  <a:pt x="2218" y="947"/>
                </a:moveTo>
                <a:cubicBezTo>
                  <a:pt x="2217" y="946"/>
                  <a:pt x="2216" y="945"/>
                  <a:pt x="2215" y="945"/>
                </a:cubicBezTo>
                <a:cubicBezTo>
                  <a:pt x="2216" y="947"/>
                  <a:pt x="2217" y="947"/>
                  <a:pt x="2218" y="947"/>
                </a:cubicBezTo>
                <a:close/>
                <a:moveTo>
                  <a:pt x="2218" y="947"/>
                </a:moveTo>
                <a:cubicBezTo>
                  <a:pt x="2219" y="947"/>
                  <a:pt x="2219" y="947"/>
                  <a:pt x="2219" y="947"/>
                </a:cubicBezTo>
                <a:cubicBezTo>
                  <a:pt x="2219" y="947"/>
                  <a:pt x="2219" y="947"/>
                  <a:pt x="2219" y="947"/>
                </a:cubicBezTo>
                <a:cubicBezTo>
                  <a:pt x="2219" y="947"/>
                  <a:pt x="2219" y="947"/>
                  <a:pt x="2219" y="947"/>
                </a:cubicBezTo>
                <a:cubicBezTo>
                  <a:pt x="2219" y="947"/>
                  <a:pt x="2219" y="947"/>
                  <a:pt x="2218" y="947"/>
                </a:cubicBezTo>
                <a:close/>
                <a:moveTo>
                  <a:pt x="1203" y="105"/>
                </a:moveTo>
                <a:cubicBezTo>
                  <a:pt x="1203" y="105"/>
                  <a:pt x="1202" y="104"/>
                  <a:pt x="1202" y="104"/>
                </a:cubicBezTo>
                <a:cubicBezTo>
                  <a:pt x="1202" y="104"/>
                  <a:pt x="1201" y="104"/>
                  <a:pt x="1201" y="104"/>
                </a:cubicBezTo>
                <a:cubicBezTo>
                  <a:pt x="1201" y="105"/>
                  <a:pt x="1201" y="105"/>
                  <a:pt x="1202" y="105"/>
                </a:cubicBezTo>
                <a:cubicBezTo>
                  <a:pt x="1202" y="106"/>
                  <a:pt x="1203" y="105"/>
                  <a:pt x="1203" y="105"/>
                </a:cubicBezTo>
                <a:close/>
                <a:moveTo>
                  <a:pt x="1201" y="104"/>
                </a:moveTo>
                <a:cubicBezTo>
                  <a:pt x="1201" y="104"/>
                  <a:pt x="1201" y="104"/>
                  <a:pt x="1201" y="104"/>
                </a:cubicBezTo>
                <a:cubicBezTo>
                  <a:pt x="1200" y="104"/>
                  <a:pt x="1200" y="104"/>
                  <a:pt x="1200" y="104"/>
                </a:cubicBezTo>
                <a:cubicBezTo>
                  <a:pt x="1200" y="104"/>
                  <a:pt x="1200" y="104"/>
                  <a:pt x="1200" y="104"/>
                </a:cubicBezTo>
                <a:cubicBezTo>
                  <a:pt x="1200" y="104"/>
                  <a:pt x="1201" y="104"/>
                  <a:pt x="1201" y="104"/>
                </a:cubicBezTo>
                <a:close/>
                <a:moveTo>
                  <a:pt x="1818" y="106"/>
                </a:moveTo>
                <a:cubicBezTo>
                  <a:pt x="1818" y="106"/>
                  <a:pt x="1817" y="106"/>
                  <a:pt x="1817" y="107"/>
                </a:cubicBezTo>
                <a:cubicBezTo>
                  <a:pt x="1817" y="107"/>
                  <a:pt x="1817" y="107"/>
                  <a:pt x="1817" y="108"/>
                </a:cubicBezTo>
                <a:cubicBezTo>
                  <a:pt x="1818" y="108"/>
                  <a:pt x="1818" y="108"/>
                  <a:pt x="1819" y="108"/>
                </a:cubicBezTo>
                <a:cubicBezTo>
                  <a:pt x="1819" y="107"/>
                  <a:pt x="1819" y="106"/>
                  <a:pt x="1818" y="106"/>
                </a:cubicBezTo>
                <a:close/>
                <a:moveTo>
                  <a:pt x="1819" y="108"/>
                </a:moveTo>
                <a:cubicBezTo>
                  <a:pt x="1819" y="108"/>
                  <a:pt x="1819" y="108"/>
                  <a:pt x="1819" y="108"/>
                </a:cubicBezTo>
                <a:cubicBezTo>
                  <a:pt x="1819" y="108"/>
                  <a:pt x="1819" y="108"/>
                  <a:pt x="1819" y="108"/>
                </a:cubicBezTo>
                <a:cubicBezTo>
                  <a:pt x="1819" y="108"/>
                  <a:pt x="1819" y="108"/>
                  <a:pt x="1819" y="108"/>
                </a:cubicBezTo>
                <a:cubicBezTo>
                  <a:pt x="1819" y="108"/>
                  <a:pt x="1819" y="108"/>
                  <a:pt x="1819" y="108"/>
                </a:cubicBezTo>
                <a:close/>
                <a:moveTo>
                  <a:pt x="536" y="239"/>
                </a:moveTo>
                <a:cubicBezTo>
                  <a:pt x="536" y="239"/>
                  <a:pt x="536" y="239"/>
                  <a:pt x="536" y="239"/>
                </a:cubicBezTo>
                <a:cubicBezTo>
                  <a:pt x="536" y="239"/>
                  <a:pt x="536" y="239"/>
                  <a:pt x="536" y="239"/>
                </a:cubicBezTo>
                <a:cubicBezTo>
                  <a:pt x="536" y="239"/>
                  <a:pt x="536" y="239"/>
                  <a:pt x="536" y="239"/>
                </a:cubicBezTo>
                <a:cubicBezTo>
                  <a:pt x="536" y="239"/>
                  <a:pt x="536" y="239"/>
                  <a:pt x="536" y="239"/>
                </a:cubicBezTo>
                <a:close/>
                <a:moveTo>
                  <a:pt x="536" y="241"/>
                </a:moveTo>
                <a:cubicBezTo>
                  <a:pt x="536" y="241"/>
                  <a:pt x="536" y="241"/>
                  <a:pt x="536" y="240"/>
                </a:cubicBezTo>
                <a:cubicBezTo>
                  <a:pt x="536" y="240"/>
                  <a:pt x="536" y="240"/>
                  <a:pt x="536" y="239"/>
                </a:cubicBezTo>
                <a:cubicBezTo>
                  <a:pt x="536" y="239"/>
                  <a:pt x="535" y="240"/>
                  <a:pt x="535" y="240"/>
                </a:cubicBezTo>
                <a:cubicBezTo>
                  <a:pt x="535" y="241"/>
                  <a:pt x="535" y="241"/>
                  <a:pt x="536" y="241"/>
                </a:cubicBezTo>
                <a:close/>
                <a:moveTo>
                  <a:pt x="1090" y="433"/>
                </a:moveTo>
                <a:cubicBezTo>
                  <a:pt x="1089" y="432"/>
                  <a:pt x="1089" y="432"/>
                  <a:pt x="1089" y="433"/>
                </a:cubicBezTo>
                <a:cubicBezTo>
                  <a:pt x="1089" y="433"/>
                  <a:pt x="1089" y="434"/>
                  <a:pt x="1089" y="434"/>
                </a:cubicBezTo>
                <a:cubicBezTo>
                  <a:pt x="1089" y="434"/>
                  <a:pt x="1089" y="433"/>
                  <a:pt x="1090" y="433"/>
                </a:cubicBezTo>
                <a:close/>
                <a:moveTo>
                  <a:pt x="676" y="806"/>
                </a:moveTo>
                <a:cubicBezTo>
                  <a:pt x="676" y="806"/>
                  <a:pt x="676" y="806"/>
                  <a:pt x="676" y="805"/>
                </a:cubicBezTo>
                <a:cubicBezTo>
                  <a:pt x="676" y="805"/>
                  <a:pt x="676" y="805"/>
                  <a:pt x="676" y="805"/>
                </a:cubicBezTo>
                <a:cubicBezTo>
                  <a:pt x="676" y="805"/>
                  <a:pt x="675" y="805"/>
                  <a:pt x="675" y="805"/>
                </a:cubicBezTo>
                <a:cubicBezTo>
                  <a:pt x="675" y="806"/>
                  <a:pt x="675" y="806"/>
                  <a:pt x="676" y="806"/>
                </a:cubicBezTo>
                <a:close/>
                <a:moveTo>
                  <a:pt x="1255" y="632"/>
                </a:moveTo>
                <a:cubicBezTo>
                  <a:pt x="1255" y="632"/>
                  <a:pt x="1255" y="632"/>
                  <a:pt x="1255" y="632"/>
                </a:cubicBezTo>
                <a:cubicBezTo>
                  <a:pt x="1255" y="632"/>
                  <a:pt x="1255" y="632"/>
                  <a:pt x="1255" y="632"/>
                </a:cubicBezTo>
                <a:cubicBezTo>
                  <a:pt x="1255" y="632"/>
                  <a:pt x="1255" y="632"/>
                  <a:pt x="1255" y="631"/>
                </a:cubicBezTo>
                <a:cubicBezTo>
                  <a:pt x="1255" y="632"/>
                  <a:pt x="1255" y="632"/>
                  <a:pt x="1255" y="632"/>
                </a:cubicBezTo>
                <a:close/>
                <a:moveTo>
                  <a:pt x="1253" y="632"/>
                </a:moveTo>
                <a:cubicBezTo>
                  <a:pt x="1253" y="632"/>
                  <a:pt x="1254" y="633"/>
                  <a:pt x="1254" y="633"/>
                </a:cubicBezTo>
                <a:cubicBezTo>
                  <a:pt x="1254" y="632"/>
                  <a:pt x="1254" y="632"/>
                  <a:pt x="1255" y="632"/>
                </a:cubicBezTo>
                <a:cubicBezTo>
                  <a:pt x="1254" y="632"/>
                  <a:pt x="1253" y="632"/>
                  <a:pt x="1253" y="632"/>
                </a:cubicBezTo>
                <a:close/>
                <a:moveTo>
                  <a:pt x="2037" y="674"/>
                </a:moveTo>
                <a:cubicBezTo>
                  <a:pt x="2037" y="674"/>
                  <a:pt x="2037" y="674"/>
                  <a:pt x="2037" y="675"/>
                </a:cubicBezTo>
                <a:cubicBezTo>
                  <a:pt x="2037" y="674"/>
                  <a:pt x="2038" y="674"/>
                  <a:pt x="2038" y="674"/>
                </a:cubicBezTo>
                <a:cubicBezTo>
                  <a:pt x="2037" y="673"/>
                  <a:pt x="2037" y="673"/>
                  <a:pt x="2037" y="674"/>
                </a:cubicBezTo>
                <a:close/>
                <a:moveTo>
                  <a:pt x="820" y="255"/>
                </a:moveTo>
                <a:cubicBezTo>
                  <a:pt x="820" y="255"/>
                  <a:pt x="820" y="255"/>
                  <a:pt x="820" y="255"/>
                </a:cubicBezTo>
                <a:cubicBezTo>
                  <a:pt x="820" y="255"/>
                  <a:pt x="820" y="255"/>
                  <a:pt x="820" y="255"/>
                </a:cubicBezTo>
                <a:cubicBezTo>
                  <a:pt x="820" y="255"/>
                  <a:pt x="820" y="255"/>
                  <a:pt x="820" y="255"/>
                </a:cubicBezTo>
                <a:cubicBezTo>
                  <a:pt x="820" y="255"/>
                  <a:pt x="820" y="255"/>
                  <a:pt x="820" y="255"/>
                </a:cubicBezTo>
                <a:close/>
                <a:moveTo>
                  <a:pt x="819" y="253"/>
                </a:moveTo>
                <a:cubicBezTo>
                  <a:pt x="818" y="253"/>
                  <a:pt x="818" y="254"/>
                  <a:pt x="817" y="254"/>
                </a:cubicBezTo>
                <a:cubicBezTo>
                  <a:pt x="818" y="254"/>
                  <a:pt x="818" y="255"/>
                  <a:pt x="819" y="255"/>
                </a:cubicBezTo>
                <a:cubicBezTo>
                  <a:pt x="819" y="255"/>
                  <a:pt x="820" y="255"/>
                  <a:pt x="820" y="255"/>
                </a:cubicBezTo>
                <a:cubicBezTo>
                  <a:pt x="820" y="254"/>
                  <a:pt x="820" y="254"/>
                  <a:pt x="820" y="253"/>
                </a:cubicBezTo>
                <a:cubicBezTo>
                  <a:pt x="820" y="253"/>
                  <a:pt x="819" y="253"/>
                  <a:pt x="819" y="253"/>
                </a:cubicBezTo>
                <a:close/>
                <a:moveTo>
                  <a:pt x="763" y="137"/>
                </a:moveTo>
                <a:cubicBezTo>
                  <a:pt x="763" y="136"/>
                  <a:pt x="762" y="136"/>
                  <a:pt x="762" y="136"/>
                </a:cubicBezTo>
                <a:cubicBezTo>
                  <a:pt x="762" y="136"/>
                  <a:pt x="761" y="136"/>
                  <a:pt x="761" y="136"/>
                </a:cubicBezTo>
                <a:cubicBezTo>
                  <a:pt x="761" y="137"/>
                  <a:pt x="762" y="137"/>
                  <a:pt x="762" y="137"/>
                </a:cubicBezTo>
                <a:cubicBezTo>
                  <a:pt x="763" y="137"/>
                  <a:pt x="763" y="137"/>
                  <a:pt x="763" y="137"/>
                </a:cubicBezTo>
                <a:close/>
                <a:moveTo>
                  <a:pt x="1287" y="638"/>
                </a:moveTo>
                <a:cubicBezTo>
                  <a:pt x="1287" y="637"/>
                  <a:pt x="1287" y="637"/>
                  <a:pt x="1287" y="637"/>
                </a:cubicBezTo>
                <a:cubicBezTo>
                  <a:pt x="1286" y="638"/>
                  <a:pt x="1286" y="638"/>
                  <a:pt x="1286" y="638"/>
                </a:cubicBezTo>
                <a:lnTo>
                  <a:pt x="1287" y="638"/>
                </a:lnTo>
                <a:close/>
                <a:moveTo>
                  <a:pt x="581" y="745"/>
                </a:moveTo>
                <a:cubicBezTo>
                  <a:pt x="581" y="745"/>
                  <a:pt x="581" y="745"/>
                  <a:pt x="581" y="745"/>
                </a:cubicBezTo>
                <a:cubicBezTo>
                  <a:pt x="581" y="745"/>
                  <a:pt x="581" y="746"/>
                  <a:pt x="581" y="746"/>
                </a:cubicBezTo>
                <a:cubicBezTo>
                  <a:pt x="581" y="746"/>
                  <a:pt x="581" y="745"/>
                  <a:pt x="581" y="745"/>
                </a:cubicBezTo>
                <a:cubicBezTo>
                  <a:pt x="581" y="745"/>
                  <a:pt x="581" y="745"/>
                  <a:pt x="581" y="745"/>
                </a:cubicBezTo>
                <a:close/>
                <a:moveTo>
                  <a:pt x="1181" y="586"/>
                </a:moveTo>
                <a:cubicBezTo>
                  <a:pt x="1181" y="586"/>
                  <a:pt x="1181" y="586"/>
                  <a:pt x="1181" y="586"/>
                </a:cubicBezTo>
                <a:cubicBezTo>
                  <a:pt x="1181" y="586"/>
                  <a:pt x="1181" y="586"/>
                  <a:pt x="1181" y="586"/>
                </a:cubicBezTo>
                <a:cubicBezTo>
                  <a:pt x="1181" y="586"/>
                  <a:pt x="1181" y="586"/>
                  <a:pt x="1181" y="586"/>
                </a:cubicBezTo>
                <a:cubicBezTo>
                  <a:pt x="1181" y="586"/>
                  <a:pt x="1181" y="586"/>
                  <a:pt x="1181" y="586"/>
                </a:cubicBezTo>
                <a:close/>
                <a:moveTo>
                  <a:pt x="1180" y="587"/>
                </a:moveTo>
                <a:cubicBezTo>
                  <a:pt x="1180" y="587"/>
                  <a:pt x="1181" y="586"/>
                  <a:pt x="1181" y="586"/>
                </a:cubicBezTo>
                <a:cubicBezTo>
                  <a:pt x="1180" y="586"/>
                  <a:pt x="1180" y="586"/>
                  <a:pt x="1180" y="587"/>
                </a:cubicBezTo>
                <a:cubicBezTo>
                  <a:pt x="1180" y="587"/>
                  <a:pt x="1180" y="587"/>
                  <a:pt x="1180" y="587"/>
                </a:cubicBezTo>
                <a:close/>
                <a:moveTo>
                  <a:pt x="1234" y="146"/>
                </a:moveTo>
                <a:cubicBezTo>
                  <a:pt x="1234" y="146"/>
                  <a:pt x="1234" y="147"/>
                  <a:pt x="1235" y="147"/>
                </a:cubicBezTo>
                <a:cubicBezTo>
                  <a:pt x="1235" y="147"/>
                  <a:pt x="1235" y="147"/>
                  <a:pt x="1235" y="147"/>
                </a:cubicBezTo>
                <a:cubicBezTo>
                  <a:pt x="1236" y="146"/>
                  <a:pt x="1235" y="145"/>
                  <a:pt x="1235" y="145"/>
                </a:cubicBezTo>
                <a:cubicBezTo>
                  <a:pt x="1234" y="145"/>
                  <a:pt x="1234" y="146"/>
                  <a:pt x="1234" y="146"/>
                </a:cubicBezTo>
                <a:close/>
                <a:moveTo>
                  <a:pt x="1529" y="154"/>
                </a:moveTo>
                <a:cubicBezTo>
                  <a:pt x="1529" y="154"/>
                  <a:pt x="1529" y="154"/>
                  <a:pt x="1528" y="154"/>
                </a:cubicBezTo>
                <a:cubicBezTo>
                  <a:pt x="1528" y="153"/>
                  <a:pt x="1528" y="153"/>
                  <a:pt x="1528" y="153"/>
                </a:cubicBezTo>
                <a:cubicBezTo>
                  <a:pt x="1527" y="154"/>
                  <a:pt x="1527" y="154"/>
                  <a:pt x="1528" y="154"/>
                </a:cubicBezTo>
                <a:cubicBezTo>
                  <a:pt x="1528" y="155"/>
                  <a:pt x="1528" y="154"/>
                  <a:pt x="1529" y="154"/>
                </a:cubicBezTo>
                <a:close/>
                <a:moveTo>
                  <a:pt x="1523" y="156"/>
                </a:moveTo>
                <a:cubicBezTo>
                  <a:pt x="1523" y="156"/>
                  <a:pt x="1523" y="156"/>
                  <a:pt x="1523" y="156"/>
                </a:cubicBezTo>
                <a:cubicBezTo>
                  <a:pt x="1523" y="156"/>
                  <a:pt x="1524" y="156"/>
                  <a:pt x="1524" y="156"/>
                </a:cubicBezTo>
                <a:cubicBezTo>
                  <a:pt x="1523" y="155"/>
                  <a:pt x="1523" y="155"/>
                  <a:pt x="1523" y="156"/>
                </a:cubicBezTo>
                <a:close/>
                <a:moveTo>
                  <a:pt x="2158" y="818"/>
                </a:moveTo>
                <a:cubicBezTo>
                  <a:pt x="2157" y="818"/>
                  <a:pt x="2157" y="818"/>
                  <a:pt x="2157" y="818"/>
                </a:cubicBezTo>
                <a:cubicBezTo>
                  <a:pt x="2157" y="819"/>
                  <a:pt x="2157" y="819"/>
                  <a:pt x="2157" y="819"/>
                </a:cubicBezTo>
                <a:cubicBezTo>
                  <a:pt x="2158" y="818"/>
                  <a:pt x="2158" y="818"/>
                  <a:pt x="2158" y="818"/>
                </a:cubicBezTo>
                <a:cubicBezTo>
                  <a:pt x="2158" y="818"/>
                  <a:pt x="2158" y="818"/>
                  <a:pt x="2158" y="818"/>
                </a:cubicBezTo>
                <a:close/>
                <a:moveTo>
                  <a:pt x="1072" y="465"/>
                </a:moveTo>
                <a:cubicBezTo>
                  <a:pt x="1073" y="465"/>
                  <a:pt x="1073" y="465"/>
                  <a:pt x="1073" y="465"/>
                </a:cubicBezTo>
                <a:cubicBezTo>
                  <a:pt x="1073" y="465"/>
                  <a:pt x="1073" y="465"/>
                  <a:pt x="1073" y="465"/>
                </a:cubicBezTo>
                <a:cubicBezTo>
                  <a:pt x="1073" y="465"/>
                  <a:pt x="1073" y="465"/>
                  <a:pt x="1073" y="465"/>
                </a:cubicBezTo>
                <a:cubicBezTo>
                  <a:pt x="1073" y="465"/>
                  <a:pt x="1072" y="465"/>
                  <a:pt x="1072" y="465"/>
                </a:cubicBezTo>
                <a:close/>
                <a:moveTo>
                  <a:pt x="1071" y="466"/>
                </a:moveTo>
                <a:cubicBezTo>
                  <a:pt x="1071" y="466"/>
                  <a:pt x="1071" y="467"/>
                  <a:pt x="1072" y="466"/>
                </a:cubicBezTo>
                <a:cubicBezTo>
                  <a:pt x="1072" y="466"/>
                  <a:pt x="1072" y="466"/>
                  <a:pt x="1072" y="465"/>
                </a:cubicBezTo>
                <a:cubicBezTo>
                  <a:pt x="1072" y="465"/>
                  <a:pt x="1072" y="465"/>
                  <a:pt x="1071" y="465"/>
                </a:cubicBezTo>
                <a:cubicBezTo>
                  <a:pt x="1071" y="465"/>
                  <a:pt x="1071" y="466"/>
                  <a:pt x="1071" y="466"/>
                </a:cubicBezTo>
                <a:close/>
                <a:moveTo>
                  <a:pt x="673" y="831"/>
                </a:moveTo>
                <a:cubicBezTo>
                  <a:pt x="674" y="831"/>
                  <a:pt x="674" y="831"/>
                  <a:pt x="674" y="830"/>
                </a:cubicBezTo>
                <a:cubicBezTo>
                  <a:pt x="674" y="830"/>
                  <a:pt x="673" y="830"/>
                  <a:pt x="673" y="830"/>
                </a:cubicBezTo>
                <a:cubicBezTo>
                  <a:pt x="673" y="830"/>
                  <a:pt x="673" y="830"/>
                  <a:pt x="673" y="831"/>
                </a:cubicBezTo>
                <a:close/>
                <a:moveTo>
                  <a:pt x="27" y="379"/>
                </a:moveTo>
                <a:cubicBezTo>
                  <a:pt x="27" y="379"/>
                  <a:pt x="27" y="379"/>
                  <a:pt x="27" y="380"/>
                </a:cubicBezTo>
                <a:cubicBezTo>
                  <a:pt x="27" y="379"/>
                  <a:pt x="28" y="379"/>
                  <a:pt x="28" y="379"/>
                </a:cubicBezTo>
                <a:cubicBezTo>
                  <a:pt x="28" y="379"/>
                  <a:pt x="28" y="378"/>
                  <a:pt x="27" y="378"/>
                </a:cubicBezTo>
                <a:cubicBezTo>
                  <a:pt x="27" y="378"/>
                  <a:pt x="27" y="379"/>
                  <a:pt x="27" y="379"/>
                </a:cubicBezTo>
                <a:close/>
                <a:moveTo>
                  <a:pt x="1781" y="841"/>
                </a:moveTo>
                <a:cubicBezTo>
                  <a:pt x="1781" y="841"/>
                  <a:pt x="1781" y="841"/>
                  <a:pt x="1781" y="841"/>
                </a:cubicBezTo>
                <a:cubicBezTo>
                  <a:pt x="1782" y="841"/>
                  <a:pt x="1782" y="841"/>
                  <a:pt x="1782" y="841"/>
                </a:cubicBezTo>
                <a:cubicBezTo>
                  <a:pt x="1782" y="841"/>
                  <a:pt x="1782" y="840"/>
                  <a:pt x="1781" y="840"/>
                </a:cubicBezTo>
                <a:cubicBezTo>
                  <a:pt x="1781" y="840"/>
                  <a:pt x="1781" y="841"/>
                  <a:pt x="1781" y="841"/>
                </a:cubicBezTo>
                <a:close/>
                <a:moveTo>
                  <a:pt x="243" y="376"/>
                </a:moveTo>
                <a:cubicBezTo>
                  <a:pt x="243" y="376"/>
                  <a:pt x="244" y="375"/>
                  <a:pt x="244" y="375"/>
                </a:cubicBezTo>
                <a:cubicBezTo>
                  <a:pt x="244" y="375"/>
                  <a:pt x="243" y="374"/>
                  <a:pt x="243" y="374"/>
                </a:cubicBezTo>
                <a:cubicBezTo>
                  <a:pt x="243" y="374"/>
                  <a:pt x="243" y="375"/>
                  <a:pt x="243" y="375"/>
                </a:cubicBezTo>
                <a:cubicBezTo>
                  <a:pt x="242" y="376"/>
                  <a:pt x="243" y="376"/>
                  <a:pt x="243" y="376"/>
                </a:cubicBezTo>
                <a:close/>
                <a:moveTo>
                  <a:pt x="1959" y="860"/>
                </a:moveTo>
                <a:cubicBezTo>
                  <a:pt x="1959" y="861"/>
                  <a:pt x="1959" y="861"/>
                  <a:pt x="1959" y="861"/>
                </a:cubicBezTo>
                <a:cubicBezTo>
                  <a:pt x="1959" y="860"/>
                  <a:pt x="1959" y="860"/>
                  <a:pt x="1959" y="860"/>
                </a:cubicBezTo>
                <a:close/>
                <a:moveTo>
                  <a:pt x="1792" y="867"/>
                </a:moveTo>
                <a:cubicBezTo>
                  <a:pt x="1791" y="867"/>
                  <a:pt x="1791" y="868"/>
                  <a:pt x="1791" y="868"/>
                </a:cubicBezTo>
                <a:cubicBezTo>
                  <a:pt x="1791" y="868"/>
                  <a:pt x="1792" y="869"/>
                  <a:pt x="1792" y="869"/>
                </a:cubicBezTo>
                <a:cubicBezTo>
                  <a:pt x="1792" y="868"/>
                  <a:pt x="1792" y="868"/>
                  <a:pt x="1792" y="867"/>
                </a:cubicBezTo>
                <a:cubicBezTo>
                  <a:pt x="1792" y="867"/>
                  <a:pt x="1792" y="867"/>
                  <a:pt x="1792" y="867"/>
                </a:cubicBezTo>
                <a:close/>
                <a:moveTo>
                  <a:pt x="1989" y="876"/>
                </a:moveTo>
                <a:cubicBezTo>
                  <a:pt x="1989" y="876"/>
                  <a:pt x="1989" y="876"/>
                  <a:pt x="1989" y="876"/>
                </a:cubicBezTo>
                <a:cubicBezTo>
                  <a:pt x="1989" y="876"/>
                  <a:pt x="1989" y="876"/>
                  <a:pt x="1989" y="876"/>
                </a:cubicBezTo>
                <a:cubicBezTo>
                  <a:pt x="1990" y="876"/>
                  <a:pt x="1990" y="876"/>
                  <a:pt x="1990" y="876"/>
                </a:cubicBezTo>
                <a:cubicBezTo>
                  <a:pt x="1990" y="876"/>
                  <a:pt x="1990" y="876"/>
                  <a:pt x="1989" y="876"/>
                </a:cubicBezTo>
                <a:close/>
                <a:moveTo>
                  <a:pt x="1982" y="881"/>
                </a:moveTo>
                <a:cubicBezTo>
                  <a:pt x="1982" y="882"/>
                  <a:pt x="1982" y="882"/>
                  <a:pt x="1982" y="882"/>
                </a:cubicBezTo>
                <a:cubicBezTo>
                  <a:pt x="1982" y="882"/>
                  <a:pt x="1982" y="881"/>
                  <a:pt x="1982" y="881"/>
                </a:cubicBezTo>
                <a:cubicBezTo>
                  <a:pt x="1982" y="881"/>
                  <a:pt x="1981" y="881"/>
                  <a:pt x="1982" y="881"/>
                </a:cubicBezTo>
                <a:close/>
                <a:moveTo>
                  <a:pt x="2031" y="889"/>
                </a:moveTo>
                <a:cubicBezTo>
                  <a:pt x="2031" y="889"/>
                  <a:pt x="2032" y="889"/>
                  <a:pt x="2032" y="889"/>
                </a:cubicBezTo>
                <a:cubicBezTo>
                  <a:pt x="2032" y="889"/>
                  <a:pt x="2032" y="889"/>
                  <a:pt x="2032" y="889"/>
                </a:cubicBezTo>
                <a:cubicBezTo>
                  <a:pt x="2032" y="888"/>
                  <a:pt x="2032" y="888"/>
                  <a:pt x="2031" y="889"/>
                </a:cubicBezTo>
                <a:close/>
                <a:moveTo>
                  <a:pt x="756" y="917"/>
                </a:moveTo>
                <a:cubicBezTo>
                  <a:pt x="756" y="917"/>
                  <a:pt x="755" y="917"/>
                  <a:pt x="755" y="917"/>
                </a:cubicBezTo>
                <a:cubicBezTo>
                  <a:pt x="755" y="917"/>
                  <a:pt x="755" y="917"/>
                  <a:pt x="755" y="917"/>
                </a:cubicBezTo>
                <a:cubicBezTo>
                  <a:pt x="755" y="917"/>
                  <a:pt x="755" y="917"/>
                  <a:pt x="755" y="917"/>
                </a:cubicBezTo>
                <a:cubicBezTo>
                  <a:pt x="755" y="917"/>
                  <a:pt x="755" y="917"/>
                  <a:pt x="756" y="917"/>
                </a:cubicBezTo>
                <a:close/>
                <a:moveTo>
                  <a:pt x="759" y="919"/>
                </a:moveTo>
                <a:cubicBezTo>
                  <a:pt x="758" y="917"/>
                  <a:pt x="757" y="917"/>
                  <a:pt x="756" y="917"/>
                </a:cubicBezTo>
                <a:cubicBezTo>
                  <a:pt x="756" y="919"/>
                  <a:pt x="757" y="919"/>
                  <a:pt x="759" y="919"/>
                </a:cubicBezTo>
                <a:close/>
                <a:moveTo>
                  <a:pt x="1872" y="923"/>
                </a:moveTo>
                <a:cubicBezTo>
                  <a:pt x="1872" y="923"/>
                  <a:pt x="1872" y="924"/>
                  <a:pt x="1872" y="924"/>
                </a:cubicBezTo>
                <a:cubicBezTo>
                  <a:pt x="1872" y="924"/>
                  <a:pt x="1873" y="924"/>
                  <a:pt x="1873" y="924"/>
                </a:cubicBezTo>
                <a:cubicBezTo>
                  <a:pt x="1873" y="924"/>
                  <a:pt x="1874" y="924"/>
                  <a:pt x="1874" y="923"/>
                </a:cubicBezTo>
                <a:cubicBezTo>
                  <a:pt x="1873" y="923"/>
                  <a:pt x="1873" y="922"/>
                  <a:pt x="1872" y="923"/>
                </a:cubicBezTo>
                <a:close/>
                <a:moveTo>
                  <a:pt x="1871" y="925"/>
                </a:moveTo>
                <a:cubicBezTo>
                  <a:pt x="1871" y="924"/>
                  <a:pt x="1872" y="924"/>
                  <a:pt x="1872" y="924"/>
                </a:cubicBezTo>
                <a:cubicBezTo>
                  <a:pt x="1872" y="924"/>
                  <a:pt x="1872" y="924"/>
                  <a:pt x="1872" y="924"/>
                </a:cubicBezTo>
                <a:cubicBezTo>
                  <a:pt x="1872" y="924"/>
                  <a:pt x="1872" y="924"/>
                  <a:pt x="1871" y="924"/>
                </a:cubicBezTo>
                <a:cubicBezTo>
                  <a:pt x="1871" y="924"/>
                  <a:pt x="1871" y="924"/>
                  <a:pt x="1871" y="925"/>
                </a:cubicBezTo>
                <a:close/>
                <a:moveTo>
                  <a:pt x="1871" y="926"/>
                </a:moveTo>
                <a:cubicBezTo>
                  <a:pt x="1871" y="925"/>
                  <a:pt x="1871" y="925"/>
                  <a:pt x="1871" y="925"/>
                </a:cubicBezTo>
                <a:cubicBezTo>
                  <a:pt x="1871" y="925"/>
                  <a:pt x="1871" y="925"/>
                  <a:pt x="1871" y="925"/>
                </a:cubicBezTo>
                <a:cubicBezTo>
                  <a:pt x="1871" y="925"/>
                  <a:pt x="1871" y="926"/>
                  <a:pt x="1871" y="926"/>
                </a:cubicBezTo>
                <a:close/>
                <a:moveTo>
                  <a:pt x="2202" y="940"/>
                </a:moveTo>
                <a:cubicBezTo>
                  <a:pt x="2201" y="941"/>
                  <a:pt x="2202" y="941"/>
                  <a:pt x="2202" y="941"/>
                </a:cubicBezTo>
                <a:cubicBezTo>
                  <a:pt x="2202" y="941"/>
                  <a:pt x="2202" y="940"/>
                  <a:pt x="2202" y="940"/>
                </a:cubicBezTo>
                <a:cubicBezTo>
                  <a:pt x="2202" y="940"/>
                  <a:pt x="2202" y="940"/>
                  <a:pt x="2202" y="940"/>
                </a:cubicBezTo>
                <a:cubicBezTo>
                  <a:pt x="2202" y="940"/>
                  <a:pt x="2202" y="940"/>
                  <a:pt x="2202" y="940"/>
                </a:cubicBezTo>
                <a:close/>
                <a:moveTo>
                  <a:pt x="1840" y="944"/>
                </a:moveTo>
                <a:cubicBezTo>
                  <a:pt x="1840" y="944"/>
                  <a:pt x="1840" y="944"/>
                  <a:pt x="1840" y="944"/>
                </a:cubicBezTo>
                <a:cubicBezTo>
                  <a:pt x="1840" y="944"/>
                  <a:pt x="1840" y="945"/>
                  <a:pt x="1840" y="945"/>
                </a:cubicBezTo>
                <a:cubicBezTo>
                  <a:pt x="1841" y="945"/>
                  <a:pt x="1841" y="944"/>
                  <a:pt x="1841" y="944"/>
                </a:cubicBezTo>
                <a:cubicBezTo>
                  <a:pt x="1841" y="944"/>
                  <a:pt x="1841" y="944"/>
                  <a:pt x="1840" y="944"/>
                </a:cubicBezTo>
                <a:close/>
                <a:moveTo>
                  <a:pt x="1995" y="960"/>
                </a:moveTo>
                <a:cubicBezTo>
                  <a:pt x="1995" y="961"/>
                  <a:pt x="1995" y="961"/>
                  <a:pt x="1995" y="961"/>
                </a:cubicBezTo>
                <a:cubicBezTo>
                  <a:pt x="1996" y="961"/>
                  <a:pt x="1996" y="961"/>
                  <a:pt x="1996" y="961"/>
                </a:cubicBezTo>
                <a:cubicBezTo>
                  <a:pt x="1996" y="960"/>
                  <a:pt x="1995" y="960"/>
                  <a:pt x="1995" y="960"/>
                </a:cubicBezTo>
                <a:cubicBezTo>
                  <a:pt x="1995" y="960"/>
                  <a:pt x="1995" y="960"/>
                  <a:pt x="1995" y="960"/>
                </a:cubicBezTo>
                <a:close/>
                <a:moveTo>
                  <a:pt x="2184" y="962"/>
                </a:moveTo>
                <a:cubicBezTo>
                  <a:pt x="2184" y="963"/>
                  <a:pt x="2184" y="963"/>
                  <a:pt x="2184" y="963"/>
                </a:cubicBezTo>
                <a:cubicBezTo>
                  <a:pt x="2184" y="963"/>
                  <a:pt x="2184" y="963"/>
                  <a:pt x="2185" y="963"/>
                </a:cubicBezTo>
                <a:cubicBezTo>
                  <a:pt x="2185" y="963"/>
                  <a:pt x="2185" y="963"/>
                  <a:pt x="2185" y="963"/>
                </a:cubicBezTo>
                <a:cubicBezTo>
                  <a:pt x="2185" y="962"/>
                  <a:pt x="2184" y="962"/>
                  <a:pt x="2184" y="962"/>
                </a:cubicBezTo>
                <a:close/>
                <a:moveTo>
                  <a:pt x="1985" y="967"/>
                </a:moveTo>
                <a:cubicBezTo>
                  <a:pt x="1985" y="967"/>
                  <a:pt x="1985" y="967"/>
                  <a:pt x="1985" y="967"/>
                </a:cubicBezTo>
                <a:cubicBezTo>
                  <a:pt x="1985" y="967"/>
                  <a:pt x="1985" y="966"/>
                  <a:pt x="1985" y="966"/>
                </a:cubicBezTo>
                <a:cubicBezTo>
                  <a:pt x="1985" y="966"/>
                  <a:pt x="1984" y="966"/>
                  <a:pt x="1984" y="966"/>
                </a:cubicBezTo>
                <a:cubicBezTo>
                  <a:pt x="1984" y="967"/>
                  <a:pt x="1984" y="967"/>
                  <a:pt x="1985" y="967"/>
                </a:cubicBezTo>
                <a:close/>
                <a:moveTo>
                  <a:pt x="2006" y="984"/>
                </a:moveTo>
                <a:cubicBezTo>
                  <a:pt x="2006" y="985"/>
                  <a:pt x="2006" y="985"/>
                  <a:pt x="2007" y="985"/>
                </a:cubicBezTo>
                <a:cubicBezTo>
                  <a:pt x="2007" y="985"/>
                  <a:pt x="2007" y="985"/>
                  <a:pt x="2007" y="985"/>
                </a:cubicBezTo>
                <a:cubicBezTo>
                  <a:pt x="2007" y="985"/>
                  <a:pt x="2007" y="984"/>
                  <a:pt x="2007" y="984"/>
                </a:cubicBezTo>
                <a:cubicBezTo>
                  <a:pt x="2007" y="984"/>
                  <a:pt x="2007" y="984"/>
                  <a:pt x="2006" y="984"/>
                </a:cubicBezTo>
                <a:close/>
                <a:moveTo>
                  <a:pt x="2002" y="1003"/>
                </a:moveTo>
                <a:cubicBezTo>
                  <a:pt x="2003" y="1002"/>
                  <a:pt x="2003" y="1002"/>
                  <a:pt x="2003" y="1001"/>
                </a:cubicBezTo>
                <a:cubicBezTo>
                  <a:pt x="2002" y="1001"/>
                  <a:pt x="2002" y="1001"/>
                  <a:pt x="2001" y="1001"/>
                </a:cubicBezTo>
                <a:cubicBezTo>
                  <a:pt x="2001" y="1002"/>
                  <a:pt x="2001" y="1002"/>
                  <a:pt x="2001" y="1002"/>
                </a:cubicBezTo>
                <a:cubicBezTo>
                  <a:pt x="2001" y="1003"/>
                  <a:pt x="2002" y="1003"/>
                  <a:pt x="2002" y="1003"/>
                </a:cubicBezTo>
                <a:close/>
                <a:moveTo>
                  <a:pt x="1436" y="1013"/>
                </a:moveTo>
                <a:cubicBezTo>
                  <a:pt x="1436" y="1013"/>
                  <a:pt x="1436" y="1013"/>
                  <a:pt x="1436" y="1013"/>
                </a:cubicBezTo>
                <a:cubicBezTo>
                  <a:pt x="1436" y="1013"/>
                  <a:pt x="1436" y="1013"/>
                  <a:pt x="1436" y="1014"/>
                </a:cubicBezTo>
                <a:cubicBezTo>
                  <a:pt x="1436" y="1014"/>
                  <a:pt x="1436" y="1014"/>
                  <a:pt x="1437" y="1014"/>
                </a:cubicBezTo>
                <a:cubicBezTo>
                  <a:pt x="1436" y="1013"/>
                  <a:pt x="1436" y="1013"/>
                  <a:pt x="1436" y="1013"/>
                </a:cubicBezTo>
                <a:close/>
                <a:moveTo>
                  <a:pt x="2325" y="1049"/>
                </a:moveTo>
                <a:cubicBezTo>
                  <a:pt x="2325" y="1049"/>
                  <a:pt x="2325" y="1049"/>
                  <a:pt x="2325" y="1049"/>
                </a:cubicBezTo>
                <a:cubicBezTo>
                  <a:pt x="2325" y="1048"/>
                  <a:pt x="2325" y="1048"/>
                  <a:pt x="2325" y="1048"/>
                </a:cubicBezTo>
                <a:cubicBezTo>
                  <a:pt x="2325" y="1048"/>
                  <a:pt x="2324" y="1048"/>
                  <a:pt x="2324" y="1048"/>
                </a:cubicBezTo>
                <a:cubicBezTo>
                  <a:pt x="2324" y="1049"/>
                  <a:pt x="2324" y="1049"/>
                  <a:pt x="2325" y="1049"/>
                </a:cubicBezTo>
                <a:close/>
                <a:moveTo>
                  <a:pt x="2325" y="1060"/>
                </a:moveTo>
                <a:cubicBezTo>
                  <a:pt x="2326" y="1060"/>
                  <a:pt x="2326" y="1060"/>
                  <a:pt x="2327" y="1060"/>
                </a:cubicBezTo>
                <a:cubicBezTo>
                  <a:pt x="2326" y="1060"/>
                  <a:pt x="2326" y="1059"/>
                  <a:pt x="2326" y="1059"/>
                </a:cubicBezTo>
                <a:cubicBezTo>
                  <a:pt x="2326" y="1059"/>
                  <a:pt x="2325" y="1059"/>
                  <a:pt x="2325" y="1060"/>
                </a:cubicBezTo>
                <a:cubicBezTo>
                  <a:pt x="2325" y="1060"/>
                  <a:pt x="2325" y="1060"/>
                  <a:pt x="2325" y="1060"/>
                </a:cubicBezTo>
                <a:close/>
                <a:moveTo>
                  <a:pt x="2330" y="1069"/>
                </a:moveTo>
                <a:cubicBezTo>
                  <a:pt x="2330" y="1069"/>
                  <a:pt x="2330" y="1069"/>
                  <a:pt x="2330" y="1069"/>
                </a:cubicBezTo>
                <a:cubicBezTo>
                  <a:pt x="2330" y="1070"/>
                  <a:pt x="2330" y="1070"/>
                  <a:pt x="2330" y="1070"/>
                </a:cubicBezTo>
                <a:lnTo>
                  <a:pt x="2330" y="1069"/>
                </a:lnTo>
                <a:close/>
                <a:moveTo>
                  <a:pt x="2319" y="1093"/>
                </a:moveTo>
                <a:cubicBezTo>
                  <a:pt x="2319" y="1093"/>
                  <a:pt x="2318" y="1094"/>
                  <a:pt x="2319" y="1094"/>
                </a:cubicBezTo>
                <a:cubicBezTo>
                  <a:pt x="2319" y="1095"/>
                  <a:pt x="2319" y="1095"/>
                  <a:pt x="2319" y="1095"/>
                </a:cubicBezTo>
                <a:cubicBezTo>
                  <a:pt x="2320" y="1095"/>
                  <a:pt x="2320" y="1094"/>
                  <a:pt x="2320" y="1094"/>
                </a:cubicBezTo>
                <a:cubicBezTo>
                  <a:pt x="2320" y="1093"/>
                  <a:pt x="2319" y="1093"/>
                  <a:pt x="2319" y="1093"/>
                </a:cubicBezTo>
                <a:close/>
                <a:moveTo>
                  <a:pt x="2138" y="1275"/>
                </a:moveTo>
                <a:cubicBezTo>
                  <a:pt x="2138" y="1275"/>
                  <a:pt x="2137" y="1275"/>
                  <a:pt x="2137" y="1275"/>
                </a:cubicBezTo>
                <a:cubicBezTo>
                  <a:pt x="2137" y="1276"/>
                  <a:pt x="2138" y="1276"/>
                  <a:pt x="2138" y="1276"/>
                </a:cubicBezTo>
                <a:cubicBezTo>
                  <a:pt x="2139" y="1276"/>
                  <a:pt x="2139" y="1276"/>
                  <a:pt x="2139" y="1276"/>
                </a:cubicBezTo>
                <a:cubicBezTo>
                  <a:pt x="2139" y="1275"/>
                  <a:pt x="2138" y="1275"/>
                  <a:pt x="2138" y="1275"/>
                </a:cubicBezTo>
                <a:close/>
                <a:moveTo>
                  <a:pt x="1082" y="481"/>
                </a:moveTo>
                <a:cubicBezTo>
                  <a:pt x="1082" y="481"/>
                  <a:pt x="1081" y="481"/>
                  <a:pt x="1081" y="481"/>
                </a:cubicBezTo>
                <a:cubicBezTo>
                  <a:pt x="1081" y="482"/>
                  <a:pt x="1081" y="482"/>
                  <a:pt x="1081" y="482"/>
                </a:cubicBezTo>
                <a:cubicBezTo>
                  <a:pt x="1082" y="482"/>
                  <a:pt x="1082" y="482"/>
                  <a:pt x="1082" y="482"/>
                </a:cubicBezTo>
                <a:cubicBezTo>
                  <a:pt x="1082" y="482"/>
                  <a:pt x="1082" y="481"/>
                  <a:pt x="1082" y="481"/>
                </a:cubicBezTo>
                <a:close/>
                <a:moveTo>
                  <a:pt x="1418" y="294"/>
                </a:moveTo>
                <a:cubicBezTo>
                  <a:pt x="1418" y="294"/>
                  <a:pt x="1417" y="294"/>
                  <a:pt x="1417" y="294"/>
                </a:cubicBezTo>
                <a:cubicBezTo>
                  <a:pt x="1417" y="294"/>
                  <a:pt x="1416" y="295"/>
                  <a:pt x="1416" y="295"/>
                </a:cubicBezTo>
                <a:cubicBezTo>
                  <a:pt x="1417" y="295"/>
                  <a:pt x="1417" y="295"/>
                  <a:pt x="1417" y="295"/>
                </a:cubicBezTo>
                <a:cubicBezTo>
                  <a:pt x="1418" y="295"/>
                  <a:pt x="1418" y="294"/>
                  <a:pt x="1418" y="294"/>
                </a:cubicBezTo>
                <a:close/>
                <a:moveTo>
                  <a:pt x="1416" y="295"/>
                </a:moveTo>
                <a:cubicBezTo>
                  <a:pt x="1416" y="295"/>
                  <a:pt x="1416" y="295"/>
                  <a:pt x="1416" y="295"/>
                </a:cubicBezTo>
                <a:cubicBezTo>
                  <a:pt x="1416" y="295"/>
                  <a:pt x="1416" y="295"/>
                  <a:pt x="1416" y="295"/>
                </a:cubicBezTo>
                <a:cubicBezTo>
                  <a:pt x="1416" y="295"/>
                  <a:pt x="1416" y="295"/>
                  <a:pt x="1416" y="295"/>
                </a:cubicBezTo>
                <a:cubicBezTo>
                  <a:pt x="1416" y="295"/>
                  <a:pt x="1416" y="295"/>
                  <a:pt x="1416" y="295"/>
                </a:cubicBezTo>
                <a:close/>
                <a:moveTo>
                  <a:pt x="1218" y="292"/>
                </a:moveTo>
                <a:cubicBezTo>
                  <a:pt x="1218" y="292"/>
                  <a:pt x="1219" y="292"/>
                  <a:pt x="1219" y="292"/>
                </a:cubicBezTo>
                <a:cubicBezTo>
                  <a:pt x="1219" y="292"/>
                  <a:pt x="1219" y="292"/>
                  <a:pt x="1219" y="292"/>
                </a:cubicBezTo>
                <a:cubicBezTo>
                  <a:pt x="1219" y="291"/>
                  <a:pt x="1219" y="291"/>
                  <a:pt x="1218" y="292"/>
                </a:cubicBezTo>
                <a:close/>
                <a:moveTo>
                  <a:pt x="701" y="1379"/>
                </a:moveTo>
                <a:cubicBezTo>
                  <a:pt x="701" y="1379"/>
                  <a:pt x="702" y="1379"/>
                  <a:pt x="702" y="1379"/>
                </a:cubicBezTo>
                <a:cubicBezTo>
                  <a:pt x="702" y="1379"/>
                  <a:pt x="701" y="1379"/>
                  <a:pt x="701" y="1379"/>
                </a:cubicBezTo>
                <a:cubicBezTo>
                  <a:pt x="700" y="1379"/>
                  <a:pt x="700" y="1379"/>
                  <a:pt x="701" y="1379"/>
                </a:cubicBezTo>
                <a:close/>
                <a:moveTo>
                  <a:pt x="807" y="243"/>
                </a:moveTo>
                <a:cubicBezTo>
                  <a:pt x="807" y="244"/>
                  <a:pt x="807" y="244"/>
                  <a:pt x="808" y="244"/>
                </a:cubicBezTo>
                <a:cubicBezTo>
                  <a:pt x="808" y="244"/>
                  <a:pt x="808" y="243"/>
                  <a:pt x="808" y="243"/>
                </a:cubicBezTo>
                <a:cubicBezTo>
                  <a:pt x="808" y="243"/>
                  <a:pt x="808" y="243"/>
                  <a:pt x="807" y="243"/>
                </a:cubicBezTo>
                <a:close/>
                <a:moveTo>
                  <a:pt x="647" y="265"/>
                </a:moveTo>
                <a:cubicBezTo>
                  <a:pt x="647" y="265"/>
                  <a:pt x="647" y="265"/>
                  <a:pt x="647" y="265"/>
                </a:cubicBezTo>
                <a:cubicBezTo>
                  <a:pt x="647" y="265"/>
                  <a:pt x="647" y="265"/>
                  <a:pt x="647" y="266"/>
                </a:cubicBezTo>
                <a:cubicBezTo>
                  <a:pt x="647" y="266"/>
                  <a:pt x="647" y="266"/>
                  <a:pt x="647" y="266"/>
                </a:cubicBezTo>
                <a:lnTo>
                  <a:pt x="647" y="265"/>
                </a:lnTo>
                <a:close/>
                <a:moveTo>
                  <a:pt x="2121" y="268"/>
                </a:moveTo>
                <a:cubicBezTo>
                  <a:pt x="2121" y="268"/>
                  <a:pt x="2121" y="268"/>
                  <a:pt x="2121" y="269"/>
                </a:cubicBezTo>
                <a:cubicBezTo>
                  <a:pt x="2121" y="269"/>
                  <a:pt x="2121" y="269"/>
                  <a:pt x="2121" y="269"/>
                </a:cubicBezTo>
                <a:cubicBezTo>
                  <a:pt x="2121" y="269"/>
                  <a:pt x="2121" y="268"/>
                  <a:pt x="2121" y="268"/>
                </a:cubicBezTo>
                <a:close/>
                <a:moveTo>
                  <a:pt x="2121" y="269"/>
                </a:moveTo>
                <a:cubicBezTo>
                  <a:pt x="2121" y="269"/>
                  <a:pt x="2120" y="269"/>
                  <a:pt x="2120" y="269"/>
                </a:cubicBezTo>
                <a:cubicBezTo>
                  <a:pt x="2120" y="269"/>
                  <a:pt x="2120" y="269"/>
                  <a:pt x="2120" y="269"/>
                </a:cubicBezTo>
                <a:cubicBezTo>
                  <a:pt x="2120" y="269"/>
                  <a:pt x="2120" y="269"/>
                  <a:pt x="2121" y="269"/>
                </a:cubicBezTo>
                <a:cubicBezTo>
                  <a:pt x="2121" y="269"/>
                  <a:pt x="2121" y="269"/>
                  <a:pt x="2121" y="269"/>
                </a:cubicBezTo>
                <a:close/>
                <a:moveTo>
                  <a:pt x="1236" y="283"/>
                </a:moveTo>
                <a:cubicBezTo>
                  <a:pt x="1236" y="283"/>
                  <a:pt x="1236" y="283"/>
                  <a:pt x="1235" y="283"/>
                </a:cubicBezTo>
                <a:cubicBezTo>
                  <a:pt x="1235" y="283"/>
                  <a:pt x="1235" y="283"/>
                  <a:pt x="1235" y="283"/>
                </a:cubicBezTo>
                <a:cubicBezTo>
                  <a:pt x="1236" y="283"/>
                  <a:pt x="1236" y="283"/>
                  <a:pt x="1236" y="283"/>
                </a:cubicBezTo>
                <a:cubicBezTo>
                  <a:pt x="1236" y="283"/>
                  <a:pt x="1236" y="283"/>
                  <a:pt x="1236" y="283"/>
                </a:cubicBezTo>
                <a:close/>
                <a:moveTo>
                  <a:pt x="1236" y="282"/>
                </a:moveTo>
                <a:cubicBezTo>
                  <a:pt x="1236" y="282"/>
                  <a:pt x="1236" y="283"/>
                  <a:pt x="1236" y="283"/>
                </a:cubicBezTo>
                <a:cubicBezTo>
                  <a:pt x="1236" y="283"/>
                  <a:pt x="1236" y="282"/>
                  <a:pt x="1236" y="282"/>
                </a:cubicBezTo>
                <a:close/>
                <a:moveTo>
                  <a:pt x="1286" y="609"/>
                </a:moveTo>
                <a:cubicBezTo>
                  <a:pt x="1286" y="609"/>
                  <a:pt x="1286" y="609"/>
                  <a:pt x="1286" y="609"/>
                </a:cubicBezTo>
                <a:cubicBezTo>
                  <a:pt x="1286" y="609"/>
                  <a:pt x="1287" y="609"/>
                  <a:pt x="1287" y="609"/>
                </a:cubicBezTo>
                <a:cubicBezTo>
                  <a:pt x="1287" y="609"/>
                  <a:pt x="1286" y="609"/>
                  <a:pt x="1286" y="609"/>
                </a:cubicBezTo>
                <a:close/>
                <a:moveTo>
                  <a:pt x="1210" y="648"/>
                </a:moveTo>
                <a:cubicBezTo>
                  <a:pt x="1210" y="648"/>
                  <a:pt x="1210" y="648"/>
                  <a:pt x="1210" y="648"/>
                </a:cubicBezTo>
                <a:cubicBezTo>
                  <a:pt x="1210" y="648"/>
                  <a:pt x="1210" y="648"/>
                  <a:pt x="1210" y="648"/>
                </a:cubicBezTo>
                <a:close/>
                <a:moveTo>
                  <a:pt x="587" y="749"/>
                </a:moveTo>
                <a:cubicBezTo>
                  <a:pt x="587" y="749"/>
                  <a:pt x="587" y="749"/>
                  <a:pt x="587" y="749"/>
                </a:cubicBezTo>
                <a:cubicBezTo>
                  <a:pt x="587" y="748"/>
                  <a:pt x="587" y="748"/>
                  <a:pt x="587" y="749"/>
                </a:cubicBezTo>
                <a:close/>
                <a:moveTo>
                  <a:pt x="663" y="785"/>
                </a:moveTo>
                <a:cubicBezTo>
                  <a:pt x="664" y="785"/>
                  <a:pt x="664" y="785"/>
                  <a:pt x="664" y="785"/>
                </a:cubicBezTo>
                <a:cubicBezTo>
                  <a:pt x="664" y="785"/>
                  <a:pt x="664" y="785"/>
                  <a:pt x="664" y="785"/>
                </a:cubicBezTo>
                <a:lnTo>
                  <a:pt x="663" y="785"/>
                </a:lnTo>
                <a:close/>
                <a:moveTo>
                  <a:pt x="1122" y="622"/>
                </a:moveTo>
                <a:cubicBezTo>
                  <a:pt x="1123" y="622"/>
                  <a:pt x="1123" y="622"/>
                  <a:pt x="1123" y="622"/>
                </a:cubicBezTo>
                <a:cubicBezTo>
                  <a:pt x="1122" y="622"/>
                  <a:pt x="1122" y="622"/>
                  <a:pt x="1122" y="622"/>
                </a:cubicBezTo>
                <a:close/>
                <a:moveTo>
                  <a:pt x="953" y="28"/>
                </a:moveTo>
                <a:cubicBezTo>
                  <a:pt x="953" y="28"/>
                  <a:pt x="953" y="29"/>
                  <a:pt x="953" y="29"/>
                </a:cubicBezTo>
                <a:cubicBezTo>
                  <a:pt x="953" y="28"/>
                  <a:pt x="953" y="28"/>
                  <a:pt x="953" y="28"/>
                </a:cubicBezTo>
                <a:cubicBezTo>
                  <a:pt x="953" y="28"/>
                  <a:pt x="953" y="28"/>
                  <a:pt x="953" y="28"/>
                </a:cubicBezTo>
                <a:close/>
                <a:moveTo>
                  <a:pt x="2077" y="467"/>
                </a:moveTo>
                <a:cubicBezTo>
                  <a:pt x="2077" y="467"/>
                  <a:pt x="2077" y="467"/>
                  <a:pt x="2077" y="467"/>
                </a:cubicBezTo>
                <a:cubicBezTo>
                  <a:pt x="2077" y="467"/>
                  <a:pt x="2077" y="467"/>
                  <a:pt x="2077" y="467"/>
                </a:cubicBezTo>
                <a:cubicBezTo>
                  <a:pt x="2077" y="467"/>
                  <a:pt x="2077" y="467"/>
                  <a:pt x="2077" y="467"/>
                </a:cubicBezTo>
                <a:cubicBezTo>
                  <a:pt x="2077" y="467"/>
                  <a:pt x="2077" y="467"/>
                  <a:pt x="2077" y="467"/>
                </a:cubicBezTo>
                <a:close/>
                <a:moveTo>
                  <a:pt x="2078" y="468"/>
                </a:moveTo>
                <a:cubicBezTo>
                  <a:pt x="2078" y="468"/>
                  <a:pt x="2078" y="467"/>
                  <a:pt x="2077" y="467"/>
                </a:cubicBezTo>
                <a:cubicBezTo>
                  <a:pt x="2077" y="468"/>
                  <a:pt x="2077" y="468"/>
                  <a:pt x="2078" y="468"/>
                </a:cubicBezTo>
                <a:close/>
                <a:moveTo>
                  <a:pt x="72" y="372"/>
                </a:moveTo>
                <a:cubicBezTo>
                  <a:pt x="72" y="372"/>
                  <a:pt x="72" y="372"/>
                  <a:pt x="72" y="372"/>
                </a:cubicBezTo>
                <a:cubicBezTo>
                  <a:pt x="72" y="372"/>
                  <a:pt x="72" y="372"/>
                  <a:pt x="72" y="372"/>
                </a:cubicBezTo>
                <a:cubicBezTo>
                  <a:pt x="72" y="372"/>
                  <a:pt x="72" y="372"/>
                  <a:pt x="72" y="372"/>
                </a:cubicBezTo>
                <a:close/>
                <a:moveTo>
                  <a:pt x="72" y="373"/>
                </a:moveTo>
                <a:cubicBezTo>
                  <a:pt x="72" y="373"/>
                  <a:pt x="72" y="373"/>
                  <a:pt x="72" y="372"/>
                </a:cubicBezTo>
                <a:cubicBezTo>
                  <a:pt x="71" y="373"/>
                  <a:pt x="71" y="373"/>
                  <a:pt x="72" y="373"/>
                </a:cubicBezTo>
                <a:close/>
                <a:moveTo>
                  <a:pt x="2079" y="469"/>
                </a:moveTo>
                <a:cubicBezTo>
                  <a:pt x="2079" y="469"/>
                  <a:pt x="2079" y="469"/>
                  <a:pt x="2079" y="468"/>
                </a:cubicBezTo>
                <a:cubicBezTo>
                  <a:pt x="2078" y="468"/>
                  <a:pt x="2078" y="468"/>
                  <a:pt x="2078" y="468"/>
                </a:cubicBezTo>
                <a:cubicBezTo>
                  <a:pt x="2078" y="468"/>
                  <a:pt x="2078" y="468"/>
                  <a:pt x="2078" y="469"/>
                </a:cubicBezTo>
                <a:cubicBezTo>
                  <a:pt x="2078" y="469"/>
                  <a:pt x="2079" y="469"/>
                  <a:pt x="2079" y="469"/>
                </a:cubicBezTo>
                <a:close/>
                <a:moveTo>
                  <a:pt x="2080" y="470"/>
                </a:moveTo>
                <a:cubicBezTo>
                  <a:pt x="2080" y="469"/>
                  <a:pt x="2079" y="469"/>
                  <a:pt x="2079" y="469"/>
                </a:cubicBezTo>
                <a:cubicBezTo>
                  <a:pt x="2079" y="469"/>
                  <a:pt x="2079" y="470"/>
                  <a:pt x="2080" y="470"/>
                </a:cubicBezTo>
                <a:close/>
                <a:moveTo>
                  <a:pt x="2023" y="895"/>
                </a:moveTo>
                <a:cubicBezTo>
                  <a:pt x="2023" y="895"/>
                  <a:pt x="2023" y="895"/>
                  <a:pt x="2023" y="895"/>
                </a:cubicBezTo>
                <a:cubicBezTo>
                  <a:pt x="2023" y="895"/>
                  <a:pt x="2023" y="895"/>
                  <a:pt x="2023" y="895"/>
                </a:cubicBezTo>
                <a:close/>
                <a:moveTo>
                  <a:pt x="1807" y="901"/>
                </a:moveTo>
                <a:cubicBezTo>
                  <a:pt x="1808" y="901"/>
                  <a:pt x="1808" y="901"/>
                  <a:pt x="1808" y="901"/>
                </a:cubicBezTo>
                <a:cubicBezTo>
                  <a:pt x="1808" y="900"/>
                  <a:pt x="1808" y="900"/>
                  <a:pt x="1808" y="900"/>
                </a:cubicBezTo>
                <a:lnTo>
                  <a:pt x="1807" y="901"/>
                </a:lnTo>
                <a:close/>
                <a:moveTo>
                  <a:pt x="2042" y="926"/>
                </a:moveTo>
                <a:cubicBezTo>
                  <a:pt x="2042" y="926"/>
                  <a:pt x="2042" y="926"/>
                  <a:pt x="2042" y="926"/>
                </a:cubicBezTo>
                <a:cubicBezTo>
                  <a:pt x="2042" y="926"/>
                  <a:pt x="2042" y="926"/>
                  <a:pt x="2041" y="926"/>
                </a:cubicBezTo>
                <a:cubicBezTo>
                  <a:pt x="2042" y="926"/>
                  <a:pt x="2042" y="926"/>
                  <a:pt x="2042" y="926"/>
                </a:cubicBezTo>
                <a:cubicBezTo>
                  <a:pt x="2042" y="926"/>
                  <a:pt x="2042" y="926"/>
                  <a:pt x="2042" y="926"/>
                </a:cubicBezTo>
                <a:close/>
                <a:moveTo>
                  <a:pt x="2042" y="926"/>
                </a:moveTo>
                <a:cubicBezTo>
                  <a:pt x="2042" y="926"/>
                  <a:pt x="2042" y="926"/>
                  <a:pt x="2042" y="926"/>
                </a:cubicBezTo>
                <a:cubicBezTo>
                  <a:pt x="2042" y="926"/>
                  <a:pt x="2042" y="927"/>
                  <a:pt x="2042" y="926"/>
                </a:cubicBezTo>
                <a:close/>
                <a:moveTo>
                  <a:pt x="100" y="355"/>
                </a:moveTo>
                <a:cubicBezTo>
                  <a:pt x="100" y="355"/>
                  <a:pt x="100" y="355"/>
                  <a:pt x="100" y="355"/>
                </a:cubicBezTo>
                <a:cubicBezTo>
                  <a:pt x="100" y="355"/>
                  <a:pt x="100" y="355"/>
                  <a:pt x="100" y="355"/>
                </a:cubicBezTo>
                <a:cubicBezTo>
                  <a:pt x="100" y="355"/>
                  <a:pt x="100" y="355"/>
                  <a:pt x="100" y="355"/>
                </a:cubicBezTo>
                <a:close/>
                <a:moveTo>
                  <a:pt x="811" y="74"/>
                </a:moveTo>
                <a:cubicBezTo>
                  <a:pt x="811" y="74"/>
                  <a:pt x="811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1" y="74"/>
                  <a:pt x="811" y="74"/>
                </a:cubicBezTo>
                <a:close/>
                <a:moveTo>
                  <a:pt x="2208" y="941"/>
                </a:moveTo>
                <a:cubicBezTo>
                  <a:pt x="2208" y="942"/>
                  <a:pt x="2208" y="942"/>
                  <a:pt x="2208" y="942"/>
                </a:cubicBezTo>
                <a:cubicBezTo>
                  <a:pt x="2208" y="942"/>
                  <a:pt x="2208" y="942"/>
                  <a:pt x="2208" y="942"/>
                </a:cubicBezTo>
                <a:cubicBezTo>
                  <a:pt x="2208" y="942"/>
                  <a:pt x="2208" y="942"/>
                  <a:pt x="2208" y="942"/>
                </a:cubicBezTo>
                <a:lnTo>
                  <a:pt x="2208" y="941"/>
                </a:lnTo>
                <a:close/>
                <a:moveTo>
                  <a:pt x="1994" y="817"/>
                </a:moveTo>
                <a:cubicBezTo>
                  <a:pt x="1994" y="817"/>
                  <a:pt x="1994" y="817"/>
                  <a:pt x="1994" y="817"/>
                </a:cubicBezTo>
                <a:cubicBezTo>
                  <a:pt x="1994" y="817"/>
                  <a:pt x="1994" y="817"/>
                  <a:pt x="1994" y="817"/>
                </a:cubicBezTo>
                <a:cubicBezTo>
                  <a:pt x="1994" y="817"/>
                  <a:pt x="1994" y="817"/>
                  <a:pt x="1994" y="817"/>
                </a:cubicBezTo>
                <a:cubicBezTo>
                  <a:pt x="1994" y="817"/>
                  <a:pt x="1994" y="817"/>
                  <a:pt x="1994" y="817"/>
                </a:cubicBezTo>
                <a:close/>
                <a:moveTo>
                  <a:pt x="1994" y="818"/>
                </a:moveTo>
                <a:cubicBezTo>
                  <a:pt x="1994" y="818"/>
                  <a:pt x="1994" y="818"/>
                  <a:pt x="1994" y="817"/>
                </a:cubicBezTo>
                <a:cubicBezTo>
                  <a:pt x="1994" y="818"/>
                  <a:pt x="1993" y="818"/>
                  <a:pt x="1993" y="818"/>
                </a:cubicBezTo>
                <a:cubicBezTo>
                  <a:pt x="1993" y="818"/>
                  <a:pt x="1994" y="818"/>
                  <a:pt x="1994" y="818"/>
                </a:cubicBezTo>
                <a:close/>
                <a:moveTo>
                  <a:pt x="2080" y="471"/>
                </a:moveTo>
                <a:cubicBezTo>
                  <a:pt x="2080" y="470"/>
                  <a:pt x="2080" y="470"/>
                  <a:pt x="2080" y="470"/>
                </a:cubicBezTo>
                <a:cubicBezTo>
                  <a:pt x="2080" y="470"/>
                  <a:pt x="2080" y="470"/>
                  <a:pt x="2080" y="470"/>
                </a:cubicBezTo>
                <a:cubicBezTo>
                  <a:pt x="2080" y="470"/>
                  <a:pt x="2080" y="470"/>
                  <a:pt x="2080" y="470"/>
                </a:cubicBezTo>
                <a:cubicBezTo>
                  <a:pt x="2080" y="470"/>
                  <a:pt x="2080" y="471"/>
                  <a:pt x="2080" y="471"/>
                </a:cubicBezTo>
                <a:close/>
                <a:moveTo>
                  <a:pt x="2248" y="971"/>
                </a:moveTo>
                <a:cubicBezTo>
                  <a:pt x="2248" y="971"/>
                  <a:pt x="2248" y="971"/>
                  <a:pt x="2248" y="971"/>
                </a:cubicBezTo>
                <a:cubicBezTo>
                  <a:pt x="2248" y="971"/>
                  <a:pt x="2248" y="971"/>
                  <a:pt x="2248" y="971"/>
                </a:cubicBezTo>
                <a:cubicBezTo>
                  <a:pt x="2247" y="971"/>
                  <a:pt x="2248" y="971"/>
                  <a:pt x="2248" y="971"/>
                </a:cubicBezTo>
                <a:close/>
                <a:moveTo>
                  <a:pt x="1366" y="86"/>
                </a:moveTo>
                <a:cubicBezTo>
                  <a:pt x="1366" y="86"/>
                  <a:pt x="1366" y="86"/>
                  <a:pt x="1366" y="86"/>
                </a:cubicBezTo>
                <a:cubicBezTo>
                  <a:pt x="1366" y="86"/>
                  <a:pt x="1366" y="86"/>
                  <a:pt x="1366" y="86"/>
                </a:cubicBezTo>
                <a:close/>
                <a:moveTo>
                  <a:pt x="2251" y="980"/>
                </a:moveTo>
                <a:cubicBezTo>
                  <a:pt x="2252" y="980"/>
                  <a:pt x="2252" y="980"/>
                  <a:pt x="2252" y="980"/>
                </a:cubicBezTo>
                <a:cubicBezTo>
                  <a:pt x="2252" y="980"/>
                  <a:pt x="2252" y="980"/>
                  <a:pt x="2252" y="980"/>
                </a:cubicBezTo>
                <a:cubicBezTo>
                  <a:pt x="2252" y="980"/>
                  <a:pt x="2252" y="980"/>
                  <a:pt x="2252" y="980"/>
                </a:cubicBezTo>
                <a:lnTo>
                  <a:pt x="2251" y="980"/>
                </a:lnTo>
                <a:close/>
                <a:moveTo>
                  <a:pt x="2005" y="1000"/>
                </a:moveTo>
                <a:cubicBezTo>
                  <a:pt x="2005" y="1000"/>
                  <a:pt x="2005" y="1000"/>
                  <a:pt x="2005" y="999"/>
                </a:cubicBezTo>
                <a:cubicBezTo>
                  <a:pt x="2005" y="999"/>
                  <a:pt x="2005" y="999"/>
                  <a:pt x="2005" y="999"/>
                </a:cubicBezTo>
                <a:cubicBezTo>
                  <a:pt x="2004" y="1000"/>
                  <a:pt x="2004" y="1001"/>
                  <a:pt x="2003" y="1001"/>
                </a:cubicBezTo>
                <a:cubicBezTo>
                  <a:pt x="2003" y="1001"/>
                  <a:pt x="2003" y="1001"/>
                  <a:pt x="2003" y="1001"/>
                </a:cubicBezTo>
                <a:cubicBezTo>
                  <a:pt x="2003" y="1001"/>
                  <a:pt x="2003" y="1001"/>
                  <a:pt x="2003" y="1001"/>
                </a:cubicBezTo>
                <a:cubicBezTo>
                  <a:pt x="2004" y="1001"/>
                  <a:pt x="2004" y="1000"/>
                  <a:pt x="2005" y="1000"/>
                </a:cubicBezTo>
                <a:close/>
                <a:moveTo>
                  <a:pt x="1460" y="1017"/>
                </a:moveTo>
                <a:cubicBezTo>
                  <a:pt x="1460" y="1017"/>
                  <a:pt x="1460" y="1017"/>
                  <a:pt x="1460" y="1017"/>
                </a:cubicBezTo>
                <a:cubicBezTo>
                  <a:pt x="1460" y="1017"/>
                  <a:pt x="1460" y="1017"/>
                  <a:pt x="1460" y="1017"/>
                </a:cubicBezTo>
                <a:cubicBezTo>
                  <a:pt x="1460" y="1017"/>
                  <a:pt x="1460" y="1017"/>
                  <a:pt x="1460" y="1017"/>
                </a:cubicBezTo>
                <a:close/>
                <a:moveTo>
                  <a:pt x="612" y="114"/>
                </a:moveTo>
                <a:cubicBezTo>
                  <a:pt x="611" y="114"/>
                  <a:pt x="611" y="114"/>
                  <a:pt x="611" y="114"/>
                </a:cubicBezTo>
                <a:cubicBezTo>
                  <a:pt x="612" y="115"/>
                  <a:pt x="612" y="115"/>
                  <a:pt x="612" y="115"/>
                </a:cubicBezTo>
                <a:cubicBezTo>
                  <a:pt x="612" y="115"/>
                  <a:pt x="612" y="115"/>
                  <a:pt x="612" y="115"/>
                </a:cubicBezTo>
                <a:lnTo>
                  <a:pt x="612" y="114"/>
                </a:lnTo>
                <a:close/>
                <a:moveTo>
                  <a:pt x="1234" y="116"/>
                </a:moveTo>
                <a:cubicBezTo>
                  <a:pt x="1234" y="116"/>
                  <a:pt x="1234" y="116"/>
                  <a:pt x="1234" y="116"/>
                </a:cubicBezTo>
                <a:cubicBezTo>
                  <a:pt x="1234" y="116"/>
                  <a:pt x="1234" y="116"/>
                  <a:pt x="1234" y="116"/>
                </a:cubicBezTo>
                <a:close/>
                <a:moveTo>
                  <a:pt x="1234" y="116"/>
                </a:moveTo>
                <a:cubicBezTo>
                  <a:pt x="1234" y="116"/>
                  <a:pt x="1234" y="116"/>
                  <a:pt x="1234" y="116"/>
                </a:cubicBezTo>
                <a:cubicBezTo>
                  <a:pt x="1234" y="116"/>
                  <a:pt x="1234" y="116"/>
                  <a:pt x="1234" y="117"/>
                </a:cubicBezTo>
                <a:cubicBezTo>
                  <a:pt x="1234" y="117"/>
                  <a:pt x="1234" y="117"/>
                  <a:pt x="1234" y="117"/>
                </a:cubicBezTo>
                <a:cubicBezTo>
                  <a:pt x="1234" y="117"/>
                  <a:pt x="1234" y="116"/>
                  <a:pt x="1234" y="116"/>
                </a:cubicBezTo>
                <a:close/>
                <a:moveTo>
                  <a:pt x="1593" y="120"/>
                </a:moveTo>
                <a:cubicBezTo>
                  <a:pt x="1593" y="120"/>
                  <a:pt x="1593" y="120"/>
                  <a:pt x="1593" y="120"/>
                </a:cubicBezTo>
                <a:cubicBezTo>
                  <a:pt x="1593" y="120"/>
                  <a:pt x="1593" y="120"/>
                  <a:pt x="1593" y="120"/>
                </a:cubicBezTo>
                <a:cubicBezTo>
                  <a:pt x="1593" y="120"/>
                  <a:pt x="1593" y="120"/>
                  <a:pt x="1593" y="120"/>
                </a:cubicBezTo>
                <a:close/>
                <a:moveTo>
                  <a:pt x="186" y="317"/>
                </a:moveTo>
                <a:cubicBezTo>
                  <a:pt x="186" y="317"/>
                  <a:pt x="186" y="317"/>
                  <a:pt x="186" y="317"/>
                </a:cubicBezTo>
                <a:cubicBezTo>
                  <a:pt x="186" y="317"/>
                  <a:pt x="186" y="317"/>
                  <a:pt x="186" y="316"/>
                </a:cubicBezTo>
                <a:cubicBezTo>
                  <a:pt x="186" y="317"/>
                  <a:pt x="186" y="317"/>
                  <a:pt x="186" y="317"/>
                </a:cubicBezTo>
                <a:close/>
                <a:moveTo>
                  <a:pt x="186" y="317"/>
                </a:moveTo>
                <a:cubicBezTo>
                  <a:pt x="186" y="317"/>
                  <a:pt x="186" y="318"/>
                  <a:pt x="186" y="318"/>
                </a:cubicBezTo>
                <a:cubicBezTo>
                  <a:pt x="186" y="318"/>
                  <a:pt x="186" y="318"/>
                  <a:pt x="186" y="318"/>
                </a:cubicBezTo>
                <a:cubicBezTo>
                  <a:pt x="185" y="319"/>
                  <a:pt x="184" y="320"/>
                  <a:pt x="184" y="321"/>
                </a:cubicBezTo>
                <a:cubicBezTo>
                  <a:pt x="183" y="322"/>
                  <a:pt x="183" y="323"/>
                  <a:pt x="184" y="323"/>
                </a:cubicBezTo>
                <a:cubicBezTo>
                  <a:pt x="184" y="323"/>
                  <a:pt x="185" y="323"/>
                  <a:pt x="185" y="323"/>
                </a:cubicBezTo>
                <a:cubicBezTo>
                  <a:pt x="187" y="321"/>
                  <a:pt x="189" y="320"/>
                  <a:pt x="190" y="318"/>
                </a:cubicBezTo>
                <a:cubicBezTo>
                  <a:pt x="190" y="317"/>
                  <a:pt x="190" y="317"/>
                  <a:pt x="189" y="317"/>
                </a:cubicBezTo>
                <a:cubicBezTo>
                  <a:pt x="189" y="316"/>
                  <a:pt x="188" y="316"/>
                  <a:pt x="188" y="316"/>
                </a:cubicBezTo>
                <a:cubicBezTo>
                  <a:pt x="187" y="317"/>
                  <a:pt x="187" y="317"/>
                  <a:pt x="186" y="318"/>
                </a:cubicBezTo>
                <a:cubicBezTo>
                  <a:pt x="186" y="318"/>
                  <a:pt x="186" y="317"/>
                  <a:pt x="186" y="317"/>
                </a:cubicBezTo>
                <a:close/>
                <a:moveTo>
                  <a:pt x="1767" y="134"/>
                </a:moveTo>
                <a:cubicBezTo>
                  <a:pt x="1767" y="134"/>
                  <a:pt x="1768" y="133"/>
                  <a:pt x="1768" y="133"/>
                </a:cubicBezTo>
                <a:cubicBezTo>
                  <a:pt x="1768" y="133"/>
                  <a:pt x="1767" y="133"/>
                  <a:pt x="1767" y="133"/>
                </a:cubicBezTo>
                <a:cubicBezTo>
                  <a:pt x="1767" y="133"/>
                  <a:pt x="1767" y="133"/>
                  <a:pt x="1767" y="133"/>
                </a:cubicBezTo>
                <a:cubicBezTo>
                  <a:pt x="1767" y="133"/>
                  <a:pt x="1767" y="134"/>
                  <a:pt x="1767" y="134"/>
                </a:cubicBezTo>
                <a:close/>
                <a:moveTo>
                  <a:pt x="267" y="450"/>
                </a:moveTo>
                <a:cubicBezTo>
                  <a:pt x="268" y="451"/>
                  <a:pt x="268" y="451"/>
                  <a:pt x="268" y="451"/>
                </a:cubicBezTo>
                <a:cubicBezTo>
                  <a:pt x="268" y="450"/>
                  <a:pt x="268" y="450"/>
                  <a:pt x="267" y="450"/>
                </a:cubicBezTo>
                <a:close/>
                <a:moveTo>
                  <a:pt x="745" y="311"/>
                </a:moveTo>
                <a:cubicBezTo>
                  <a:pt x="745" y="312"/>
                  <a:pt x="745" y="312"/>
                  <a:pt x="745" y="312"/>
                </a:cubicBezTo>
                <a:cubicBezTo>
                  <a:pt x="746" y="312"/>
                  <a:pt x="746" y="312"/>
                  <a:pt x="745" y="311"/>
                </a:cubicBezTo>
                <a:close/>
                <a:moveTo>
                  <a:pt x="1707" y="151"/>
                </a:moveTo>
                <a:cubicBezTo>
                  <a:pt x="1707" y="151"/>
                  <a:pt x="1707" y="151"/>
                  <a:pt x="1707" y="152"/>
                </a:cubicBezTo>
                <a:cubicBezTo>
                  <a:pt x="1707" y="152"/>
                  <a:pt x="1707" y="152"/>
                  <a:pt x="1707" y="152"/>
                </a:cubicBezTo>
                <a:cubicBezTo>
                  <a:pt x="1707" y="151"/>
                  <a:pt x="1707" y="151"/>
                  <a:pt x="1707" y="151"/>
                </a:cubicBezTo>
                <a:cubicBezTo>
                  <a:pt x="1707" y="151"/>
                  <a:pt x="1707" y="151"/>
                  <a:pt x="1707" y="151"/>
                </a:cubicBezTo>
                <a:close/>
                <a:moveTo>
                  <a:pt x="1706" y="151"/>
                </a:moveTo>
                <a:cubicBezTo>
                  <a:pt x="1706" y="151"/>
                  <a:pt x="1707" y="151"/>
                  <a:pt x="1707" y="151"/>
                </a:cubicBezTo>
                <a:cubicBezTo>
                  <a:pt x="1707" y="151"/>
                  <a:pt x="1706" y="151"/>
                  <a:pt x="1706" y="151"/>
                </a:cubicBezTo>
                <a:close/>
                <a:moveTo>
                  <a:pt x="709" y="154"/>
                </a:moveTo>
                <a:cubicBezTo>
                  <a:pt x="708" y="154"/>
                  <a:pt x="708" y="154"/>
                  <a:pt x="708" y="155"/>
                </a:cubicBezTo>
                <a:cubicBezTo>
                  <a:pt x="709" y="155"/>
                  <a:pt x="709" y="154"/>
                  <a:pt x="709" y="154"/>
                </a:cubicBezTo>
                <a:cubicBezTo>
                  <a:pt x="709" y="154"/>
                  <a:pt x="709" y="154"/>
                  <a:pt x="709" y="154"/>
                </a:cubicBezTo>
                <a:close/>
                <a:moveTo>
                  <a:pt x="599" y="158"/>
                </a:moveTo>
                <a:cubicBezTo>
                  <a:pt x="599" y="157"/>
                  <a:pt x="599" y="157"/>
                  <a:pt x="599" y="157"/>
                </a:cubicBezTo>
                <a:cubicBezTo>
                  <a:pt x="598" y="158"/>
                  <a:pt x="598" y="158"/>
                  <a:pt x="598" y="158"/>
                </a:cubicBezTo>
                <a:lnTo>
                  <a:pt x="599" y="158"/>
                </a:lnTo>
                <a:close/>
                <a:moveTo>
                  <a:pt x="1542" y="187"/>
                </a:moveTo>
                <a:cubicBezTo>
                  <a:pt x="1541" y="187"/>
                  <a:pt x="1541" y="187"/>
                  <a:pt x="1541" y="187"/>
                </a:cubicBezTo>
                <a:cubicBezTo>
                  <a:pt x="1541" y="188"/>
                  <a:pt x="1541" y="188"/>
                  <a:pt x="1541" y="188"/>
                </a:cubicBezTo>
                <a:lnTo>
                  <a:pt x="1542" y="187"/>
                </a:lnTo>
                <a:close/>
                <a:moveTo>
                  <a:pt x="648" y="1376"/>
                </a:moveTo>
                <a:cubicBezTo>
                  <a:pt x="648" y="1376"/>
                  <a:pt x="649" y="1376"/>
                  <a:pt x="649" y="1376"/>
                </a:cubicBezTo>
                <a:cubicBezTo>
                  <a:pt x="649" y="1376"/>
                  <a:pt x="649" y="1376"/>
                  <a:pt x="649" y="1376"/>
                </a:cubicBezTo>
                <a:cubicBezTo>
                  <a:pt x="649" y="1376"/>
                  <a:pt x="649" y="1376"/>
                  <a:pt x="648" y="1376"/>
                </a:cubicBezTo>
                <a:cubicBezTo>
                  <a:pt x="648" y="1376"/>
                  <a:pt x="648" y="1376"/>
                  <a:pt x="648" y="1376"/>
                </a:cubicBezTo>
                <a:close/>
                <a:moveTo>
                  <a:pt x="648" y="1376"/>
                </a:moveTo>
                <a:cubicBezTo>
                  <a:pt x="648" y="1376"/>
                  <a:pt x="647" y="1376"/>
                  <a:pt x="647" y="1376"/>
                </a:cubicBezTo>
                <a:cubicBezTo>
                  <a:pt x="648" y="1377"/>
                  <a:pt x="648" y="1377"/>
                  <a:pt x="648" y="1376"/>
                </a:cubicBezTo>
                <a:close/>
                <a:moveTo>
                  <a:pt x="1224" y="452"/>
                </a:moveTo>
                <a:cubicBezTo>
                  <a:pt x="1224" y="452"/>
                  <a:pt x="1224" y="453"/>
                  <a:pt x="1225" y="453"/>
                </a:cubicBezTo>
                <a:cubicBezTo>
                  <a:pt x="1225" y="454"/>
                  <a:pt x="1226" y="453"/>
                  <a:pt x="1227" y="452"/>
                </a:cubicBezTo>
                <a:cubicBezTo>
                  <a:pt x="1229" y="450"/>
                  <a:pt x="1229" y="447"/>
                  <a:pt x="1228" y="444"/>
                </a:cubicBezTo>
                <a:cubicBezTo>
                  <a:pt x="1227" y="444"/>
                  <a:pt x="1226" y="444"/>
                  <a:pt x="1225" y="446"/>
                </a:cubicBezTo>
                <a:cubicBezTo>
                  <a:pt x="1223" y="447"/>
                  <a:pt x="1223" y="448"/>
                  <a:pt x="1223" y="450"/>
                </a:cubicBezTo>
                <a:cubicBezTo>
                  <a:pt x="1223" y="451"/>
                  <a:pt x="1223" y="451"/>
                  <a:pt x="1224" y="452"/>
                </a:cubicBezTo>
                <a:close/>
                <a:moveTo>
                  <a:pt x="1232" y="418"/>
                </a:moveTo>
                <a:cubicBezTo>
                  <a:pt x="1232" y="418"/>
                  <a:pt x="1233" y="418"/>
                  <a:pt x="1233" y="418"/>
                </a:cubicBezTo>
                <a:cubicBezTo>
                  <a:pt x="1234" y="417"/>
                  <a:pt x="1234" y="416"/>
                  <a:pt x="1233" y="415"/>
                </a:cubicBezTo>
                <a:cubicBezTo>
                  <a:pt x="1233" y="415"/>
                  <a:pt x="1232" y="414"/>
                  <a:pt x="1232" y="414"/>
                </a:cubicBezTo>
                <a:cubicBezTo>
                  <a:pt x="1231" y="414"/>
                  <a:pt x="1231" y="414"/>
                  <a:pt x="1231" y="414"/>
                </a:cubicBezTo>
                <a:cubicBezTo>
                  <a:pt x="1230" y="415"/>
                  <a:pt x="1230" y="416"/>
                  <a:pt x="1230" y="416"/>
                </a:cubicBezTo>
                <a:cubicBezTo>
                  <a:pt x="1231" y="417"/>
                  <a:pt x="1231" y="418"/>
                  <a:pt x="1232" y="418"/>
                </a:cubicBezTo>
                <a:close/>
                <a:moveTo>
                  <a:pt x="1204" y="473"/>
                </a:moveTo>
                <a:cubicBezTo>
                  <a:pt x="1205" y="473"/>
                  <a:pt x="1205" y="473"/>
                  <a:pt x="1205" y="473"/>
                </a:cubicBezTo>
                <a:cubicBezTo>
                  <a:pt x="1205" y="472"/>
                  <a:pt x="1205" y="472"/>
                  <a:pt x="1204" y="471"/>
                </a:cubicBezTo>
                <a:cubicBezTo>
                  <a:pt x="1204" y="471"/>
                  <a:pt x="1203" y="471"/>
                  <a:pt x="1203" y="471"/>
                </a:cubicBezTo>
                <a:cubicBezTo>
                  <a:pt x="1203" y="472"/>
                  <a:pt x="1203" y="472"/>
                  <a:pt x="1203" y="473"/>
                </a:cubicBezTo>
                <a:cubicBezTo>
                  <a:pt x="1203" y="473"/>
                  <a:pt x="1204" y="473"/>
                  <a:pt x="1204" y="473"/>
                </a:cubicBezTo>
                <a:close/>
                <a:moveTo>
                  <a:pt x="1250" y="433"/>
                </a:moveTo>
                <a:cubicBezTo>
                  <a:pt x="1251" y="433"/>
                  <a:pt x="1251" y="432"/>
                  <a:pt x="1252" y="432"/>
                </a:cubicBezTo>
                <a:cubicBezTo>
                  <a:pt x="1252" y="431"/>
                  <a:pt x="1252" y="431"/>
                  <a:pt x="1252" y="431"/>
                </a:cubicBezTo>
                <a:cubicBezTo>
                  <a:pt x="1252" y="430"/>
                  <a:pt x="1251" y="430"/>
                  <a:pt x="1250" y="430"/>
                </a:cubicBezTo>
                <a:cubicBezTo>
                  <a:pt x="1250" y="430"/>
                  <a:pt x="1249" y="431"/>
                  <a:pt x="1249" y="431"/>
                </a:cubicBezTo>
                <a:cubicBezTo>
                  <a:pt x="1249" y="432"/>
                  <a:pt x="1250" y="432"/>
                  <a:pt x="1250" y="433"/>
                </a:cubicBezTo>
                <a:close/>
                <a:moveTo>
                  <a:pt x="1229" y="444"/>
                </a:moveTo>
                <a:cubicBezTo>
                  <a:pt x="1228" y="444"/>
                  <a:pt x="1228" y="444"/>
                  <a:pt x="1228" y="444"/>
                </a:cubicBezTo>
                <a:cubicBezTo>
                  <a:pt x="1228" y="444"/>
                  <a:pt x="1228" y="444"/>
                  <a:pt x="1228" y="444"/>
                </a:cubicBezTo>
                <a:cubicBezTo>
                  <a:pt x="1228" y="444"/>
                  <a:pt x="1228" y="444"/>
                  <a:pt x="1228" y="444"/>
                </a:cubicBezTo>
                <a:lnTo>
                  <a:pt x="1229" y="444"/>
                </a:lnTo>
                <a:close/>
                <a:moveTo>
                  <a:pt x="1247" y="441"/>
                </a:moveTo>
                <a:cubicBezTo>
                  <a:pt x="1248" y="441"/>
                  <a:pt x="1248" y="441"/>
                  <a:pt x="1248" y="441"/>
                </a:cubicBezTo>
                <a:cubicBezTo>
                  <a:pt x="1248" y="441"/>
                  <a:pt x="1248" y="440"/>
                  <a:pt x="1248" y="440"/>
                </a:cubicBezTo>
                <a:cubicBezTo>
                  <a:pt x="1248" y="440"/>
                  <a:pt x="1248" y="440"/>
                  <a:pt x="1248" y="440"/>
                </a:cubicBezTo>
                <a:lnTo>
                  <a:pt x="1247" y="441"/>
                </a:lnTo>
                <a:close/>
              </a:path>
            </a:pathLst>
          </a:custGeom>
          <a:solidFill>
            <a:srgbClr val="E8E8E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9368" tIns="24684" rIns="49368" bIns="24684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1C6F64-979F-8D40-A629-0132753DB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3206478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rgbClr val="0A5496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86616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ision breaker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16A505C-0D08-8E47-8830-B555CF827AD8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-1998308" y="-685800"/>
            <a:ext cx="15333308" cy="9757400"/>
          </a:xfrm>
          <a:custGeom>
            <a:avLst/>
            <a:gdLst>
              <a:gd name="T0" fmla="*/ 1980 w 2360"/>
              <a:gd name="T1" fmla="*/ 591 h 1390"/>
              <a:gd name="T2" fmla="*/ 2125 w 2360"/>
              <a:gd name="T3" fmla="*/ 273 h 1390"/>
              <a:gd name="T4" fmla="*/ 2069 w 2360"/>
              <a:gd name="T5" fmla="*/ 121 h 1390"/>
              <a:gd name="T6" fmla="*/ 1645 w 2360"/>
              <a:gd name="T7" fmla="*/ 111 h 1390"/>
              <a:gd name="T8" fmla="*/ 1488 w 2360"/>
              <a:gd name="T9" fmla="*/ 279 h 1390"/>
              <a:gd name="T10" fmla="*/ 1216 w 2360"/>
              <a:gd name="T11" fmla="*/ 297 h 1390"/>
              <a:gd name="T12" fmla="*/ 1247 w 2360"/>
              <a:gd name="T13" fmla="*/ 440 h 1390"/>
              <a:gd name="T14" fmla="*/ 1226 w 2360"/>
              <a:gd name="T15" fmla="*/ 611 h 1390"/>
              <a:gd name="T16" fmla="*/ 1001 w 2360"/>
              <a:gd name="T17" fmla="*/ 742 h 1390"/>
              <a:gd name="T18" fmla="*/ 1369 w 2360"/>
              <a:gd name="T19" fmla="*/ 751 h 1390"/>
              <a:gd name="T20" fmla="*/ 1767 w 2360"/>
              <a:gd name="T21" fmla="*/ 750 h 1390"/>
              <a:gd name="T22" fmla="*/ 1249 w 2360"/>
              <a:gd name="T23" fmla="*/ 285 h 1390"/>
              <a:gd name="T24" fmla="*/ 1352 w 2360"/>
              <a:gd name="T25" fmla="*/ 909 h 1390"/>
              <a:gd name="T26" fmla="*/ 1426 w 2360"/>
              <a:gd name="T27" fmla="*/ 462 h 1390"/>
              <a:gd name="T28" fmla="*/ 1667 w 2360"/>
              <a:gd name="T29" fmla="*/ 144 h 1390"/>
              <a:gd name="T30" fmla="*/ 186 w 2360"/>
              <a:gd name="T31" fmla="*/ 316 h 1390"/>
              <a:gd name="T32" fmla="*/ 530 w 2360"/>
              <a:gd name="T33" fmla="*/ 702 h 1390"/>
              <a:gd name="T34" fmla="*/ 703 w 2360"/>
              <a:gd name="T35" fmla="*/ 406 h 1390"/>
              <a:gd name="T36" fmla="*/ 587 w 2360"/>
              <a:gd name="T37" fmla="*/ 249 h 1390"/>
              <a:gd name="T38" fmla="*/ 385 w 2360"/>
              <a:gd name="T39" fmla="*/ 193 h 1390"/>
              <a:gd name="T40" fmla="*/ 94 w 2360"/>
              <a:gd name="T41" fmla="*/ 294 h 1390"/>
              <a:gd name="T42" fmla="*/ 260 w 2360"/>
              <a:gd name="T43" fmla="*/ 381 h 1390"/>
              <a:gd name="T44" fmla="*/ 327 w 2360"/>
              <a:gd name="T45" fmla="*/ 726 h 1390"/>
              <a:gd name="T46" fmla="*/ 615 w 2360"/>
              <a:gd name="T47" fmla="*/ 1325 h 1390"/>
              <a:gd name="T48" fmla="*/ 711 w 2360"/>
              <a:gd name="T49" fmla="*/ 1185 h 1390"/>
              <a:gd name="T50" fmla="*/ 568 w 2360"/>
              <a:gd name="T51" fmla="*/ 546 h 1390"/>
              <a:gd name="T52" fmla="*/ 481 w 2360"/>
              <a:gd name="T53" fmla="*/ 443 h 1390"/>
              <a:gd name="T54" fmla="*/ 258 w 2360"/>
              <a:gd name="T55" fmla="*/ 397 h 1390"/>
              <a:gd name="T56" fmla="*/ 386 w 2360"/>
              <a:gd name="T57" fmla="*/ 343 h 1390"/>
              <a:gd name="T58" fmla="*/ 761 w 2360"/>
              <a:gd name="T59" fmla="*/ 934 h 1390"/>
              <a:gd name="T60" fmla="*/ 1011 w 2360"/>
              <a:gd name="T61" fmla="*/ 73 h 1390"/>
              <a:gd name="T62" fmla="*/ 765 w 2360"/>
              <a:gd name="T63" fmla="*/ 130 h 1390"/>
              <a:gd name="T64" fmla="*/ 810 w 2360"/>
              <a:gd name="T65" fmla="*/ 385 h 1390"/>
              <a:gd name="T66" fmla="*/ 2069 w 2360"/>
              <a:gd name="T67" fmla="*/ 1009 h 1390"/>
              <a:gd name="T68" fmla="*/ 710 w 2360"/>
              <a:gd name="T69" fmla="*/ 90 h 1390"/>
              <a:gd name="T70" fmla="*/ 779 w 2360"/>
              <a:gd name="T71" fmla="*/ 8 h 1390"/>
              <a:gd name="T72" fmla="*/ 674 w 2360"/>
              <a:gd name="T73" fmla="*/ 277 h 1390"/>
              <a:gd name="T74" fmla="*/ 642 w 2360"/>
              <a:gd name="T75" fmla="*/ 225 h 1390"/>
              <a:gd name="T76" fmla="*/ 519 w 2360"/>
              <a:gd name="T77" fmla="*/ 194 h 1390"/>
              <a:gd name="T78" fmla="*/ 1463 w 2360"/>
              <a:gd name="T79" fmla="*/ 1013 h 1390"/>
              <a:gd name="T80" fmla="*/ 2045 w 2360"/>
              <a:gd name="T81" fmla="*/ 623 h 1390"/>
              <a:gd name="T82" fmla="*/ 438 w 2360"/>
              <a:gd name="T83" fmla="*/ 178 h 1390"/>
              <a:gd name="T84" fmla="*/ 1210 w 2360"/>
              <a:gd name="T85" fmla="*/ 170 h 1390"/>
              <a:gd name="T86" fmla="*/ 565 w 2360"/>
              <a:gd name="T87" fmla="*/ 109 h 1390"/>
              <a:gd name="T88" fmla="*/ 2345 w 2360"/>
              <a:gd name="T89" fmla="*/ 1261 h 1390"/>
              <a:gd name="T90" fmla="*/ 1978 w 2360"/>
              <a:gd name="T91" fmla="*/ 962 h 1390"/>
              <a:gd name="T92" fmla="*/ 1229 w 2360"/>
              <a:gd name="T93" fmla="*/ 115 h 1390"/>
              <a:gd name="T94" fmla="*/ 611 w 2360"/>
              <a:gd name="T95" fmla="*/ 70 h 1390"/>
              <a:gd name="T96" fmla="*/ 1999 w 2360"/>
              <a:gd name="T97" fmla="*/ 860 h 1390"/>
              <a:gd name="T98" fmla="*/ 611 w 2360"/>
              <a:gd name="T99" fmla="*/ 155 h 1390"/>
              <a:gd name="T100" fmla="*/ 2019 w 2360"/>
              <a:gd name="T101" fmla="*/ 841 h 1390"/>
              <a:gd name="T102" fmla="*/ 1175 w 2360"/>
              <a:gd name="T103" fmla="*/ 592 h 1390"/>
              <a:gd name="T104" fmla="*/ 2120 w 2360"/>
              <a:gd name="T105" fmla="*/ 507 h 1390"/>
              <a:gd name="T106" fmla="*/ 2074 w 2360"/>
              <a:gd name="T107" fmla="*/ 1222 h 1390"/>
              <a:gd name="T108" fmla="*/ 2016 w 2360"/>
              <a:gd name="T109" fmla="*/ 934 h 1390"/>
              <a:gd name="T110" fmla="*/ 543 w 2360"/>
              <a:gd name="T111" fmla="*/ 92 h 1390"/>
              <a:gd name="T112" fmla="*/ 673 w 2360"/>
              <a:gd name="T113" fmla="*/ 273 h 1390"/>
              <a:gd name="T114" fmla="*/ 619 w 2360"/>
              <a:gd name="T115" fmla="*/ 248 h 1390"/>
              <a:gd name="T116" fmla="*/ 587 w 2360"/>
              <a:gd name="T117" fmla="*/ 749 h 1390"/>
              <a:gd name="T118" fmla="*/ 482 w 2360"/>
              <a:gd name="T119" fmla="*/ 695 h 1390"/>
              <a:gd name="T120" fmla="*/ 1089 w 2360"/>
              <a:gd name="T121" fmla="*/ 434 h 1390"/>
              <a:gd name="T122" fmla="*/ 1995 w 2360"/>
              <a:gd name="T123" fmla="*/ 960 h 1390"/>
              <a:gd name="T124" fmla="*/ 100 w 2360"/>
              <a:gd name="T125" fmla="*/ 355 h 1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60" h="1390">
                <a:moveTo>
                  <a:pt x="1809" y="794"/>
                </a:moveTo>
                <a:cubicBezTo>
                  <a:pt x="1810" y="794"/>
                  <a:pt x="1811" y="794"/>
                  <a:pt x="1811" y="794"/>
                </a:cubicBezTo>
                <a:cubicBezTo>
                  <a:pt x="1813" y="795"/>
                  <a:pt x="1815" y="796"/>
                  <a:pt x="1815" y="799"/>
                </a:cubicBezTo>
                <a:cubicBezTo>
                  <a:pt x="1816" y="801"/>
                  <a:pt x="1816" y="803"/>
                  <a:pt x="1817" y="805"/>
                </a:cubicBezTo>
                <a:cubicBezTo>
                  <a:pt x="1818" y="810"/>
                  <a:pt x="1819" y="815"/>
                  <a:pt x="1822" y="820"/>
                </a:cubicBezTo>
                <a:cubicBezTo>
                  <a:pt x="1823" y="820"/>
                  <a:pt x="1823" y="822"/>
                  <a:pt x="1824" y="823"/>
                </a:cubicBezTo>
                <a:cubicBezTo>
                  <a:pt x="1824" y="824"/>
                  <a:pt x="1824" y="825"/>
                  <a:pt x="1824" y="826"/>
                </a:cubicBezTo>
                <a:cubicBezTo>
                  <a:pt x="1826" y="831"/>
                  <a:pt x="1826" y="835"/>
                  <a:pt x="1824" y="839"/>
                </a:cubicBezTo>
                <a:cubicBezTo>
                  <a:pt x="1824" y="840"/>
                  <a:pt x="1824" y="842"/>
                  <a:pt x="1824" y="843"/>
                </a:cubicBezTo>
                <a:cubicBezTo>
                  <a:pt x="1825" y="846"/>
                  <a:pt x="1825" y="849"/>
                  <a:pt x="1824" y="852"/>
                </a:cubicBezTo>
                <a:cubicBezTo>
                  <a:pt x="1822" y="856"/>
                  <a:pt x="1823" y="858"/>
                  <a:pt x="1827" y="860"/>
                </a:cubicBezTo>
                <a:cubicBezTo>
                  <a:pt x="1827" y="860"/>
                  <a:pt x="1827" y="860"/>
                  <a:pt x="1827" y="860"/>
                </a:cubicBezTo>
                <a:cubicBezTo>
                  <a:pt x="1831" y="865"/>
                  <a:pt x="1834" y="869"/>
                  <a:pt x="1838" y="873"/>
                </a:cubicBezTo>
                <a:cubicBezTo>
                  <a:pt x="1839" y="875"/>
                  <a:pt x="1839" y="878"/>
                  <a:pt x="1839" y="881"/>
                </a:cubicBezTo>
                <a:cubicBezTo>
                  <a:pt x="1840" y="881"/>
                  <a:pt x="1840" y="882"/>
                  <a:pt x="1840" y="882"/>
                </a:cubicBezTo>
                <a:cubicBezTo>
                  <a:pt x="1841" y="884"/>
                  <a:pt x="1841" y="886"/>
                  <a:pt x="1841" y="887"/>
                </a:cubicBezTo>
                <a:cubicBezTo>
                  <a:pt x="1841" y="889"/>
                  <a:pt x="1842" y="891"/>
                  <a:pt x="1843" y="892"/>
                </a:cubicBezTo>
                <a:cubicBezTo>
                  <a:pt x="1845" y="894"/>
                  <a:pt x="1847" y="896"/>
                  <a:pt x="1847" y="899"/>
                </a:cubicBezTo>
                <a:cubicBezTo>
                  <a:pt x="1847" y="899"/>
                  <a:pt x="1848" y="900"/>
                  <a:pt x="1849" y="901"/>
                </a:cubicBezTo>
                <a:cubicBezTo>
                  <a:pt x="1850" y="901"/>
                  <a:pt x="1851" y="902"/>
                  <a:pt x="1852" y="903"/>
                </a:cubicBezTo>
                <a:cubicBezTo>
                  <a:pt x="1853" y="905"/>
                  <a:pt x="1855" y="906"/>
                  <a:pt x="1858" y="908"/>
                </a:cubicBezTo>
                <a:cubicBezTo>
                  <a:pt x="1861" y="909"/>
                  <a:pt x="1863" y="910"/>
                  <a:pt x="1866" y="912"/>
                </a:cubicBezTo>
                <a:cubicBezTo>
                  <a:pt x="1866" y="912"/>
                  <a:pt x="1866" y="912"/>
                  <a:pt x="1866" y="912"/>
                </a:cubicBezTo>
                <a:cubicBezTo>
                  <a:pt x="1866" y="912"/>
                  <a:pt x="1866" y="912"/>
                  <a:pt x="1867" y="912"/>
                </a:cubicBezTo>
                <a:cubicBezTo>
                  <a:pt x="1866" y="912"/>
                  <a:pt x="1866" y="912"/>
                  <a:pt x="1866" y="912"/>
                </a:cubicBezTo>
                <a:cubicBezTo>
                  <a:pt x="1867" y="911"/>
                  <a:pt x="1867" y="911"/>
                  <a:pt x="1868" y="910"/>
                </a:cubicBezTo>
                <a:cubicBezTo>
                  <a:pt x="1869" y="910"/>
                  <a:pt x="1869" y="909"/>
                  <a:pt x="1869" y="907"/>
                </a:cubicBezTo>
                <a:cubicBezTo>
                  <a:pt x="1868" y="905"/>
                  <a:pt x="1867" y="902"/>
                  <a:pt x="1865" y="901"/>
                </a:cubicBezTo>
                <a:cubicBezTo>
                  <a:pt x="1863" y="898"/>
                  <a:pt x="1863" y="895"/>
                  <a:pt x="1863" y="893"/>
                </a:cubicBezTo>
                <a:cubicBezTo>
                  <a:pt x="1863" y="891"/>
                  <a:pt x="1863" y="889"/>
                  <a:pt x="1863" y="887"/>
                </a:cubicBezTo>
                <a:cubicBezTo>
                  <a:pt x="1863" y="885"/>
                  <a:pt x="1862" y="883"/>
                  <a:pt x="1861" y="882"/>
                </a:cubicBezTo>
                <a:cubicBezTo>
                  <a:pt x="1859" y="879"/>
                  <a:pt x="1856" y="877"/>
                  <a:pt x="1854" y="874"/>
                </a:cubicBezTo>
                <a:cubicBezTo>
                  <a:pt x="1850" y="873"/>
                  <a:pt x="1848" y="870"/>
                  <a:pt x="1845" y="868"/>
                </a:cubicBezTo>
                <a:cubicBezTo>
                  <a:pt x="1842" y="867"/>
                  <a:pt x="1840" y="865"/>
                  <a:pt x="1840" y="862"/>
                </a:cubicBezTo>
                <a:cubicBezTo>
                  <a:pt x="1840" y="860"/>
                  <a:pt x="1840" y="858"/>
                  <a:pt x="1839" y="857"/>
                </a:cubicBezTo>
                <a:cubicBezTo>
                  <a:pt x="1837" y="855"/>
                  <a:pt x="1836" y="853"/>
                  <a:pt x="1835" y="851"/>
                </a:cubicBezTo>
                <a:cubicBezTo>
                  <a:pt x="1832" y="850"/>
                  <a:pt x="1831" y="849"/>
                  <a:pt x="1830" y="846"/>
                </a:cubicBezTo>
                <a:cubicBezTo>
                  <a:pt x="1830" y="844"/>
                  <a:pt x="1830" y="843"/>
                  <a:pt x="1831" y="841"/>
                </a:cubicBezTo>
                <a:cubicBezTo>
                  <a:pt x="1833" y="834"/>
                  <a:pt x="1835" y="828"/>
                  <a:pt x="1835" y="821"/>
                </a:cubicBezTo>
                <a:cubicBezTo>
                  <a:pt x="1835" y="821"/>
                  <a:pt x="1836" y="821"/>
                  <a:pt x="1836" y="821"/>
                </a:cubicBezTo>
                <a:cubicBezTo>
                  <a:pt x="1836" y="820"/>
                  <a:pt x="1837" y="820"/>
                  <a:pt x="1837" y="820"/>
                </a:cubicBezTo>
                <a:cubicBezTo>
                  <a:pt x="1838" y="820"/>
                  <a:pt x="1838" y="820"/>
                  <a:pt x="1839" y="820"/>
                </a:cubicBezTo>
                <a:cubicBezTo>
                  <a:pt x="1839" y="821"/>
                  <a:pt x="1840" y="821"/>
                  <a:pt x="1840" y="822"/>
                </a:cubicBezTo>
                <a:cubicBezTo>
                  <a:pt x="1840" y="825"/>
                  <a:pt x="1842" y="826"/>
                  <a:pt x="1845" y="826"/>
                </a:cubicBezTo>
                <a:cubicBezTo>
                  <a:pt x="1846" y="826"/>
                  <a:pt x="1847" y="826"/>
                  <a:pt x="1848" y="827"/>
                </a:cubicBezTo>
                <a:cubicBezTo>
                  <a:pt x="1851" y="829"/>
                  <a:pt x="1854" y="830"/>
                  <a:pt x="1856" y="834"/>
                </a:cubicBezTo>
                <a:cubicBezTo>
                  <a:pt x="1858" y="838"/>
                  <a:pt x="1862" y="841"/>
                  <a:pt x="1865" y="844"/>
                </a:cubicBezTo>
                <a:cubicBezTo>
                  <a:pt x="1866" y="844"/>
                  <a:pt x="1867" y="843"/>
                  <a:pt x="1868" y="843"/>
                </a:cubicBezTo>
                <a:cubicBezTo>
                  <a:pt x="1869" y="844"/>
                  <a:pt x="1871" y="845"/>
                  <a:pt x="1871" y="848"/>
                </a:cubicBezTo>
                <a:cubicBezTo>
                  <a:pt x="1871" y="850"/>
                  <a:pt x="1871" y="852"/>
                  <a:pt x="1871" y="855"/>
                </a:cubicBezTo>
                <a:cubicBezTo>
                  <a:pt x="1871" y="855"/>
                  <a:pt x="1873" y="856"/>
                  <a:pt x="1873" y="855"/>
                </a:cubicBezTo>
                <a:cubicBezTo>
                  <a:pt x="1874" y="855"/>
                  <a:pt x="1874" y="855"/>
                  <a:pt x="1874" y="855"/>
                </a:cubicBezTo>
                <a:cubicBezTo>
                  <a:pt x="1878" y="852"/>
                  <a:pt x="1881" y="849"/>
                  <a:pt x="1884" y="845"/>
                </a:cubicBezTo>
                <a:cubicBezTo>
                  <a:pt x="1885" y="845"/>
                  <a:pt x="1886" y="844"/>
                  <a:pt x="1887" y="843"/>
                </a:cubicBezTo>
                <a:cubicBezTo>
                  <a:pt x="1892" y="842"/>
                  <a:pt x="1895" y="839"/>
                  <a:pt x="1898" y="837"/>
                </a:cubicBezTo>
                <a:cubicBezTo>
                  <a:pt x="1900" y="835"/>
                  <a:pt x="1901" y="833"/>
                  <a:pt x="1902" y="830"/>
                </a:cubicBezTo>
                <a:cubicBezTo>
                  <a:pt x="1903" y="826"/>
                  <a:pt x="1903" y="822"/>
                  <a:pt x="1902" y="818"/>
                </a:cubicBezTo>
                <a:cubicBezTo>
                  <a:pt x="1902" y="818"/>
                  <a:pt x="1902" y="817"/>
                  <a:pt x="1902" y="817"/>
                </a:cubicBezTo>
                <a:cubicBezTo>
                  <a:pt x="1901" y="812"/>
                  <a:pt x="1899" y="807"/>
                  <a:pt x="1897" y="802"/>
                </a:cubicBezTo>
                <a:cubicBezTo>
                  <a:pt x="1896" y="800"/>
                  <a:pt x="1894" y="799"/>
                  <a:pt x="1893" y="797"/>
                </a:cubicBezTo>
                <a:cubicBezTo>
                  <a:pt x="1890" y="794"/>
                  <a:pt x="1887" y="792"/>
                  <a:pt x="1883" y="790"/>
                </a:cubicBezTo>
                <a:cubicBezTo>
                  <a:pt x="1881" y="788"/>
                  <a:pt x="1879" y="787"/>
                  <a:pt x="1878" y="784"/>
                </a:cubicBezTo>
                <a:cubicBezTo>
                  <a:pt x="1878" y="783"/>
                  <a:pt x="1877" y="781"/>
                  <a:pt x="1876" y="781"/>
                </a:cubicBezTo>
                <a:cubicBezTo>
                  <a:pt x="1875" y="780"/>
                  <a:pt x="1874" y="779"/>
                  <a:pt x="1873" y="778"/>
                </a:cubicBezTo>
                <a:cubicBezTo>
                  <a:pt x="1873" y="778"/>
                  <a:pt x="1872" y="777"/>
                  <a:pt x="1872" y="777"/>
                </a:cubicBezTo>
                <a:cubicBezTo>
                  <a:pt x="1872" y="774"/>
                  <a:pt x="1871" y="770"/>
                  <a:pt x="1874" y="768"/>
                </a:cubicBezTo>
                <a:cubicBezTo>
                  <a:pt x="1876" y="767"/>
                  <a:pt x="1877" y="765"/>
                  <a:pt x="1877" y="763"/>
                </a:cubicBezTo>
                <a:cubicBezTo>
                  <a:pt x="1877" y="762"/>
                  <a:pt x="1878" y="761"/>
                  <a:pt x="1879" y="760"/>
                </a:cubicBezTo>
                <a:cubicBezTo>
                  <a:pt x="1882" y="759"/>
                  <a:pt x="1885" y="757"/>
                  <a:pt x="1889" y="755"/>
                </a:cubicBezTo>
                <a:cubicBezTo>
                  <a:pt x="1889" y="755"/>
                  <a:pt x="1890" y="755"/>
                  <a:pt x="1891" y="755"/>
                </a:cubicBezTo>
                <a:cubicBezTo>
                  <a:pt x="1892" y="755"/>
                  <a:pt x="1893" y="755"/>
                  <a:pt x="1894" y="756"/>
                </a:cubicBezTo>
                <a:cubicBezTo>
                  <a:pt x="1896" y="756"/>
                  <a:pt x="1897" y="757"/>
                  <a:pt x="1898" y="760"/>
                </a:cubicBezTo>
                <a:cubicBezTo>
                  <a:pt x="1898" y="761"/>
                  <a:pt x="1899" y="763"/>
                  <a:pt x="1901" y="764"/>
                </a:cubicBezTo>
                <a:cubicBezTo>
                  <a:pt x="1902" y="765"/>
                  <a:pt x="1905" y="764"/>
                  <a:pt x="1905" y="762"/>
                </a:cubicBezTo>
                <a:cubicBezTo>
                  <a:pt x="1905" y="761"/>
                  <a:pt x="1905" y="760"/>
                  <a:pt x="1905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5" y="759"/>
                  <a:pt x="1905" y="759"/>
                  <a:pt x="1905" y="759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5" y="759"/>
                  <a:pt x="1904" y="759"/>
                  <a:pt x="1904" y="758"/>
                </a:cubicBezTo>
                <a:cubicBezTo>
                  <a:pt x="1904" y="758"/>
                  <a:pt x="1905" y="757"/>
                  <a:pt x="1905" y="757"/>
                </a:cubicBezTo>
                <a:cubicBezTo>
                  <a:pt x="1909" y="756"/>
                  <a:pt x="1913" y="754"/>
                  <a:pt x="1917" y="753"/>
                </a:cubicBezTo>
                <a:cubicBezTo>
                  <a:pt x="1920" y="752"/>
                  <a:pt x="1923" y="750"/>
                  <a:pt x="1925" y="747"/>
                </a:cubicBezTo>
                <a:cubicBezTo>
                  <a:pt x="1925" y="746"/>
                  <a:pt x="1926" y="746"/>
                  <a:pt x="1927" y="746"/>
                </a:cubicBezTo>
                <a:cubicBezTo>
                  <a:pt x="1927" y="747"/>
                  <a:pt x="1928" y="748"/>
                  <a:pt x="1930" y="747"/>
                </a:cubicBezTo>
                <a:cubicBezTo>
                  <a:pt x="1932" y="746"/>
                  <a:pt x="1935" y="745"/>
                  <a:pt x="1937" y="745"/>
                </a:cubicBezTo>
                <a:cubicBezTo>
                  <a:pt x="1939" y="744"/>
                  <a:pt x="1941" y="744"/>
                  <a:pt x="1943" y="743"/>
                </a:cubicBezTo>
                <a:cubicBezTo>
                  <a:pt x="1945" y="742"/>
                  <a:pt x="1947" y="741"/>
                  <a:pt x="1947" y="739"/>
                </a:cubicBezTo>
                <a:cubicBezTo>
                  <a:pt x="1947" y="738"/>
                  <a:pt x="1948" y="738"/>
                  <a:pt x="1949" y="737"/>
                </a:cubicBezTo>
                <a:cubicBezTo>
                  <a:pt x="1952" y="735"/>
                  <a:pt x="1955" y="734"/>
                  <a:pt x="1956" y="730"/>
                </a:cubicBezTo>
                <a:cubicBezTo>
                  <a:pt x="1956" y="730"/>
                  <a:pt x="1956" y="729"/>
                  <a:pt x="1957" y="729"/>
                </a:cubicBezTo>
                <a:cubicBezTo>
                  <a:pt x="1959" y="728"/>
                  <a:pt x="1960" y="726"/>
                  <a:pt x="1961" y="723"/>
                </a:cubicBezTo>
                <a:cubicBezTo>
                  <a:pt x="1961" y="722"/>
                  <a:pt x="1962" y="722"/>
                  <a:pt x="1963" y="722"/>
                </a:cubicBezTo>
                <a:cubicBezTo>
                  <a:pt x="1965" y="721"/>
                  <a:pt x="1965" y="721"/>
                  <a:pt x="1965" y="719"/>
                </a:cubicBezTo>
                <a:cubicBezTo>
                  <a:pt x="1964" y="717"/>
                  <a:pt x="1964" y="715"/>
                  <a:pt x="1964" y="712"/>
                </a:cubicBezTo>
                <a:cubicBezTo>
                  <a:pt x="1964" y="711"/>
                  <a:pt x="1964" y="710"/>
                  <a:pt x="1965" y="709"/>
                </a:cubicBezTo>
                <a:cubicBezTo>
                  <a:pt x="1968" y="707"/>
                  <a:pt x="1970" y="705"/>
                  <a:pt x="1970" y="702"/>
                </a:cubicBezTo>
                <a:cubicBezTo>
                  <a:pt x="1970" y="700"/>
                  <a:pt x="1971" y="698"/>
                  <a:pt x="1972" y="697"/>
                </a:cubicBezTo>
                <a:cubicBezTo>
                  <a:pt x="1974" y="696"/>
                  <a:pt x="1975" y="694"/>
                  <a:pt x="1975" y="691"/>
                </a:cubicBezTo>
                <a:cubicBezTo>
                  <a:pt x="1975" y="690"/>
                  <a:pt x="1975" y="688"/>
                  <a:pt x="1976" y="687"/>
                </a:cubicBezTo>
                <a:cubicBezTo>
                  <a:pt x="1977" y="684"/>
                  <a:pt x="1976" y="682"/>
                  <a:pt x="1975" y="681"/>
                </a:cubicBezTo>
                <a:cubicBezTo>
                  <a:pt x="1974" y="680"/>
                  <a:pt x="1973" y="679"/>
                  <a:pt x="1971" y="678"/>
                </a:cubicBezTo>
                <a:cubicBezTo>
                  <a:pt x="1971" y="677"/>
                  <a:pt x="1969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9" y="676"/>
                  <a:pt x="1969" y="675"/>
                  <a:pt x="1969" y="675"/>
                </a:cubicBezTo>
                <a:cubicBezTo>
                  <a:pt x="1970" y="674"/>
                  <a:pt x="1971" y="673"/>
                  <a:pt x="1972" y="672"/>
                </a:cubicBezTo>
                <a:cubicBezTo>
                  <a:pt x="1973" y="671"/>
                  <a:pt x="1973" y="670"/>
                  <a:pt x="1972" y="669"/>
                </a:cubicBezTo>
                <a:cubicBezTo>
                  <a:pt x="1971" y="667"/>
                  <a:pt x="1970" y="666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9" y="665"/>
                  <a:pt x="1969" y="665"/>
                  <a:pt x="1970" y="665"/>
                </a:cubicBezTo>
                <a:cubicBezTo>
                  <a:pt x="1972" y="664"/>
                  <a:pt x="1972" y="662"/>
                  <a:pt x="1971" y="660"/>
                </a:cubicBezTo>
                <a:cubicBezTo>
                  <a:pt x="1970" y="659"/>
                  <a:pt x="1969" y="658"/>
                  <a:pt x="1968" y="657"/>
                </a:cubicBezTo>
                <a:cubicBezTo>
                  <a:pt x="1965" y="656"/>
                  <a:pt x="1964" y="655"/>
                  <a:pt x="1963" y="652"/>
                </a:cubicBezTo>
                <a:cubicBezTo>
                  <a:pt x="1962" y="649"/>
                  <a:pt x="1960" y="647"/>
                  <a:pt x="1959" y="644"/>
                </a:cubicBezTo>
                <a:cubicBezTo>
                  <a:pt x="1958" y="642"/>
                  <a:pt x="1956" y="640"/>
                  <a:pt x="1954" y="639"/>
                </a:cubicBezTo>
                <a:cubicBezTo>
                  <a:pt x="1953" y="639"/>
                  <a:pt x="1952" y="638"/>
                  <a:pt x="1951" y="638"/>
                </a:cubicBezTo>
                <a:cubicBezTo>
                  <a:pt x="1949" y="637"/>
                  <a:pt x="1948" y="635"/>
                  <a:pt x="1948" y="632"/>
                </a:cubicBezTo>
                <a:cubicBezTo>
                  <a:pt x="1949" y="630"/>
                  <a:pt x="1949" y="629"/>
                  <a:pt x="1950" y="627"/>
                </a:cubicBezTo>
                <a:cubicBezTo>
                  <a:pt x="1951" y="626"/>
                  <a:pt x="1952" y="625"/>
                  <a:pt x="1952" y="623"/>
                </a:cubicBezTo>
                <a:cubicBezTo>
                  <a:pt x="1953" y="621"/>
                  <a:pt x="1955" y="619"/>
                  <a:pt x="1958" y="618"/>
                </a:cubicBezTo>
                <a:cubicBezTo>
                  <a:pt x="1960" y="616"/>
                  <a:pt x="1962" y="615"/>
                  <a:pt x="1965" y="615"/>
                </a:cubicBezTo>
                <a:cubicBezTo>
                  <a:pt x="1966" y="615"/>
                  <a:pt x="1966" y="614"/>
                  <a:pt x="1967" y="614"/>
                </a:cubicBezTo>
                <a:cubicBezTo>
                  <a:pt x="1967" y="613"/>
                  <a:pt x="1967" y="612"/>
                  <a:pt x="1967" y="611"/>
                </a:cubicBezTo>
                <a:cubicBezTo>
                  <a:pt x="1967" y="610"/>
                  <a:pt x="1966" y="608"/>
                  <a:pt x="1964" y="608"/>
                </a:cubicBezTo>
                <a:cubicBezTo>
                  <a:pt x="1963" y="608"/>
                  <a:pt x="1962" y="608"/>
                  <a:pt x="1960" y="608"/>
                </a:cubicBezTo>
                <a:cubicBezTo>
                  <a:pt x="1959" y="608"/>
                  <a:pt x="1958" y="608"/>
                  <a:pt x="1957" y="608"/>
                </a:cubicBezTo>
                <a:cubicBezTo>
                  <a:pt x="1956" y="607"/>
                  <a:pt x="1955" y="606"/>
                  <a:pt x="1954" y="606"/>
                </a:cubicBezTo>
                <a:cubicBezTo>
                  <a:pt x="1952" y="605"/>
                  <a:pt x="1951" y="606"/>
                  <a:pt x="1950" y="606"/>
                </a:cubicBezTo>
                <a:cubicBezTo>
                  <a:pt x="1948" y="607"/>
                  <a:pt x="1947" y="609"/>
                  <a:pt x="1945" y="611"/>
                </a:cubicBezTo>
                <a:cubicBezTo>
                  <a:pt x="1945" y="612"/>
                  <a:pt x="1944" y="612"/>
                  <a:pt x="1943" y="612"/>
                </a:cubicBezTo>
                <a:cubicBezTo>
                  <a:pt x="1942" y="612"/>
                  <a:pt x="1940" y="612"/>
                  <a:pt x="1940" y="610"/>
                </a:cubicBezTo>
                <a:cubicBezTo>
                  <a:pt x="1939" y="608"/>
                  <a:pt x="1938" y="606"/>
                  <a:pt x="1935" y="605"/>
                </a:cubicBezTo>
                <a:cubicBezTo>
                  <a:pt x="1932" y="605"/>
                  <a:pt x="1931" y="603"/>
                  <a:pt x="1929" y="601"/>
                </a:cubicBezTo>
                <a:cubicBezTo>
                  <a:pt x="1927" y="599"/>
                  <a:pt x="1929" y="595"/>
                  <a:pt x="1931" y="595"/>
                </a:cubicBezTo>
                <a:cubicBezTo>
                  <a:pt x="1932" y="595"/>
                  <a:pt x="1933" y="595"/>
                  <a:pt x="1933" y="595"/>
                </a:cubicBezTo>
                <a:cubicBezTo>
                  <a:pt x="1935" y="595"/>
                  <a:pt x="1937" y="594"/>
                  <a:pt x="1937" y="592"/>
                </a:cubicBezTo>
                <a:cubicBezTo>
                  <a:pt x="1938" y="588"/>
                  <a:pt x="1939" y="585"/>
                  <a:pt x="1943" y="583"/>
                </a:cubicBezTo>
                <a:cubicBezTo>
                  <a:pt x="1943" y="583"/>
                  <a:pt x="1944" y="582"/>
                  <a:pt x="1944" y="581"/>
                </a:cubicBezTo>
                <a:cubicBezTo>
                  <a:pt x="1945" y="579"/>
                  <a:pt x="1946" y="577"/>
                  <a:pt x="1947" y="576"/>
                </a:cubicBezTo>
                <a:cubicBezTo>
                  <a:pt x="1947" y="575"/>
                  <a:pt x="1948" y="575"/>
                  <a:pt x="1949" y="575"/>
                </a:cubicBezTo>
                <a:cubicBezTo>
                  <a:pt x="1951" y="574"/>
                  <a:pt x="1953" y="575"/>
                  <a:pt x="1954" y="577"/>
                </a:cubicBezTo>
                <a:cubicBezTo>
                  <a:pt x="1956" y="578"/>
                  <a:pt x="1955" y="579"/>
                  <a:pt x="1955" y="581"/>
                </a:cubicBezTo>
                <a:cubicBezTo>
                  <a:pt x="1954" y="581"/>
                  <a:pt x="1954" y="582"/>
                  <a:pt x="1954" y="582"/>
                </a:cubicBezTo>
                <a:cubicBezTo>
                  <a:pt x="1953" y="584"/>
                  <a:pt x="1952" y="586"/>
                  <a:pt x="1953" y="588"/>
                </a:cubicBezTo>
                <a:cubicBezTo>
                  <a:pt x="1954" y="589"/>
                  <a:pt x="1954" y="590"/>
                  <a:pt x="1954" y="591"/>
                </a:cubicBezTo>
                <a:cubicBezTo>
                  <a:pt x="1955" y="592"/>
                  <a:pt x="1954" y="593"/>
                  <a:pt x="1953" y="594"/>
                </a:cubicBezTo>
                <a:cubicBezTo>
                  <a:pt x="1953" y="594"/>
                  <a:pt x="1953" y="594"/>
                  <a:pt x="1953" y="594"/>
                </a:cubicBezTo>
                <a:cubicBezTo>
                  <a:pt x="1953" y="595"/>
                  <a:pt x="1953" y="596"/>
                  <a:pt x="1953" y="596"/>
                </a:cubicBezTo>
                <a:cubicBezTo>
                  <a:pt x="1953" y="596"/>
                  <a:pt x="1954" y="596"/>
                  <a:pt x="1955" y="596"/>
                </a:cubicBezTo>
                <a:cubicBezTo>
                  <a:pt x="1957" y="595"/>
                  <a:pt x="1958" y="594"/>
                  <a:pt x="1959" y="592"/>
                </a:cubicBezTo>
                <a:cubicBezTo>
                  <a:pt x="1962" y="588"/>
                  <a:pt x="1967" y="586"/>
                  <a:pt x="1972" y="585"/>
                </a:cubicBezTo>
                <a:cubicBezTo>
                  <a:pt x="1973" y="585"/>
                  <a:pt x="1973" y="585"/>
                  <a:pt x="1974" y="586"/>
                </a:cubicBezTo>
                <a:cubicBezTo>
                  <a:pt x="1975" y="586"/>
                  <a:pt x="1976" y="586"/>
                  <a:pt x="1977" y="586"/>
                </a:cubicBezTo>
                <a:cubicBezTo>
                  <a:pt x="1980" y="588"/>
                  <a:pt x="1980" y="588"/>
                  <a:pt x="1980" y="591"/>
                </a:cubicBezTo>
                <a:cubicBezTo>
                  <a:pt x="1980" y="594"/>
                  <a:pt x="1980" y="597"/>
                  <a:pt x="1980" y="600"/>
                </a:cubicBezTo>
                <a:cubicBezTo>
                  <a:pt x="1980" y="601"/>
                  <a:pt x="1981" y="603"/>
                  <a:pt x="1982" y="604"/>
                </a:cubicBezTo>
                <a:cubicBezTo>
                  <a:pt x="1983" y="605"/>
                  <a:pt x="1984" y="605"/>
                  <a:pt x="1985" y="605"/>
                </a:cubicBezTo>
                <a:cubicBezTo>
                  <a:pt x="1986" y="605"/>
                  <a:pt x="1986" y="604"/>
                  <a:pt x="1987" y="604"/>
                </a:cubicBezTo>
                <a:cubicBezTo>
                  <a:pt x="1989" y="604"/>
                  <a:pt x="1990" y="604"/>
                  <a:pt x="1991" y="605"/>
                </a:cubicBezTo>
                <a:cubicBezTo>
                  <a:pt x="1993" y="606"/>
                  <a:pt x="1994" y="607"/>
                  <a:pt x="1994" y="608"/>
                </a:cubicBezTo>
                <a:cubicBezTo>
                  <a:pt x="1995" y="609"/>
                  <a:pt x="1995" y="610"/>
                  <a:pt x="1994" y="612"/>
                </a:cubicBezTo>
                <a:cubicBezTo>
                  <a:pt x="1993" y="613"/>
                  <a:pt x="1992" y="614"/>
                  <a:pt x="1993" y="615"/>
                </a:cubicBezTo>
                <a:cubicBezTo>
                  <a:pt x="1997" y="618"/>
                  <a:pt x="1998" y="622"/>
                  <a:pt x="1997" y="626"/>
                </a:cubicBezTo>
                <a:cubicBezTo>
                  <a:pt x="1997" y="627"/>
                  <a:pt x="1997" y="628"/>
                  <a:pt x="1997" y="630"/>
                </a:cubicBezTo>
                <a:cubicBezTo>
                  <a:pt x="1997" y="632"/>
                  <a:pt x="1998" y="634"/>
                  <a:pt x="1999" y="636"/>
                </a:cubicBezTo>
                <a:cubicBezTo>
                  <a:pt x="2000" y="636"/>
                  <a:pt x="2000" y="636"/>
                  <a:pt x="2000" y="636"/>
                </a:cubicBezTo>
                <a:cubicBezTo>
                  <a:pt x="2002" y="636"/>
                  <a:pt x="2003" y="635"/>
                  <a:pt x="2004" y="634"/>
                </a:cubicBezTo>
                <a:cubicBezTo>
                  <a:pt x="2005" y="633"/>
                  <a:pt x="2007" y="632"/>
                  <a:pt x="2009" y="632"/>
                </a:cubicBezTo>
                <a:cubicBezTo>
                  <a:pt x="2010" y="632"/>
                  <a:pt x="2011" y="632"/>
                  <a:pt x="2012" y="632"/>
                </a:cubicBezTo>
                <a:cubicBezTo>
                  <a:pt x="2014" y="632"/>
                  <a:pt x="2015" y="631"/>
                  <a:pt x="2016" y="630"/>
                </a:cubicBezTo>
                <a:cubicBezTo>
                  <a:pt x="2019" y="627"/>
                  <a:pt x="2020" y="623"/>
                  <a:pt x="2018" y="620"/>
                </a:cubicBezTo>
                <a:cubicBezTo>
                  <a:pt x="2018" y="618"/>
                  <a:pt x="2017" y="616"/>
                  <a:pt x="2017" y="615"/>
                </a:cubicBezTo>
                <a:cubicBezTo>
                  <a:pt x="2015" y="608"/>
                  <a:pt x="2015" y="608"/>
                  <a:pt x="2010" y="603"/>
                </a:cubicBezTo>
                <a:cubicBezTo>
                  <a:pt x="2008" y="601"/>
                  <a:pt x="2007" y="599"/>
                  <a:pt x="2005" y="596"/>
                </a:cubicBezTo>
                <a:cubicBezTo>
                  <a:pt x="2004" y="594"/>
                  <a:pt x="2003" y="593"/>
                  <a:pt x="2001" y="591"/>
                </a:cubicBezTo>
                <a:cubicBezTo>
                  <a:pt x="1999" y="590"/>
                  <a:pt x="1998" y="589"/>
                  <a:pt x="1996" y="588"/>
                </a:cubicBezTo>
                <a:cubicBezTo>
                  <a:pt x="1995" y="587"/>
                  <a:pt x="1994" y="584"/>
                  <a:pt x="1996" y="583"/>
                </a:cubicBezTo>
                <a:cubicBezTo>
                  <a:pt x="1996" y="582"/>
                  <a:pt x="1997" y="581"/>
                  <a:pt x="1998" y="580"/>
                </a:cubicBezTo>
                <a:cubicBezTo>
                  <a:pt x="2000" y="579"/>
                  <a:pt x="2001" y="577"/>
                  <a:pt x="2002" y="576"/>
                </a:cubicBezTo>
                <a:cubicBezTo>
                  <a:pt x="2005" y="572"/>
                  <a:pt x="2007" y="568"/>
                  <a:pt x="2005" y="563"/>
                </a:cubicBezTo>
                <a:cubicBezTo>
                  <a:pt x="2004" y="559"/>
                  <a:pt x="2005" y="556"/>
                  <a:pt x="2008" y="554"/>
                </a:cubicBezTo>
                <a:cubicBezTo>
                  <a:pt x="2009" y="553"/>
                  <a:pt x="2010" y="552"/>
                  <a:pt x="2010" y="551"/>
                </a:cubicBezTo>
                <a:cubicBezTo>
                  <a:pt x="2011" y="550"/>
                  <a:pt x="2012" y="550"/>
                  <a:pt x="2013" y="549"/>
                </a:cubicBezTo>
                <a:cubicBezTo>
                  <a:pt x="2014" y="547"/>
                  <a:pt x="2014" y="545"/>
                  <a:pt x="2016" y="544"/>
                </a:cubicBezTo>
                <a:cubicBezTo>
                  <a:pt x="2018" y="544"/>
                  <a:pt x="2019" y="546"/>
                  <a:pt x="2021" y="547"/>
                </a:cubicBezTo>
                <a:cubicBezTo>
                  <a:pt x="2023" y="548"/>
                  <a:pt x="2025" y="548"/>
                  <a:pt x="2027" y="547"/>
                </a:cubicBezTo>
                <a:cubicBezTo>
                  <a:pt x="2029" y="546"/>
                  <a:pt x="2030" y="545"/>
                  <a:pt x="2032" y="543"/>
                </a:cubicBezTo>
                <a:cubicBezTo>
                  <a:pt x="2034" y="541"/>
                  <a:pt x="2036" y="537"/>
                  <a:pt x="2037" y="534"/>
                </a:cubicBezTo>
                <a:cubicBezTo>
                  <a:pt x="2039" y="529"/>
                  <a:pt x="2042" y="524"/>
                  <a:pt x="2043" y="519"/>
                </a:cubicBezTo>
                <a:cubicBezTo>
                  <a:pt x="2043" y="518"/>
                  <a:pt x="2043" y="516"/>
                  <a:pt x="2044" y="516"/>
                </a:cubicBezTo>
                <a:cubicBezTo>
                  <a:pt x="2048" y="511"/>
                  <a:pt x="2048" y="505"/>
                  <a:pt x="2049" y="500"/>
                </a:cubicBezTo>
                <a:cubicBezTo>
                  <a:pt x="2049" y="495"/>
                  <a:pt x="2051" y="491"/>
                  <a:pt x="2051" y="486"/>
                </a:cubicBezTo>
                <a:cubicBezTo>
                  <a:pt x="2051" y="485"/>
                  <a:pt x="2051" y="484"/>
                  <a:pt x="2052" y="484"/>
                </a:cubicBezTo>
                <a:cubicBezTo>
                  <a:pt x="2054" y="481"/>
                  <a:pt x="2053" y="478"/>
                  <a:pt x="2053" y="474"/>
                </a:cubicBezTo>
                <a:cubicBezTo>
                  <a:pt x="2052" y="468"/>
                  <a:pt x="2050" y="463"/>
                  <a:pt x="2047" y="458"/>
                </a:cubicBezTo>
                <a:cubicBezTo>
                  <a:pt x="2046" y="456"/>
                  <a:pt x="2046" y="454"/>
                  <a:pt x="2045" y="451"/>
                </a:cubicBezTo>
                <a:cubicBezTo>
                  <a:pt x="2045" y="446"/>
                  <a:pt x="2045" y="441"/>
                  <a:pt x="2045" y="436"/>
                </a:cubicBezTo>
                <a:cubicBezTo>
                  <a:pt x="2045" y="436"/>
                  <a:pt x="2045" y="435"/>
                  <a:pt x="2046" y="435"/>
                </a:cubicBezTo>
                <a:cubicBezTo>
                  <a:pt x="2046" y="435"/>
                  <a:pt x="2046" y="435"/>
                  <a:pt x="2046" y="435"/>
                </a:cubicBezTo>
                <a:cubicBezTo>
                  <a:pt x="2048" y="438"/>
                  <a:pt x="2050" y="440"/>
                  <a:pt x="2053" y="443"/>
                </a:cubicBezTo>
                <a:cubicBezTo>
                  <a:pt x="2055" y="445"/>
                  <a:pt x="2054" y="449"/>
                  <a:pt x="2056" y="452"/>
                </a:cubicBezTo>
                <a:cubicBezTo>
                  <a:pt x="2057" y="453"/>
                  <a:pt x="2057" y="454"/>
                  <a:pt x="2058" y="456"/>
                </a:cubicBezTo>
                <a:cubicBezTo>
                  <a:pt x="2059" y="459"/>
                  <a:pt x="2061" y="462"/>
                  <a:pt x="2061" y="466"/>
                </a:cubicBezTo>
                <a:cubicBezTo>
                  <a:pt x="2061" y="466"/>
                  <a:pt x="2061" y="467"/>
                  <a:pt x="2061" y="467"/>
                </a:cubicBezTo>
                <a:cubicBezTo>
                  <a:pt x="2062" y="471"/>
                  <a:pt x="2062" y="475"/>
                  <a:pt x="2065" y="479"/>
                </a:cubicBezTo>
                <a:cubicBezTo>
                  <a:pt x="2066" y="480"/>
                  <a:pt x="2067" y="482"/>
                  <a:pt x="2067" y="484"/>
                </a:cubicBezTo>
                <a:cubicBezTo>
                  <a:pt x="2067" y="487"/>
                  <a:pt x="2068" y="490"/>
                  <a:pt x="2070" y="493"/>
                </a:cubicBezTo>
                <a:cubicBezTo>
                  <a:pt x="2071" y="495"/>
                  <a:pt x="2071" y="496"/>
                  <a:pt x="2071" y="499"/>
                </a:cubicBezTo>
                <a:cubicBezTo>
                  <a:pt x="2071" y="499"/>
                  <a:pt x="2071" y="500"/>
                  <a:pt x="2071" y="501"/>
                </a:cubicBezTo>
                <a:cubicBezTo>
                  <a:pt x="2072" y="503"/>
                  <a:pt x="2073" y="505"/>
                  <a:pt x="2075" y="506"/>
                </a:cubicBezTo>
                <a:cubicBezTo>
                  <a:pt x="2075" y="506"/>
                  <a:pt x="2076" y="505"/>
                  <a:pt x="2076" y="505"/>
                </a:cubicBezTo>
                <a:cubicBezTo>
                  <a:pt x="2076" y="504"/>
                  <a:pt x="2076" y="503"/>
                  <a:pt x="2076" y="502"/>
                </a:cubicBezTo>
                <a:cubicBezTo>
                  <a:pt x="2076" y="500"/>
                  <a:pt x="2077" y="499"/>
                  <a:pt x="2079" y="500"/>
                </a:cubicBezTo>
                <a:cubicBezTo>
                  <a:pt x="2081" y="500"/>
                  <a:pt x="2082" y="501"/>
                  <a:pt x="2083" y="502"/>
                </a:cubicBezTo>
                <a:cubicBezTo>
                  <a:pt x="2084" y="502"/>
                  <a:pt x="2084" y="502"/>
                  <a:pt x="2084" y="502"/>
                </a:cubicBezTo>
                <a:cubicBezTo>
                  <a:pt x="2085" y="502"/>
                  <a:pt x="2085" y="501"/>
                  <a:pt x="2085" y="501"/>
                </a:cubicBezTo>
                <a:cubicBezTo>
                  <a:pt x="2085" y="499"/>
                  <a:pt x="2084" y="496"/>
                  <a:pt x="2082" y="495"/>
                </a:cubicBezTo>
                <a:cubicBezTo>
                  <a:pt x="2078" y="494"/>
                  <a:pt x="2078" y="489"/>
                  <a:pt x="2074" y="487"/>
                </a:cubicBezTo>
                <a:cubicBezTo>
                  <a:pt x="2073" y="485"/>
                  <a:pt x="2072" y="483"/>
                  <a:pt x="2072" y="481"/>
                </a:cubicBezTo>
                <a:cubicBezTo>
                  <a:pt x="2071" y="478"/>
                  <a:pt x="2071" y="475"/>
                  <a:pt x="2070" y="472"/>
                </a:cubicBezTo>
                <a:cubicBezTo>
                  <a:pt x="2070" y="471"/>
                  <a:pt x="2070" y="471"/>
                  <a:pt x="2070" y="470"/>
                </a:cubicBezTo>
                <a:cubicBezTo>
                  <a:pt x="2070" y="469"/>
                  <a:pt x="2071" y="467"/>
                  <a:pt x="2072" y="467"/>
                </a:cubicBezTo>
                <a:cubicBezTo>
                  <a:pt x="2074" y="467"/>
                  <a:pt x="2075" y="467"/>
                  <a:pt x="2077" y="467"/>
                </a:cubicBezTo>
                <a:cubicBezTo>
                  <a:pt x="2077" y="465"/>
                  <a:pt x="2076" y="464"/>
                  <a:pt x="2076" y="463"/>
                </a:cubicBezTo>
                <a:cubicBezTo>
                  <a:pt x="2070" y="454"/>
                  <a:pt x="2066" y="444"/>
                  <a:pt x="2059" y="436"/>
                </a:cubicBezTo>
                <a:cubicBezTo>
                  <a:pt x="2057" y="434"/>
                  <a:pt x="2056" y="431"/>
                  <a:pt x="2056" y="427"/>
                </a:cubicBezTo>
                <a:cubicBezTo>
                  <a:pt x="2056" y="426"/>
                  <a:pt x="2055" y="424"/>
                  <a:pt x="2055" y="423"/>
                </a:cubicBezTo>
                <a:cubicBezTo>
                  <a:pt x="2052" y="419"/>
                  <a:pt x="2051" y="414"/>
                  <a:pt x="2047" y="412"/>
                </a:cubicBezTo>
                <a:cubicBezTo>
                  <a:pt x="2046" y="410"/>
                  <a:pt x="2046" y="408"/>
                  <a:pt x="2045" y="407"/>
                </a:cubicBezTo>
                <a:cubicBezTo>
                  <a:pt x="2044" y="405"/>
                  <a:pt x="2042" y="405"/>
                  <a:pt x="2041" y="404"/>
                </a:cubicBezTo>
                <a:cubicBezTo>
                  <a:pt x="2040" y="404"/>
                  <a:pt x="2040" y="405"/>
                  <a:pt x="2039" y="405"/>
                </a:cubicBezTo>
                <a:cubicBezTo>
                  <a:pt x="2039" y="405"/>
                  <a:pt x="2039" y="406"/>
                  <a:pt x="2039" y="406"/>
                </a:cubicBezTo>
                <a:cubicBezTo>
                  <a:pt x="2039" y="407"/>
                  <a:pt x="2040" y="407"/>
                  <a:pt x="2040" y="408"/>
                </a:cubicBezTo>
                <a:cubicBezTo>
                  <a:pt x="2043" y="411"/>
                  <a:pt x="2043" y="411"/>
                  <a:pt x="2040" y="415"/>
                </a:cubicBezTo>
                <a:cubicBezTo>
                  <a:pt x="2040" y="416"/>
                  <a:pt x="2040" y="417"/>
                  <a:pt x="2040" y="417"/>
                </a:cubicBezTo>
                <a:cubicBezTo>
                  <a:pt x="2040" y="418"/>
                  <a:pt x="2041" y="419"/>
                  <a:pt x="2041" y="420"/>
                </a:cubicBezTo>
                <a:cubicBezTo>
                  <a:pt x="2043" y="423"/>
                  <a:pt x="2044" y="426"/>
                  <a:pt x="2044" y="429"/>
                </a:cubicBezTo>
                <a:cubicBezTo>
                  <a:pt x="2044" y="430"/>
                  <a:pt x="2044" y="430"/>
                  <a:pt x="2044" y="431"/>
                </a:cubicBezTo>
                <a:cubicBezTo>
                  <a:pt x="2043" y="431"/>
                  <a:pt x="2042" y="431"/>
                  <a:pt x="2042" y="430"/>
                </a:cubicBezTo>
                <a:cubicBezTo>
                  <a:pt x="2041" y="428"/>
                  <a:pt x="2041" y="426"/>
                  <a:pt x="2040" y="425"/>
                </a:cubicBezTo>
                <a:cubicBezTo>
                  <a:pt x="2039" y="424"/>
                  <a:pt x="2038" y="423"/>
                  <a:pt x="2039" y="422"/>
                </a:cubicBezTo>
                <a:cubicBezTo>
                  <a:pt x="2039" y="419"/>
                  <a:pt x="2037" y="417"/>
                  <a:pt x="2035" y="416"/>
                </a:cubicBezTo>
                <a:cubicBezTo>
                  <a:pt x="2032" y="414"/>
                  <a:pt x="2028" y="412"/>
                  <a:pt x="2025" y="409"/>
                </a:cubicBezTo>
                <a:cubicBezTo>
                  <a:pt x="2024" y="409"/>
                  <a:pt x="2023" y="409"/>
                  <a:pt x="2022" y="409"/>
                </a:cubicBezTo>
                <a:cubicBezTo>
                  <a:pt x="2021" y="409"/>
                  <a:pt x="2020" y="409"/>
                  <a:pt x="2018" y="409"/>
                </a:cubicBezTo>
                <a:cubicBezTo>
                  <a:pt x="2016" y="409"/>
                  <a:pt x="2015" y="410"/>
                  <a:pt x="2015" y="412"/>
                </a:cubicBezTo>
                <a:cubicBezTo>
                  <a:pt x="2015" y="414"/>
                  <a:pt x="2014" y="415"/>
                  <a:pt x="2012" y="417"/>
                </a:cubicBezTo>
                <a:cubicBezTo>
                  <a:pt x="2012" y="417"/>
                  <a:pt x="2012" y="417"/>
                  <a:pt x="2012" y="417"/>
                </a:cubicBezTo>
                <a:cubicBezTo>
                  <a:pt x="2010" y="414"/>
                  <a:pt x="2009" y="412"/>
                  <a:pt x="2008" y="410"/>
                </a:cubicBezTo>
                <a:cubicBezTo>
                  <a:pt x="2008" y="410"/>
                  <a:pt x="2008" y="409"/>
                  <a:pt x="2008" y="409"/>
                </a:cubicBezTo>
                <a:cubicBezTo>
                  <a:pt x="2007" y="409"/>
                  <a:pt x="2007" y="410"/>
                  <a:pt x="2006" y="410"/>
                </a:cubicBezTo>
                <a:cubicBezTo>
                  <a:pt x="2005" y="411"/>
                  <a:pt x="2005" y="412"/>
                  <a:pt x="2006" y="413"/>
                </a:cubicBezTo>
                <a:cubicBezTo>
                  <a:pt x="2006" y="414"/>
                  <a:pt x="2005" y="415"/>
                  <a:pt x="2005" y="415"/>
                </a:cubicBezTo>
                <a:cubicBezTo>
                  <a:pt x="2005" y="415"/>
                  <a:pt x="2004" y="415"/>
                  <a:pt x="2004" y="414"/>
                </a:cubicBezTo>
                <a:cubicBezTo>
                  <a:pt x="2003" y="412"/>
                  <a:pt x="2002" y="410"/>
                  <a:pt x="2001" y="408"/>
                </a:cubicBezTo>
                <a:cubicBezTo>
                  <a:pt x="2000" y="406"/>
                  <a:pt x="1999" y="405"/>
                  <a:pt x="1997" y="406"/>
                </a:cubicBezTo>
                <a:cubicBezTo>
                  <a:pt x="1996" y="406"/>
                  <a:pt x="1995" y="407"/>
                  <a:pt x="1995" y="407"/>
                </a:cubicBezTo>
                <a:cubicBezTo>
                  <a:pt x="1994" y="407"/>
                  <a:pt x="1993" y="407"/>
                  <a:pt x="1992" y="407"/>
                </a:cubicBezTo>
                <a:cubicBezTo>
                  <a:pt x="1990" y="407"/>
                  <a:pt x="1989" y="405"/>
                  <a:pt x="1990" y="404"/>
                </a:cubicBezTo>
                <a:cubicBezTo>
                  <a:pt x="1990" y="403"/>
                  <a:pt x="1990" y="402"/>
                  <a:pt x="1991" y="401"/>
                </a:cubicBezTo>
                <a:cubicBezTo>
                  <a:pt x="1992" y="399"/>
                  <a:pt x="1993" y="396"/>
                  <a:pt x="1995" y="394"/>
                </a:cubicBezTo>
                <a:cubicBezTo>
                  <a:pt x="1996" y="391"/>
                  <a:pt x="1998" y="388"/>
                  <a:pt x="1998" y="385"/>
                </a:cubicBezTo>
                <a:cubicBezTo>
                  <a:pt x="1999" y="379"/>
                  <a:pt x="2001" y="373"/>
                  <a:pt x="2003" y="368"/>
                </a:cubicBezTo>
                <a:cubicBezTo>
                  <a:pt x="2005" y="364"/>
                  <a:pt x="2007" y="361"/>
                  <a:pt x="2006" y="356"/>
                </a:cubicBezTo>
                <a:cubicBezTo>
                  <a:pt x="2005" y="354"/>
                  <a:pt x="2006" y="353"/>
                  <a:pt x="2007" y="351"/>
                </a:cubicBezTo>
                <a:cubicBezTo>
                  <a:pt x="2008" y="349"/>
                  <a:pt x="2009" y="347"/>
                  <a:pt x="2008" y="344"/>
                </a:cubicBezTo>
                <a:cubicBezTo>
                  <a:pt x="2008" y="343"/>
                  <a:pt x="2008" y="342"/>
                  <a:pt x="2009" y="341"/>
                </a:cubicBezTo>
                <a:cubicBezTo>
                  <a:pt x="2010" y="338"/>
                  <a:pt x="2012" y="337"/>
                  <a:pt x="2015" y="336"/>
                </a:cubicBezTo>
                <a:cubicBezTo>
                  <a:pt x="2018" y="335"/>
                  <a:pt x="2021" y="334"/>
                  <a:pt x="2025" y="333"/>
                </a:cubicBezTo>
                <a:cubicBezTo>
                  <a:pt x="2026" y="332"/>
                  <a:pt x="2027" y="332"/>
                  <a:pt x="2029" y="333"/>
                </a:cubicBezTo>
                <a:cubicBezTo>
                  <a:pt x="2030" y="334"/>
                  <a:pt x="2032" y="334"/>
                  <a:pt x="2032" y="332"/>
                </a:cubicBezTo>
                <a:cubicBezTo>
                  <a:pt x="2034" y="330"/>
                  <a:pt x="2036" y="329"/>
                  <a:pt x="2038" y="329"/>
                </a:cubicBezTo>
                <a:cubicBezTo>
                  <a:pt x="2041" y="330"/>
                  <a:pt x="2044" y="328"/>
                  <a:pt x="2047" y="328"/>
                </a:cubicBezTo>
                <a:cubicBezTo>
                  <a:pt x="2047" y="328"/>
                  <a:pt x="2048" y="327"/>
                  <a:pt x="2048" y="327"/>
                </a:cubicBezTo>
                <a:cubicBezTo>
                  <a:pt x="2049" y="326"/>
                  <a:pt x="2049" y="324"/>
                  <a:pt x="2049" y="323"/>
                </a:cubicBezTo>
                <a:cubicBezTo>
                  <a:pt x="2050" y="321"/>
                  <a:pt x="2051" y="320"/>
                  <a:pt x="2053" y="320"/>
                </a:cubicBezTo>
                <a:cubicBezTo>
                  <a:pt x="2057" y="321"/>
                  <a:pt x="2061" y="321"/>
                  <a:pt x="2065" y="322"/>
                </a:cubicBezTo>
                <a:cubicBezTo>
                  <a:pt x="2065" y="322"/>
                  <a:pt x="2066" y="322"/>
                  <a:pt x="2067" y="323"/>
                </a:cubicBezTo>
                <a:cubicBezTo>
                  <a:pt x="2067" y="323"/>
                  <a:pt x="2067" y="324"/>
                  <a:pt x="2067" y="324"/>
                </a:cubicBezTo>
                <a:cubicBezTo>
                  <a:pt x="2067" y="325"/>
                  <a:pt x="2067" y="325"/>
                  <a:pt x="2066" y="326"/>
                </a:cubicBezTo>
                <a:cubicBezTo>
                  <a:pt x="2066" y="327"/>
                  <a:pt x="2066" y="328"/>
                  <a:pt x="2067" y="329"/>
                </a:cubicBezTo>
                <a:cubicBezTo>
                  <a:pt x="2068" y="330"/>
                  <a:pt x="2069" y="330"/>
                  <a:pt x="2070" y="330"/>
                </a:cubicBezTo>
                <a:cubicBezTo>
                  <a:pt x="2073" y="328"/>
                  <a:pt x="2077" y="327"/>
                  <a:pt x="2079" y="324"/>
                </a:cubicBezTo>
                <a:cubicBezTo>
                  <a:pt x="2079" y="323"/>
                  <a:pt x="2080" y="323"/>
                  <a:pt x="2082" y="323"/>
                </a:cubicBezTo>
                <a:cubicBezTo>
                  <a:pt x="2083" y="323"/>
                  <a:pt x="2084" y="323"/>
                  <a:pt x="2085" y="322"/>
                </a:cubicBezTo>
                <a:cubicBezTo>
                  <a:pt x="2086" y="321"/>
                  <a:pt x="2088" y="320"/>
                  <a:pt x="2088" y="318"/>
                </a:cubicBezTo>
                <a:cubicBezTo>
                  <a:pt x="2087" y="316"/>
                  <a:pt x="2085" y="316"/>
                  <a:pt x="2083" y="316"/>
                </a:cubicBezTo>
                <a:cubicBezTo>
                  <a:pt x="2083" y="316"/>
                  <a:pt x="2083" y="316"/>
                  <a:pt x="2083" y="316"/>
                </a:cubicBezTo>
                <a:cubicBezTo>
                  <a:pt x="2082" y="315"/>
                  <a:pt x="2081" y="315"/>
                  <a:pt x="2081" y="314"/>
                </a:cubicBezTo>
                <a:cubicBezTo>
                  <a:pt x="2079" y="311"/>
                  <a:pt x="2079" y="308"/>
                  <a:pt x="2080" y="305"/>
                </a:cubicBezTo>
                <a:cubicBezTo>
                  <a:pt x="2081" y="304"/>
                  <a:pt x="2081" y="303"/>
                  <a:pt x="2081" y="303"/>
                </a:cubicBezTo>
                <a:cubicBezTo>
                  <a:pt x="2082" y="300"/>
                  <a:pt x="2082" y="298"/>
                  <a:pt x="2082" y="295"/>
                </a:cubicBezTo>
                <a:cubicBezTo>
                  <a:pt x="2082" y="292"/>
                  <a:pt x="2082" y="288"/>
                  <a:pt x="2082" y="285"/>
                </a:cubicBezTo>
                <a:cubicBezTo>
                  <a:pt x="2082" y="282"/>
                  <a:pt x="2083" y="280"/>
                  <a:pt x="2086" y="279"/>
                </a:cubicBezTo>
                <a:cubicBezTo>
                  <a:pt x="2087" y="279"/>
                  <a:pt x="2089" y="278"/>
                  <a:pt x="2091" y="277"/>
                </a:cubicBezTo>
                <a:cubicBezTo>
                  <a:pt x="2093" y="276"/>
                  <a:pt x="2095" y="276"/>
                  <a:pt x="2097" y="276"/>
                </a:cubicBezTo>
                <a:cubicBezTo>
                  <a:pt x="2098" y="277"/>
                  <a:pt x="2099" y="276"/>
                  <a:pt x="2100" y="275"/>
                </a:cubicBezTo>
                <a:cubicBezTo>
                  <a:pt x="2101" y="275"/>
                  <a:pt x="2102" y="275"/>
                  <a:pt x="2102" y="276"/>
                </a:cubicBezTo>
                <a:cubicBezTo>
                  <a:pt x="2102" y="278"/>
                  <a:pt x="2103" y="280"/>
                  <a:pt x="2103" y="282"/>
                </a:cubicBezTo>
                <a:cubicBezTo>
                  <a:pt x="2103" y="284"/>
                  <a:pt x="2104" y="285"/>
                  <a:pt x="2106" y="286"/>
                </a:cubicBezTo>
                <a:cubicBezTo>
                  <a:pt x="2107" y="287"/>
                  <a:pt x="2109" y="288"/>
                  <a:pt x="2111" y="289"/>
                </a:cubicBezTo>
                <a:cubicBezTo>
                  <a:pt x="2111" y="289"/>
                  <a:pt x="2112" y="289"/>
                  <a:pt x="2112" y="289"/>
                </a:cubicBezTo>
                <a:cubicBezTo>
                  <a:pt x="2113" y="288"/>
                  <a:pt x="2113" y="287"/>
                  <a:pt x="2114" y="286"/>
                </a:cubicBezTo>
                <a:cubicBezTo>
                  <a:pt x="2114" y="283"/>
                  <a:pt x="2115" y="280"/>
                  <a:pt x="2115" y="276"/>
                </a:cubicBezTo>
                <a:cubicBezTo>
                  <a:pt x="2116" y="274"/>
                  <a:pt x="2117" y="273"/>
                  <a:pt x="2119" y="272"/>
                </a:cubicBezTo>
                <a:cubicBezTo>
                  <a:pt x="2120" y="271"/>
                  <a:pt x="2120" y="270"/>
                  <a:pt x="2120" y="269"/>
                </a:cubicBezTo>
                <a:cubicBezTo>
                  <a:pt x="2120" y="269"/>
                  <a:pt x="2120" y="269"/>
                  <a:pt x="2120" y="269"/>
                </a:cubicBezTo>
                <a:cubicBezTo>
                  <a:pt x="2116" y="265"/>
                  <a:pt x="2115" y="261"/>
                  <a:pt x="2114" y="256"/>
                </a:cubicBezTo>
                <a:cubicBezTo>
                  <a:pt x="2114" y="256"/>
                  <a:pt x="2114" y="256"/>
                  <a:pt x="2114" y="256"/>
                </a:cubicBezTo>
                <a:cubicBezTo>
                  <a:pt x="2115" y="254"/>
                  <a:pt x="2118" y="253"/>
                  <a:pt x="2120" y="254"/>
                </a:cubicBezTo>
                <a:cubicBezTo>
                  <a:pt x="2121" y="254"/>
                  <a:pt x="2122" y="255"/>
                  <a:pt x="2121" y="256"/>
                </a:cubicBezTo>
                <a:cubicBezTo>
                  <a:pt x="2120" y="259"/>
                  <a:pt x="2120" y="261"/>
                  <a:pt x="2122" y="263"/>
                </a:cubicBezTo>
                <a:cubicBezTo>
                  <a:pt x="2123" y="266"/>
                  <a:pt x="2125" y="269"/>
                  <a:pt x="2125" y="273"/>
                </a:cubicBezTo>
                <a:cubicBezTo>
                  <a:pt x="2125" y="274"/>
                  <a:pt x="2125" y="274"/>
                  <a:pt x="2126" y="275"/>
                </a:cubicBezTo>
                <a:cubicBezTo>
                  <a:pt x="2128" y="277"/>
                  <a:pt x="2127" y="280"/>
                  <a:pt x="2128" y="283"/>
                </a:cubicBezTo>
                <a:cubicBezTo>
                  <a:pt x="2127" y="285"/>
                  <a:pt x="2126" y="286"/>
                  <a:pt x="2124" y="288"/>
                </a:cubicBezTo>
                <a:cubicBezTo>
                  <a:pt x="2124" y="288"/>
                  <a:pt x="2124" y="288"/>
                  <a:pt x="2124" y="289"/>
                </a:cubicBezTo>
                <a:cubicBezTo>
                  <a:pt x="2123" y="290"/>
                  <a:pt x="2122" y="291"/>
                  <a:pt x="2122" y="293"/>
                </a:cubicBezTo>
                <a:cubicBezTo>
                  <a:pt x="2122" y="298"/>
                  <a:pt x="2123" y="303"/>
                  <a:pt x="2121" y="307"/>
                </a:cubicBezTo>
                <a:cubicBezTo>
                  <a:pt x="2120" y="308"/>
                  <a:pt x="2121" y="309"/>
                  <a:pt x="2120" y="311"/>
                </a:cubicBezTo>
                <a:cubicBezTo>
                  <a:pt x="2120" y="315"/>
                  <a:pt x="2120" y="319"/>
                  <a:pt x="2120" y="324"/>
                </a:cubicBezTo>
                <a:cubicBezTo>
                  <a:pt x="2121" y="327"/>
                  <a:pt x="2120" y="331"/>
                  <a:pt x="2118" y="333"/>
                </a:cubicBezTo>
                <a:cubicBezTo>
                  <a:pt x="2117" y="334"/>
                  <a:pt x="2117" y="335"/>
                  <a:pt x="2116" y="336"/>
                </a:cubicBezTo>
                <a:cubicBezTo>
                  <a:pt x="2116" y="336"/>
                  <a:pt x="2115" y="337"/>
                  <a:pt x="2114" y="337"/>
                </a:cubicBezTo>
                <a:cubicBezTo>
                  <a:pt x="2112" y="339"/>
                  <a:pt x="2112" y="339"/>
                  <a:pt x="2113" y="341"/>
                </a:cubicBezTo>
                <a:cubicBezTo>
                  <a:pt x="2115" y="343"/>
                  <a:pt x="2115" y="346"/>
                  <a:pt x="2115" y="349"/>
                </a:cubicBezTo>
                <a:cubicBezTo>
                  <a:pt x="2115" y="350"/>
                  <a:pt x="2114" y="351"/>
                  <a:pt x="2114" y="353"/>
                </a:cubicBezTo>
                <a:cubicBezTo>
                  <a:pt x="2113" y="355"/>
                  <a:pt x="2113" y="357"/>
                  <a:pt x="2113" y="359"/>
                </a:cubicBezTo>
                <a:cubicBezTo>
                  <a:pt x="2113" y="362"/>
                  <a:pt x="2115" y="365"/>
                  <a:pt x="2116" y="369"/>
                </a:cubicBezTo>
                <a:cubicBezTo>
                  <a:pt x="2119" y="380"/>
                  <a:pt x="2126" y="389"/>
                  <a:pt x="2132" y="399"/>
                </a:cubicBezTo>
                <a:cubicBezTo>
                  <a:pt x="2133" y="402"/>
                  <a:pt x="2135" y="404"/>
                  <a:pt x="2137" y="407"/>
                </a:cubicBezTo>
                <a:cubicBezTo>
                  <a:pt x="2138" y="409"/>
                  <a:pt x="2139" y="411"/>
                  <a:pt x="2140" y="412"/>
                </a:cubicBezTo>
                <a:cubicBezTo>
                  <a:pt x="2142" y="414"/>
                  <a:pt x="2144" y="416"/>
                  <a:pt x="2145" y="418"/>
                </a:cubicBezTo>
                <a:cubicBezTo>
                  <a:pt x="2146" y="421"/>
                  <a:pt x="2147" y="423"/>
                  <a:pt x="2148" y="426"/>
                </a:cubicBezTo>
                <a:cubicBezTo>
                  <a:pt x="2149" y="428"/>
                  <a:pt x="2151" y="429"/>
                  <a:pt x="2153" y="431"/>
                </a:cubicBezTo>
                <a:cubicBezTo>
                  <a:pt x="2153" y="431"/>
                  <a:pt x="2154" y="430"/>
                  <a:pt x="2154" y="430"/>
                </a:cubicBezTo>
                <a:cubicBezTo>
                  <a:pt x="2156" y="429"/>
                  <a:pt x="2156" y="427"/>
                  <a:pt x="2157" y="425"/>
                </a:cubicBezTo>
                <a:cubicBezTo>
                  <a:pt x="2159" y="420"/>
                  <a:pt x="2159" y="416"/>
                  <a:pt x="2158" y="411"/>
                </a:cubicBezTo>
                <a:cubicBezTo>
                  <a:pt x="2156" y="405"/>
                  <a:pt x="2155" y="404"/>
                  <a:pt x="2161" y="401"/>
                </a:cubicBezTo>
                <a:cubicBezTo>
                  <a:pt x="2161" y="401"/>
                  <a:pt x="2162" y="401"/>
                  <a:pt x="2162" y="400"/>
                </a:cubicBezTo>
                <a:cubicBezTo>
                  <a:pt x="2163" y="400"/>
                  <a:pt x="2163" y="399"/>
                  <a:pt x="2162" y="398"/>
                </a:cubicBezTo>
                <a:cubicBezTo>
                  <a:pt x="2162" y="397"/>
                  <a:pt x="2161" y="396"/>
                  <a:pt x="2160" y="395"/>
                </a:cubicBezTo>
                <a:cubicBezTo>
                  <a:pt x="2159" y="394"/>
                  <a:pt x="2159" y="392"/>
                  <a:pt x="2159" y="391"/>
                </a:cubicBezTo>
                <a:cubicBezTo>
                  <a:pt x="2159" y="389"/>
                  <a:pt x="2159" y="386"/>
                  <a:pt x="2159" y="383"/>
                </a:cubicBezTo>
                <a:cubicBezTo>
                  <a:pt x="2160" y="382"/>
                  <a:pt x="2161" y="380"/>
                  <a:pt x="2163" y="380"/>
                </a:cubicBezTo>
                <a:cubicBezTo>
                  <a:pt x="2164" y="379"/>
                  <a:pt x="2165" y="378"/>
                  <a:pt x="2166" y="378"/>
                </a:cubicBezTo>
                <a:cubicBezTo>
                  <a:pt x="2168" y="377"/>
                  <a:pt x="2168" y="375"/>
                  <a:pt x="2167" y="374"/>
                </a:cubicBezTo>
                <a:cubicBezTo>
                  <a:pt x="2166" y="372"/>
                  <a:pt x="2165" y="371"/>
                  <a:pt x="2163" y="369"/>
                </a:cubicBezTo>
                <a:cubicBezTo>
                  <a:pt x="2159" y="365"/>
                  <a:pt x="2158" y="361"/>
                  <a:pt x="2159" y="356"/>
                </a:cubicBezTo>
                <a:cubicBezTo>
                  <a:pt x="2159" y="355"/>
                  <a:pt x="2160" y="354"/>
                  <a:pt x="2161" y="354"/>
                </a:cubicBezTo>
                <a:cubicBezTo>
                  <a:pt x="2162" y="354"/>
                  <a:pt x="2162" y="354"/>
                  <a:pt x="2163" y="354"/>
                </a:cubicBezTo>
                <a:cubicBezTo>
                  <a:pt x="2164" y="354"/>
                  <a:pt x="2166" y="352"/>
                  <a:pt x="2165" y="351"/>
                </a:cubicBezTo>
                <a:cubicBezTo>
                  <a:pt x="2164" y="349"/>
                  <a:pt x="2163" y="347"/>
                  <a:pt x="2162" y="345"/>
                </a:cubicBezTo>
                <a:cubicBezTo>
                  <a:pt x="2161" y="343"/>
                  <a:pt x="2160" y="342"/>
                  <a:pt x="2158" y="343"/>
                </a:cubicBezTo>
                <a:cubicBezTo>
                  <a:pt x="2157" y="343"/>
                  <a:pt x="2156" y="342"/>
                  <a:pt x="2156" y="342"/>
                </a:cubicBezTo>
                <a:cubicBezTo>
                  <a:pt x="2155" y="340"/>
                  <a:pt x="2154" y="337"/>
                  <a:pt x="2155" y="334"/>
                </a:cubicBezTo>
                <a:cubicBezTo>
                  <a:pt x="2155" y="334"/>
                  <a:pt x="2155" y="333"/>
                  <a:pt x="2155" y="332"/>
                </a:cubicBezTo>
                <a:cubicBezTo>
                  <a:pt x="2155" y="331"/>
                  <a:pt x="2155" y="330"/>
                  <a:pt x="2154" y="330"/>
                </a:cubicBezTo>
                <a:cubicBezTo>
                  <a:pt x="2153" y="328"/>
                  <a:pt x="2151" y="328"/>
                  <a:pt x="2149" y="327"/>
                </a:cubicBezTo>
                <a:cubicBezTo>
                  <a:pt x="2149" y="327"/>
                  <a:pt x="2148" y="328"/>
                  <a:pt x="2148" y="328"/>
                </a:cubicBezTo>
                <a:cubicBezTo>
                  <a:pt x="2147" y="329"/>
                  <a:pt x="2147" y="329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1"/>
                  <a:pt x="2147" y="331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5" y="329"/>
                  <a:pt x="2144" y="328"/>
                  <a:pt x="2143" y="326"/>
                </a:cubicBezTo>
                <a:cubicBezTo>
                  <a:pt x="2142" y="323"/>
                  <a:pt x="2142" y="320"/>
                  <a:pt x="2142" y="317"/>
                </a:cubicBezTo>
                <a:cubicBezTo>
                  <a:pt x="2142" y="312"/>
                  <a:pt x="2142" y="307"/>
                  <a:pt x="2139" y="303"/>
                </a:cubicBezTo>
                <a:cubicBezTo>
                  <a:pt x="2139" y="302"/>
                  <a:pt x="2139" y="301"/>
                  <a:pt x="2138" y="301"/>
                </a:cubicBezTo>
                <a:cubicBezTo>
                  <a:pt x="2138" y="298"/>
                  <a:pt x="2139" y="295"/>
                  <a:pt x="2142" y="294"/>
                </a:cubicBezTo>
                <a:cubicBezTo>
                  <a:pt x="2143" y="294"/>
                  <a:pt x="2144" y="295"/>
                  <a:pt x="2144" y="294"/>
                </a:cubicBezTo>
                <a:cubicBezTo>
                  <a:pt x="2146" y="294"/>
                  <a:pt x="2146" y="294"/>
                  <a:pt x="2147" y="293"/>
                </a:cubicBezTo>
                <a:cubicBezTo>
                  <a:pt x="2147" y="291"/>
                  <a:pt x="2147" y="290"/>
                  <a:pt x="2148" y="289"/>
                </a:cubicBezTo>
                <a:cubicBezTo>
                  <a:pt x="2149" y="288"/>
                  <a:pt x="2150" y="288"/>
                  <a:pt x="2150" y="288"/>
                </a:cubicBezTo>
                <a:cubicBezTo>
                  <a:pt x="2151" y="290"/>
                  <a:pt x="2151" y="291"/>
                  <a:pt x="2152" y="292"/>
                </a:cubicBezTo>
                <a:cubicBezTo>
                  <a:pt x="2152" y="293"/>
                  <a:pt x="2153" y="293"/>
                  <a:pt x="2154" y="293"/>
                </a:cubicBezTo>
                <a:cubicBezTo>
                  <a:pt x="2154" y="293"/>
                  <a:pt x="2155" y="292"/>
                  <a:pt x="2155" y="292"/>
                </a:cubicBezTo>
                <a:cubicBezTo>
                  <a:pt x="2155" y="290"/>
                  <a:pt x="2156" y="289"/>
                  <a:pt x="2156" y="287"/>
                </a:cubicBezTo>
                <a:cubicBezTo>
                  <a:pt x="2156" y="285"/>
                  <a:pt x="2157" y="284"/>
                  <a:pt x="2159" y="282"/>
                </a:cubicBezTo>
                <a:cubicBezTo>
                  <a:pt x="2161" y="280"/>
                  <a:pt x="2163" y="279"/>
                  <a:pt x="2166" y="279"/>
                </a:cubicBezTo>
                <a:cubicBezTo>
                  <a:pt x="2168" y="278"/>
                  <a:pt x="2169" y="280"/>
                  <a:pt x="2170" y="281"/>
                </a:cubicBezTo>
                <a:cubicBezTo>
                  <a:pt x="2172" y="281"/>
                  <a:pt x="2173" y="283"/>
                  <a:pt x="2175" y="284"/>
                </a:cubicBezTo>
                <a:cubicBezTo>
                  <a:pt x="2175" y="284"/>
                  <a:pt x="2176" y="284"/>
                  <a:pt x="2176" y="284"/>
                </a:cubicBezTo>
                <a:cubicBezTo>
                  <a:pt x="2177" y="285"/>
                  <a:pt x="2178" y="285"/>
                  <a:pt x="2179" y="285"/>
                </a:cubicBezTo>
                <a:cubicBezTo>
                  <a:pt x="2180" y="285"/>
                  <a:pt x="2180" y="284"/>
                  <a:pt x="2180" y="283"/>
                </a:cubicBezTo>
                <a:cubicBezTo>
                  <a:pt x="2180" y="281"/>
                  <a:pt x="2179" y="279"/>
                  <a:pt x="2179" y="277"/>
                </a:cubicBezTo>
                <a:cubicBezTo>
                  <a:pt x="2180" y="275"/>
                  <a:pt x="2180" y="273"/>
                  <a:pt x="2181" y="271"/>
                </a:cubicBezTo>
                <a:cubicBezTo>
                  <a:pt x="2181" y="269"/>
                  <a:pt x="2182" y="266"/>
                  <a:pt x="2182" y="263"/>
                </a:cubicBezTo>
                <a:cubicBezTo>
                  <a:pt x="2182" y="258"/>
                  <a:pt x="2184" y="254"/>
                  <a:pt x="2186" y="250"/>
                </a:cubicBezTo>
                <a:cubicBezTo>
                  <a:pt x="2187" y="248"/>
                  <a:pt x="2188" y="246"/>
                  <a:pt x="2189" y="243"/>
                </a:cubicBezTo>
                <a:cubicBezTo>
                  <a:pt x="2191" y="240"/>
                  <a:pt x="2193" y="236"/>
                  <a:pt x="2196" y="234"/>
                </a:cubicBezTo>
                <a:cubicBezTo>
                  <a:pt x="2197" y="233"/>
                  <a:pt x="2199" y="232"/>
                  <a:pt x="2200" y="232"/>
                </a:cubicBezTo>
                <a:cubicBezTo>
                  <a:pt x="2202" y="232"/>
                  <a:pt x="2204" y="232"/>
                  <a:pt x="2206" y="232"/>
                </a:cubicBezTo>
                <a:cubicBezTo>
                  <a:pt x="2207" y="232"/>
                  <a:pt x="2208" y="232"/>
                  <a:pt x="2209" y="232"/>
                </a:cubicBezTo>
                <a:cubicBezTo>
                  <a:pt x="2210" y="232"/>
                  <a:pt x="2210" y="231"/>
                  <a:pt x="2210" y="231"/>
                </a:cubicBezTo>
                <a:cubicBezTo>
                  <a:pt x="2210" y="227"/>
                  <a:pt x="2210" y="223"/>
                  <a:pt x="2207" y="220"/>
                </a:cubicBezTo>
                <a:cubicBezTo>
                  <a:pt x="2206" y="220"/>
                  <a:pt x="2206" y="219"/>
                  <a:pt x="2205" y="218"/>
                </a:cubicBezTo>
                <a:cubicBezTo>
                  <a:pt x="2205" y="217"/>
                  <a:pt x="2204" y="216"/>
                  <a:pt x="2203" y="216"/>
                </a:cubicBezTo>
                <a:cubicBezTo>
                  <a:pt x="2200" y="215"/>
                  <a:pt x="2198" y="212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0"/>
                  <a:pt x="2194" y="209"/>
                  <a:pt x="2193" y="208"/>
                </a:cubicBezTo>
                <a:cubicBezTo>
                  <a:pt x="2193" y="206"/>
                  <a:pt x="2191" y="204"/>
                  <a:pt x="2189" y="204"/>
                </a:cubicBezTo>
                <a:cubicBezTo>
                  <a:pt x="2188" y="204"/>
                  <a:pt x="2188" y="204"/>
                  <a:pt x="2187" y="204"/>
                </a:cubicBezTo>
                <a:cubicBezTo>
                  <a:pt x="2187" y="203"/>
                  <a:pt x="2187" y="203"/>
                  <a:pt x="2187" y="202"/>
                </a:cubicBezTo>
                <a:cubicBezTo>
                  <a:pt x="2186" y="200"/>
                  <a:pt x="2185" y="199"/>
                  <a:pt x="2182" y="199"/>
                </a:cubicBezTo>
                <a:cubicBezTo>
                  <a:pt x="2179" y="200"/>
                  <a:pt x="2178" y="198"/>
                  <a:pt x="2176" y="197"/>
                </a:cubicBezTo>
                <a:cubicBezTo>
                  <a:pt x="2176" y="196"/>
                  <a:pt x="2176" y="195"/>
                  <a:pt x="2177" y="195"/>
                </a:cubicBezTo>
                <a:cubicBezTo>
                  <a:pt x="2178" y="194"/>
                  <a:pt x="2179" y="194"/>
                  <a:pt x="2180" y="194"/>
                </a:cubicBezTo>
                <a:cubicBezTo>
                  <a:pt x="2183" y="193"/>
                  <a:pt x="2185" y="190"/>
                  <a:pt x="2185" y="187"/>
                </a:cubicBezTo>
                <a:cubicBezTo>
                  <a:pt x="2185" y="184"/>
                  <a:pt x="2185" y="180"/>
                  <a:pt x="2185" y="177"/>
                </a:cubicBezTo>
                <a:cubicBezTo>
                  <a:pt x="2185" y="176"/>
                  <a:pt x="2185" y="174"/>
                  <a:pt x="2185" y="173"/>
                </a:cubicBezTo>
                <a:cubicBezTo>
                  <a:pt x="2184" y="172"/>
                  <a:pt x="2183" y="171"/>
                  <a:pt x="2183" y="169"/>
                </a:cubicBezTo>
                <a:cubicBezTo>
                  <a:pt x="2182" y="167"/>
                  <a:pt x="2180" y="166"/>
                  <a:pt x="2178" y="166"/>
                </a:cubicBezTo>
                <a:cubicBezTo>
                  <a:pt x="2176" y="165"/>
                  <a:pt x="2174" y="164"/>
                  <a:pt x="2173" y="162"/>
                </a:cubicBezTo>
                <a:cubicBezTo>
                  <a:pt x="2173" y="162"/>
                  <a:pt x="2172" y="161"/>
                  <a:pt x="2173" y="160"/>
                </a:cubicBezTo>
                <a:cubicBezTo>
                  <a:pt x="2173" y="159"/>
                  <a:pt x="2174" y="158"/>
                  <a:pt x="2174" y="158"/>
                </a:cubicBezTo>
                <a:cubicBezTo>
                  <a:pt x="2175" y="156"/>
                  <a:pt x="2176" y="156"/>
                  <a:pt x="2176" y="157"/>
                </a:cubicBezTo>
                <a:cubicBezTo>
                  <a:pt x="2177" y="159"/>
                  <a:pt x="2179" y="161"/>
                  <a:pt x="2180" y="162"/>
                </a:cubicBezTo>
                <a:cubicBezTo>
                  <a:pt x="2186" y="164"/>
                  <a:pt x="2186" y="164"/>
                  <a:pt x="2189" y="159"/>
                </a:cubicBezTo>
                <a:cubicBezTo>
                  <a:pt x="2189" y="158"/>
                  <a:pt x="2189" y="157"/>
                  <a:pt x="2189" y="157"/>
                </a:cubicBezTo>
                <a:cubicBezTo>
                  <a:pt x="2190" y="155"/>
                  <a:pt x="2192" y="155"/>
                  <a:pt x="2194" y="154"/>
                </a:cubicBezTo>
                <a:cubicBezTo>
                  <a:pt x="2195" y="154"/>
                  <a:pt x="2196" y="155"/>
                  <a:pt x="2197" y="156"/>
                </a:cubicBezTo>
                <a:cubicBezTo>
                  <a:pt x="2198" y="157"/>
                  <a:pt x="2199" y="158"/>
                  <a:pt x="2200" y="159"/>
                </a:cubicBezTo>
                <a:cubicBezTo>
                  <a:pt x="2201" y="161"/>
                  <a:pt x="2203" y="161"/>
                  <a:pt x="2205" y="160"/>
                </a:cubicBezTo>
                <a:cubicBezTo>
                  <a:pt x="2207" y="159"/>
                  <a:pt x="2209" y="158"/>
                  <a:pt x="2211" y="158"/>
                </a:cubicBezTo>
                <a:cubicBezTo>
                  <a:pt x="2212" y="158"/>
                  <a:pt x="2214" y="159"/>
                  <a:pt x="2215" y="159"/>
                </a:cubicBezTo>
                <a:cubicBezTo>
                  <a:pt x="2216" y="159"/>
                  <a:pt x="2218" y="158"/>
                  <a:pt x="2219" y="158"/>
                </a:cubicBezTo>
                <a:cubicBezTo>
                  <a:pt x="2219" y="158"/>
                  <a:pt x="2220" y="157"/>
                  <a:pt x="2220" y="157"/>
                </a:cubicBezTo>
                <a:cubicBezTo>
                  <a:pt x="2221" y="157"/>
                  <a:pt x="2221" y="156"/>
                  <a:pt x="2221" y="156"/>
                </a:cubicBezTo>
                <a:cubicBezTo>
                  <a:pt x="2221" y="153"/>
                  <a:pt x="2221" y="150"/>
                  <a:pt x="2217" y="149"/>
                </a:cubicBezTo>
                <a:cubicBezTo>
                  <a:pt x="2215" y="149"/>
                  <a:pt x="2215" y="148"/>
                  <a:pt x="2215" y="147"/>
                </a:cubicBezTo>
                <a:cubicBezTo>
                  <a:pt x="2214" y="146"/>
                  <a:pt x="2214" y="145"/>
                  <a:pt x="2215" y="145"/>
                </a:cubicBezTo>
                <a:cubicBezTo>
                  <a:pt x="2215" y="142"/>
                  <a:pt x="2214" y="140"/>
                  <a:pt x="2211" y="138"/>
                </a:cubicBezTo>
                <a:cubicBezTo>
                  <a:pt x="2210" y="138"/>
                  <a:pt x="2209" y="136"/>
                  <a:pt x="2208" y="135"/>
                </a:cubicBezTo>
                <a:cubicBezTo>
                  <a:pt x="2207" y="134"/>
                  <a:pt x="2207" y="133"/>
                  <a:pt x="2209" y="132"/>
                </a:cubicBezTo>
                <a:cubicBezTo>
                  <a:pt x="2211" y="130"/>
                  <a:pt x="2212" y="128"/>
                  <a:pt x="2213" y="126"/>
                </a:cubicBezTo>
                <a:cubicBezTo>
                  <a:pt x="2213" y="125"/>
                  <a:pt x="2213" y="124"/>
                  <a:pt x="2212" y="123"/>
                </a:cubicBezTo>
                <a:cubicBezTo>
                  <a:pt x="2210" y="120"/>
                  <a:pt x="2209" y="117"/>
                  <a:pt x="2209" y="113"/>
                </a:cubicBezTo>
                <a:cubicBezTo>
                  <a:pt x="2209" y="112"/>
                  <a:pt x="2208" y="112"/>
                  <a:pt x="2207" y="112"/>
                </a:cubicBezTo>
                <a:cubicBezTo>
                  <a:pt x="2207" y="112"/>
                  <a:pt x="2206" y="112"/>
                  <a:pt x="2205" y="112"/>
                </a:cubicBezTo>
                <a:cubicBezTo>
                  <a:pt x="2202" y="111"/>
                  <a:pt x="2199" y="110"/>
                  <a:pt x="2196" y="110"/>
                </a:cubicBezTo>
                <a:cubicBezTo>
                  <a:pt x="2195" y="110"/>
                  <a:pt x="2194" y="109"/>
                  <a:pt x="2193" y="108"/>
                </a:cubicBezTo>
                <a:cubicBezTo>
                  <a:pt x="2191" y="107"/>
                  <a:pt x="2190" y="108"/>
                  <a:pt x="2188" y="109"/>
                </a:cubicBezTo>
                <a:cubicBezTo>
                  <a:pt x="2186" y="111"/>
                  <a:pt x="2185" y="113"/>
                  <a:pt x="2182" y="114"/>
                </a:cubicBezTo>
                <a:cubicBezTo>
                  <a:pt x="2182" y="114"/>
                  <a:pt x="2181" y="114"/>
                  <a:pt x="2181" y="115"/>
                </a:cubicBezTo>
                <a:cubicBezTo>
                  <a:pt x="2180" y="116"/>
                  <a:pt x="2180" y="117"/>
                  <a:pt x="2181" y="118"/>
                </a:cubicBezTo>
                <a:cubicBezTo>
                  <a:pt x="2182" y="120"/>
                  <a:pt x="2183" y="121"/>
                  <a:pt x="2185" y="123"/>
                </a:cubicBezTo>
                <a:cubicBezTo>
                  <a:pt x="2185" y="124"/>
                  <a:pt x="2185" y="125"/>
                  <a:pt x="2185" y="126"/>
                </a:cubicBezTo>
                <a:cubicBezTo>
                  <a:pt x="2185" y="126"/>
                  <a:pt x="2184" y="127"/>
                  <a:pt x="2184" y="127"/>
                </a:cubicBezTo>
                <a:cubicBezTo>
                  <a:pt x="2183" y="127"/>
                  <a:pt x="2183" y="127"/>
                  <a:pt x="2183" y="127"/>
                </a:cubicBezTo>
                <a:cubicBezTo>
                  <a:pt x="2181" y="123"/>
                  <a:pt x="2176" y="120"/>
                  <a:pt x="2174" y="116"/>
                </a:cubicBezTo>
                <a:cubicBezTo>
                  <a:pt x="2171" y="113"/>
                  <a:pt x="2168" y="111"/>
                  <a:pt x="2163" y="112"/>
                </a:cubicBezTo>
                <a:cubicBezTo>
                  <a:pt x="2162" y="112"/>
                  <a:pt x="2160" y="112"/>
                  <a:pt x="2158" y="112"/>
                </a:cubicBezTo>
                <a:cubicBezTo>
                  <a:pt x="2156" y="111"/>
                  <a:pt x="2153" y="111"/>
                  <a:pt x="2150" y="111"/>
                </a:cubicBezTo>
                <a:cubicBezTo>
                  <a:pt x="2147" y="111"/>
                  <a:pt x="2144" y="110"/>
                  <a:pt x="2141" y="109"/>
                </a:cubicBezTo>
                <a:cubicBezTo>
                  <a:pt x="2138" y="108"/>
                  <a:pt x="2135" y="108"/>
                  <a:pt x="2132" y="109"/>
                </a:cubicBezTo>
                <a:cubicBezTo>
                  <a:pt x="2130" y="110"/>
                  <a:pt x="2129" y="110"/>
                  <a:pt x="2127" y="108"/>
                </a:cubicBezTo>
                <a:cubicBezTo>
                  <a:pt x="2125" y="107"/>
                  <a:pt x="2123" y="106"/>
                  <a:pt x="2121" y="106"/>
                </a:cubicBezTo>
                <a:cubicBezTo>
                  <a:pt x="2115" y="105"/>
                  <a:pt x="2109" y="103"/>
                  <a:pt x="2102" y="104"/>
                </a:cubicBezTo>
                <a:cubicBezTo>
                  <a:pt x="2101" y="104"/>
                  <a:pt x="2100" y="104"/>
                  <a:pt x="2100" y="104"/>
                </a:cubicBezTo>
                <a:cubicBezTo>
                  <a:pt x="2095" y="102"/>
                  <a:pt x="2091" y="104"/>
                  <a:pt x="2088" y="105"/>
                </a:cubicBezTo>
                <a:cubicBezTo>
                  <a:pt x="2085" y="106"/>
                  <a:pt x="2082" y="108"/>
                  <a:pt x="2080" y="108"/>
                </a:cubicBezTo>
                <a:cubicBezTo>
                  <a:pt x="2076" y="108"/>
                  <a:pt x="2073" y="109"/>
                  <a:pt x="2070" y="109"/>
                </a:cubicBezTo>
                <a:cubicBezTo>
                  <a:pt x="2069" y="109"/>
                  <a:pt x="2067" y="110"/>
                  <a:pt x="2066" y="110"/>
                </a:cubicBezTo>
                <a:cubicBezTo>
                  <a:pt x="2065" y="110"/>
                  <a:pt x="2065" y="110"/>
                  <a:pt x="2065" y="111"/>
                </a:cubicBezTo>
                <a:cubicBezTo>
                  <a:pt x="2065" y="114"/>
                  <a:pt x="2068" y="116"/>
                  <a:pt x="2067" y="119"/>
                </a:cubicBezTo>
                <a:cubicBezTo>
                  <a:pt x="2067" y="120"/>
                  <a:pt x="2068" y="121"/>
                  <a:pt x="2069" y="121"/>
                </a:cubicBezTo>
                <a:cubicBezTo>
                  <a:pt x="2071" y="122"/>
                  <a:pt x="2074" y="122"/>
                  <a:pt x="2075" y="124"/>
                </a:cubicBezTo>
                <a:cubicBezTo>
                  <a:pt x="2077" y="126"/>
                  <a:pt x="2079" y="128"/>
                  <a:pt x="2080" y="130"/>
                </a:cubicBezTo>
                <a:cubicBezTo>
                  <a:pt x="2081" y="131"/>
                  <a:pt x="2081" y="133"/>
                  <a:pt x="2080" y="133"/>
                </a:cubicBezTo>
                <a:cubicBezTo>
                  <a:pt x="2079" y="134"/>
                  <a:pt x="2078" y="135"/>
                  <a:pt x="2077" y="136"/>
                </a:cubicBezTo>
                <a:cubicBezTo>
                  <a:pt x="2076" y="137"/>
                  <a:pt x="2074" y="137"/>
                  <a:pt x="2074" y="135"/>
                </a:cubicBezTo>
                <a:cubicBezTo>
                  <a:pt x="2072" y="132"/>
                  <a:pt x="2069" y="131"/>
                  <a:pt x="2065" y="130"/>
                </a:cubicBezTo>
                <a:cubicBezTo>
                  <a:pt x="2065" y="130"/>
                  <a:pt x="2064" y="130"/>
                  <a:pt x="2063" y="130"/>
                </a:cubicBezTo>
                <a:cubicBezTo>
                  <a:pt x="2063" y="130"/>
                  <a:pt x="2062" y="129"/>
                  <a:pt x="2061" y="128"/>
                </a:cubicBezTo>
                <a:cubicBezTo>
                  <a:pt x="2061" y="128"/>
                  <a:pt x="2060" y="126"/>
                  <a:pt x="2060" y="125"/>
                </a:cubicBezTo>
                <a:cubicBezTo>
                  <a:pt x="2059" y="125"/>
                  <a:pt x="2059" y="124"/>
                  <a:pt x="2060" y="124"/>
                </a:cubicBezTo>
                <a:cubicBezTo>
                  <a:pt x="2062" y="122"/>
                  <a:pt x="2061" y="120"/>
                  <a:pt x="2060" y="118"/>
                </a:cubicBezTo>
                <a:cubicBezTo>
                  <a:pt x="2059" y="116"/>
                  <a:pt x="2057" y="116"/>
                  <a:pt x="2055" y="116"/>
                </a:cubicBezTo>
                <a:cubicBezTo>
                  <a:pt x="2054" y="116"/>
                  <a:pt x="2052" y="118"/>
                  <a:pt x="2052" y="119"/>
                </a:cubicBezTo>
                <a:cubicBezTo>
                  <a:pt x="2052" y="122"/>
                  <a:pt x="2052" y="124"/>
                  <a:pt x="2052" y="126"/>
                </a:cubicBezTo>
                <a:cubicBezTo>
                  <a:pt x="2052" y="128"/>
                  <a:pt x="2051" y="129"/>
                  <a:pt x="2049" y="129"/>
                </a:cubicBezTo>
                <a:cubicBezTo>
                  <a:pt x="2046" y="130"/>
                  <a:pt x="2043" y="130"/>
                  <a:pt x="2041" y="131"/>
                </a:cubicBezTo>
                <a:cubicBezTo>
                  <a:pt x="2039" y="131"/>
                  <a:pt x="2037" y="132"/>
                  <a:pt x="2035" y="131"/>
                </a:cubicBezTo>
                <a:cubicBezTo>
                  <a:pt x="2034" y="131"/>
                  <a:pt x="2033" y="131"/>
                  <a:pt x="2033" y="131"/>
                </a:cubicBezTo>
                <a:cubicBezTo>
                  <a:pt x="2030" y="133"/>
                  <a:pt x="2026" y="135"/>
                  <a:pt x="2023" y="137"/>
                </a:cubicBezTo>
                <a:cubicBezTo>
                  <a:pt x="2018" y="140"/>
                  <a:pt x="2013" y="141"/>
                  <a:pt x="2008" y="141"/>
                </a:cubicBezTo>
                <a:cubicBezTo>
                  <a:pt x="2007" y="140"/>
                  <a:pt x="2006" y="140"/>
                  <a:pt x="2005" y="138"/>
                </a:cubicBezTo>
                <a:cubicBezTo>
                  <a:pt x="2005" y="138"/>
                  <a:pt x="2005" y="138"/>
                  <a:pt x="2005" y="138"/>
                </a:cubicBezTo>
                <a:cubicBezTo>
                  <a:pt x="2004" y="132"/>
                  <a:pt x="2001" y="128"/>
                  <a:pt x="1996" y="125"/>
                </a:cubicBezTo>
                <a:cubicBezTo>
                  <a:pt x="1996" y="125"/>
                  <a:pt x="1995" y="125"/>
                  <a:pt x="1995" y="124"/>
                </a:cubicBezTo>
                <a:cubicBezTo>
                  <a:pt x="1990" y="121"/>
                  <a:pt x="1984" y="119"/>
                  <a:pt x="1978" y="122"/>
                </a:cubicBezTo>
                <a:cubicBezTo>
                  <a:pt x="1977" y="123"/>
                  <a:pt x="1976" y="123"/>
                  <a:pt x="1975" y="123"/>
                </a:cubicBezTo>
                <a:cubicBezTo>
                  <a:pt x="1971" y="125"/>
                  <a:pt x="1966" y="127"/>
                  <a:pt x="1962" y="130"/>
                </a:cubicBezTo>
                <a:cubicBezTo>
                  <a:pt x="1960" y="132"/>
                  <a:pt x="1958" y="133"/>
                  <a:pt x="1955" y="135"/>
                </a:cubicBezTo>
                <a:cubicBezTo>
                  <a:pt x="1954" y="136"/>
                  <a:pt x="1952" y="135"/>
                  <a:pt x="1951" y="133"/>
                </a:cubicBezTo>
                <a:cubicBezTo>
                  <a:pt x="1950" y="131"/>
                  <a:pt x="1949" y="130"/>
                  <a:pt x="1947" y="129"/>
                </a:cubicBezTo>
                <a:cubicBezTo>
                  <a:pt x="1946" y="129"/>
                  <a:pt x="1944" y="128"/>
                  <a:pt x="1943" y="127"/>
                </a:cubicBezTo>
                <a:cubicBezTo>
                  <a:pt x="1941" y="127"/>
                  <a:pt x="1940" y="127"/>
                  <a:pt x="1939" y="128"/>
                </a:cubicBezTo>
                <a:cubicBezTo>
                  <a:pt x="1938" y="129"/>
                  <a:pt x="1938" y="129"/>
                  <a:pt x="1936" y="128"/>
                </a:cubicBezTo>
                <a:cubicBezTo>
                  <a:pt x="1935" y="128"/>
                  <a:pt x="1934" y="127"/>
                  <a:pt x="1933" y="127"/>
                </a:cubicBezTo>
                <a:cubicBezTo>
                  <a:pt x="1932" y="128"/>
                  <a:pt x="1931" y="128"/>
                  <a:pt x="1931" y="127"/>
                </a:cubicBezTo>
                <a:cubicBezTo>
                  <a:pt x="1929" y="126"/>
                  <a:pt x="1928" y="125"/>
                  <a:pt x="1926" y="125"/>
                </a:cubicBezTo>
                <a:cubicBezTo>
                  <a:pt x="1925" y="125"/>
                  <a:pt x="1925" y="124"/>
                  <a:pt x="1926" y="123"/>
                </a:cubicBezTo>
                <a:cubicBezTo>
                  <a:pt x="1927" y="121"/>
                  <a:pt x="1927" y="120"/>
                  <a:pt x="1926" y="118"/>
                </a:cubicBezTo>
                <a:cubicBezTo>
                  <a:pt x="1925" y="118"/>
                  <a:pt x="1925" y="118"/>
                  <a:pt x="1925" y="118"/>
                </a:cubicBezTo>
                <a:cubicBezTo>
                  <a:pt x="1922" y="116"/>
                  <a:pt x="1918" y="114"/>
                  <a:pt x="1914" y="115"/>
                </a:cubicBezTo>
                <a:cubicBezTo>
                  <a:pt x="1913" y="115"/>
                  <a:pt x="1911" y="116"/>
                  <a:pt x="1909" y="116"/>
                </a:cubicBezTo>
                <a:cubicBezTo>
                  <a:pt x="1908" y="117"/>
                  <a:pt x="1907" y="117"/>
                  <a:pt x="1906" y="118"/>
                </a:cubicBezTo>
                <a:cubicBezTo>
                  <a:pt x="1904" y="121"/>
                  <a:pt x="1902" y="121"/>
                  <a:pt x="1899" y="120"/>
                </a:cubicBezTo>
                <a:cubicBezTo>
                  <a:pt x="1896" y="119"/>
                  <a:pt x="1893" y="119"/>
                  <a:pt x="1890" y="119"/>
                </a:cubicBezTo>
                <a:cubicBezTo>
                  <a:pt x="1886" y="120"/>
                  <a:pt x="1882" y="120"/>
                  <a:pt x="1879" y="120"/>
                </a:cubicBezTo>
                <a:cubicBezTo>
                  <a:pt x="1875" y="121"/>
                  <a:pt x="1871" y="121"/>
                  <a:pt x="1867" y="120"/>
                </a:cubicBezTo>
                <a:cubicBezTo>
                  <a:pt x="1867" y="120"/>
                  <a:pt x="1866" y="121"/>
                  <a:pt x="1865" y="121"/>
                </a:cubicBezTo>
                <a:cubicBezTo>
                  <a:pt x="1865" y="121"/>
                  <a:pt x="1864" y="122"/>
                  <a:pt x="1864" y="122"/>
                </a:cubicBezTo>
                <a:cubicBezTo>
                  <a:pt x="1864" y="123"/>
                  <a:pt x="1864" y="123"/>
                  <a:pt x="1865" y="123"/>
                </a:cubicBezTo>
                <a:cubicBezTo>
                  <a:pt x="1866" y="124"/>
                  <a:pt x="1867" y="124"/>
                  <a:pt x="1869" y="125"/>
                </a:cubicBezTo>
                <a:cubicBezTo>
                  <a:pt x="1869" y="125"/>
                  <a:pt x="1870" y="125"/>
                  <a:pt x="1870" y="126"/>
                </a:cubicBezTo>
                <a:cubicBezTo>
                  <a:pt x="1870" y="126"/>
                  <a:pt x="1869" y="128"/>
                  <a:pt x="1869" y="128"/>
                </a:cubicBezTo>
                <a:cubicBezTo>
                  <a:pt x="1868" y="128"/>
                  <a:pt x="1867" y="128"/>
                  <a:pt x="1866" y="129"/>
                </a:cubicBezTo>
                <a:cubicBezTo>
                  <a:pt x="1864" y="130"/>
                  <a:pt x="1864" y="131"/>
                  <a:pt x="1864" y="133"/>
                </a:cubicBezTo>
                <a:cubicBezTo>
                  <a:pt x="1864" y="135"/>
                  <a:pt x="1865" y="136"/>
                  <a:pt x="1867" y="136"/>
                </a:cubicBezTo>
                <a:cubicBezTo>
                  <a:pt x="1868" y="136"/>
                  <a:pt x="1869" y="136"/>
                  <a:pt x="1870" y="136"/>
                </a:cubicBezTo>
                <a:cubicBezTo>
                  <a:pt x="1870" y="136"/>
                  <a:pt x="1870" y="136"/>
                  <a:pt x="1870" y="136"/>
                </a:cubicBezTo>
                <a:cubicBezTo>
                  <a:pt x="1870" y="135"/>
                  <a:pt x="1870" y="135"/>
                  <a:pt x="1870" y="135"/>
                </a:cubicBezTo>
                <a:cubicBezTo>
                  <a:pt x="1870" y="136"/>
                  <a:pt x="1870" y="136"/>
                  <a:pt x="1870" y="136"/>
                </a:cubicBezTo>
                <a:cubicBezTo>
                  <a:pt x="1870" y="136"/>
                  <a:pt x="1870" y="136"/>
                  <a:pt x="1870" y="136"/>
                </a:cubicBezTo>
                <a:cubicBezTo>
                  <a:pt x="1870" y="138"/>
                  <a:pt x="1870" y="139"/>
                  <a:pt x="1871" y="140"/>
                </a:cubicBezTo>
                <a:cubicBezTo>
                  <a:pt x="1872" y="142"/>
                  <a:pt x="1873" y="144"/>
                  <a:pt x="1875" y="145"/>
                </a:cubicBezTo>
                <a:cubicBezTo>
                  <a:pt x="1876" y="146"/>
                  <a:pt x="1876" y="147"/>
                  <a:pt x="1876" y="148"/>
                </a:cubicBezTo>
                <a:cubicBezTo>
                  <a:pt x="1875" y="148"/>
                  <a:pt x="1874" y="149"/>
                  <a:pt x="1873" y="148"/>
                </a:cubicBezTo>
                <a:cubicBezTo>
                  <a:pt x="1872" y="147"/>
                  <a:pt x="1870" y="147"/>
                  <a:pt x="1868" y="148"/>
                </a:cubicBezTo>
                <a:cubicBezTo>
                  <a:pt x="1867" y="149"/>
                  <a:pt x="1865" y="149"/>
                  <a:pt x="1864" y="150"/>
                </a:cubicBezTo>
                <a:cubicBezTo>
                  <a:pt x="1863" y="152"/>
                  <a:pt x="1861" y="152"/>
                  <a:pt x="1859" y="152"/>
                </a:cubicBezTo>
                <a:cubicBezTo>
                  <a:pt x="1858" y="151"/>
                  <a:pt x="1856" y="151"/>
                  <a:pt x="1855" y="151"/>
                </a:cubicBezTo>
                <a:cubicBezTo>
                  <a:pt x="1853" y="152"/>
                  <a:pt x="1851" y="153"/>
                  <a:pt x="1850" y="155"/>
                </a:cubicBezTo>
                <a:cubicBezTo>
                  <a:pt x="1850" y="157"/>
                  <a:pt x="1848" y="158"/>
                  <a:pt x="1846" y="158"/>
                </a:cubicBezTo>
                <a:cubicBezTo>
                  <a:pt x="1842" y="159"/>
                  <a:pt x="1838" y="158"/>
                  <a:pt x="1835" y="155"/>
                </a:cubicBezTo>
                <a:cubicBezTo>
                  <a:pt x="1834" y="154"/>
                  <a:pt x="1834" y="154"/>
                  <a:pt x="1834" y="154"/>
                </a:cubicBezTo>
                <a:cubicBezTo>
                  <a:pt x="1834" y="154"/>
                  <a:pt x="1833" y="154"/>
                  <a:pt x="1833" y="154"/>
                </a:cubicBezTo>
                <a:cubicBezTo>
                  <a:pt x="1833" y="155"/>
                  <a:pt x="1833" y="155"/>
                  <a:pt x="1833" y="155"/>
                </a:cubicBezTo>
                <a:cubicBezTo>
                  <a:pt x="1833" y="158"/>
                  <a:pt x="1833" y="160"/>
                  <a:pt x="1835" y="163"/>
                </a:cubicBezTo>
                <a:cubicBezTo>
                  <a:pt x="1836" y="166"/>
                  <a:pt x="1837" y="169"/>
                  <a:pt x="1838" y="173"/>
                </a:cubicBezTo>
                <a:cubicBezTo>
                  <a:pt x="1838" y="174"/>
                  <a:pt x="1837" y="174"/>
                  <a:pt x="1836" y="174"/>
                </a:cubicBezTo>
                <a:cubicBezTo>
                  <a:pt x="1834" y="174"/>
                  <a:pt x="1833" y="174"/>
                  <a:pt x="1831" y="173"/>
                </a:cubicBezTo>
                <a:cubicBezTo>
                  <a:pt x="1826" y="171"/>
                  <a:pt x="1823" y="167"/>
                  <a:pt x="1818" y="164"/>
                </a:cubicBezTo>
                <a:cubicBezTo>
                  <a:pt x="1818" y="164"/>
                  <a:pt x="1818" y="164"/>
                  <a:pt x="1818" y="164"/>
                </a:cubicBezTo>
                <a:cubicBezTo>
                  <a:pt x="1817" y="161"/>
                  <a:pt x="1817" y="161"/>
                  <a:pt x="1816" y="162"/>
                </a:cubicBezTo>
                <a:cubicBezTo>
                  <a:pt x="1814" y="163"/>
                  <a:pt x="1813" y="163"/>
                  <a:pt x="1812" y="162"/>
                </a:cubicBezTo>
                <a:cubicBezTo>
                  <a:pt x="1811" y="162"/>
                  <a:pt x="1811" y="161"/>
                  <a:pt x="1811" y="160"/>
                </a:cubicBezTo>
                <a:cubicBezTo>
                  <a:pt x="1810" y="160"/>
                  <a:pt x="1810" y="160"/>
                  <a:pt x="1810" y="160"/>
                </a:cubicBezTo>
                <a:cubicBezTo>
                  <a:pt x="1810" y="160"/>
                  <a:pt x="1810" y="160"/>
                  <a:pt x="1810" y="160"/>
                </a:cubicBezTo>
                <a:cubicBezTo>
                  <a:pt x="1809" y="160"/>
                  <a:pt x="1809" y="160"/>
                  <a:pt x="1808" y="159"/>
                </a:cubicBezTo>
                <a:cubicBezTo>
                  <a:pt x="1809" y="159"/>
                  <a:pt x="1809" y="159"/>
                  <a:pt x="1809" y="159"/>
                </a:cubicBezTo>
                <a:cubicBezTo>
                  <a:pt x="1809" y="159"/>
                  <a:pt x="1810" y="160"/>
                  <a:pt x="1810" y="160"/>
                </a:cubicBezTo>
                <a:cubicBezTo>
                  <a:pt x="1810" y="160"/>
                  <a:pt x="1810" y="160"/>
                  <a:pt x="1811" y="160"/>
                </a:cubicBezTo>
                <a:cubicBezTo>
                  <a:pt x="1811" y="160"/>
                  <a:pt x="1811" y="160"/>
                  <a:pt x="1811" y="160"/>
                </a:cubicBezTo>
                <a:cubicBezTo>
                  <a:pt x="1811" y="160"/>
                  <a:pt x="1812" y="159"/>
                  <a:pt x="1813" y="159"/>
                </a:cubicBezTo>
                <a:cubicBezTo>
                  <a:pt x="1814" y="158"/>
                  <a:pt x="1814" y="158"/>
                  <a:pt x="1814" y="157"/>
                </a:cubicBezTo>
                <a:cubicBezTo>
                  <a:pt x="1814" y="155"/>
                  <a:pt x="1812" y="153"/>
                  <a:pt x="1811" y="152"/>
                </a:cubicBezTo>
                <a:cubicBezTo>
                  <a:pt x="1810" y="151"/>
                  <a:pt x="1808" y="151"/>
                  <a:pt x="1807" y="151"/>
                </a:cubicBezTo>
                <a:cubicBezTo>
                  <a:pt x="1806" y="150"/>
                  <a:pt x="1805" y="150"/>
                  <a:pt x="1806" y="149"/>
                </a:cubicBezTo>
                <a:cubicBezTo>
                  <a:pt x="1806" y="148"/>
                  <a:pt x="1807" y="147"/>
                  <a:pt x="1806" y="146"/>
                </a:cubicBezTo>
                <a:cubicBezTo>
                  <a:pt x="1803" y="143"/>
                  <a:pt x="1801" y="141"/>
                  <a:pt x="1799" y="139"/>
                </a:cubicBezTo>
                <a:cubicBezTo>
                  <a:pt x="1797" y="137"/>
                  <a:pt x="1789" y="135"/>
                  <a:pt x="1786" y="135"/>
                </a:cubicBezTo>
                <a:cubicBezTo>
                  <a:pt x="1786" y="135"/>
                  <a:pt x="1785" y="135"/>
                  <a:pt x="1785" y="136"/>
                </a:cubicBezTo>
                <a:cubicBezTo>
                  <a:pt x="1784" y="137"/>
                  <a:pt x="1783" y="137"/>
                  <a:pt x="1781" y="136"/>
                </a:cubicBezTo>
                <a:cubicBezTo>
                  <a:pt x="1777" y="135"/>
                  <a:pt x="1773" y="135"/>
                  <a:pt x="1770" y="136"/>
                </a:cubicBezTo>
                <a:cubicBezTo>
                  <a:pt x="1769" y="136"/>
                  <a:pt x="1768" y="137"/>
                  <a:pt x="1767" y="137"/>
                </a:cubicBezTo>
                <a:cubicBezTo>
                  <a:pt x="1765" y="139"/>
                  <a:pt x="1765" y="140"/>
                  <a:pt x="1765" y="142"/>
                </a:cubicBezTo>
                <a:cubicBezTo>
                  <a:pt x="1767" y="144"/>
                  <a:pt x="1768" y="146"/>
                  <a:pt x="1769" y="148"/>
                </a:cubicBezTo>
                <a:cubicBezTo>
                  <a:pt x="1769" y="149"/>
                  <a:pt x="1769" y="150"/>
                  <a:pt x="1769" y="150"/>
                </a:cubicBezTo>
                <a:cubicBezTo>
                  <a:pt x="1765" y="152"/>
                  <a:pt x="1762" y="153"/>
                  <a:pt x="1758" y="154"/>
                </a:cubicBezTo>
                <a:cubicBezTo>
                  <a:pt x="1756" y="155"/>
                  <a:pt x="1754" y="155"/>
                  <a:pt x="1752" y="153"/>
                </a:cubicBezTo>
                <a:cubicBezTo>
                  <a:pt x="1750" y="152"/>
                  <a:pt x="1750" y="152"/>
                  <a:pt x="1749" y="153"/>
                </a:cubicBezTo>
                <a:cubicBezTo>
                  <a:pt x="1745" y="156"/>
                  <a:pt x="1741" y="155"/>
                  <a:pt x="1740" y="150"/>
                </a:cubicBezTo>
                <a:cubicBezTo>
                  <a:pt x="1740" y="150"/>
                  <a:pt x="1740" y="149"/>
                  <a:pt x="1740" y="149"/>
                </a:cubicBezTo>
                <a:cubicBezTo>
                  <a:pt x="1740" y="147"/>
                  <a:pt x="1738" y="146"/>
                  <a:pt x="1737" y="147"/>
                </a:cubicBezTo>
                <a:cubicBezTo>
                  <a:pt x="1732" y="147"/>
                  <a:pt x="1728" y="148"/>
                  <a:pt x="1723" y="149"/>
                </a:cubicBezTo>
                <a:cubicBezTo>
                  <a:pt x="1722" y="150"/>
                  <a:pt x="1720" y="150"/>
                  <a:pt x="1718" y="151"/>
                </a:cubicBezTo>
                <a:cubicBezTo>
                  <a:pt x="1716" y="152"/>
                  <a:pt x="1715" y="153"/>
                  <a:pt x="1713" y="154"/>
                </a:cubicBezTo>
                <a:cubicBezTo>
                  <a:pt x="1711" y="153"/>
                  <a:pt x="1710" y="152"/>
                  <a:pt x="1708" y="152"/>
                </a:cubicBezTo>
                <a:cubicBezTo>
                  <a:pt x="1708" y="151"/>
                  <a:pt x="1707" y="152"/>
                  <a:pt x="1707" y="152"/>
                </a:cubicBezTo>
                <a:cubicBezTo>
                  <a:pt x="1707" y="152"/>
                  <a:pt x="1707" y="153"/>
                  <a:pt x="1707" y="153"/>
                </a:cubicBezTo>
                <a:cubicBezTo>
                  <a:pt x="1705" y="156"/>
                  <a:pt x="1702" y="157"/>
                  <a:pt x="1700" y="155"/>
                </a:cubicBezTo>
                <a:cubicBezTo>
                  <a:pt x="1699" y="154"/>
                  <a:pt x="1698" y="153"/>
                  <a:pt x="1698" y="152"/>
                </a:cubicBezTo>
                <a:cubicBezTo>
                  <a:pt x="1697" y="151"/>
                  <a:pt x="1697" y="151"/>
                  <a:pt x="1696" y="151"/>
                </a:cubicBezTo>
                <a:cubicBezTo>
                  <a:pt x="1695" y="152"/>
                  <a:pt x="1693" y="152"/>
                  <a:pt x="1692" y="152"/>
                </a:cubicBezTo>
                <a:cubicBezTo>
                  <a:pt x="1690" y="152"/>
                  <a:pt x="1689" y="153"/>
                  <a:pt x="1689" y="154"/>
                </a:cubicBezTo>
                <a:cubicBezTo>
                  <a:pt x="1688" y="155"/>
                  <a:pt x="1688" y="156"/>
                  <a:pt x="1688" y="157"/>
                </a:cubicBezTo>
                <a:cubicBezTo>
                  <a:pt x="1688" y="158"/>
                  <a:pt x="1689" y="159"/>
                  <a:pt x="1690" y="160"/>
                </a:cubicBezTo>
                <a:cubicBezTo>
                  <a:pt x="1691" y="160"/>
                  <a:pt x="1692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0"/>
                  <a:pt x="1693" y="159"/>
                  <a:pt x="1693" y="159"/>
                </a:cubicBezTo>
                <a:cubicBezTo>
                  <a:pt x="1693" y="159"/>
                  <a:pt x="1694" y="158"/>
                  <a:pt x="1694" y="158"/>
                </a:cubicBezTo>
                <a:cubicBezTo>
                  <a:pt x="1694" y="158"/>
                  <a:pt x="1695" y="158"/>
                  <a:pt x="1694" y="159"/>
                </a:cubicBezTo>
                <a:cubicBezTo>
                  <a:pt x="1694" y="159"/>
                  <a:pt x="1694" y="159"/>
                  <a:pt x="1694" y="159"/>
                </a:cubicBezTo>
                <a:cubicBezTo>
                  <a:pt x="1694" y="160"/>
                  <a:pt x="1693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1"/>
                  <a:pt x="1693" y="162"/>
                  <a:pt x="1692" y="163"/>
                </a:cubicBezTo>
                <a:cubicBezTo>
                  <a:pt x="1690" y="164"/>
                  <a:pt x="1689" y="166"/>
                  <a:pt x="1688" y="167"/>
                </a:cubicBezTo>
                <a:cubicBezTo>
                  <a:pt x="1686" y="171"/>
                  <a:pt x="1683" y="172"/>
                  <a:pt x="1680" y="172"/>
                </a:cubicBezTo>
                <a:cubicBezTo>
                  <a:pt x="1678" y="173"/>
                  <a:pt x="1678" y="172"/>
                  <a:pt x="1678" y="171"/>
                </a:cubicBezTo>
                <a:cubicBezTo>
                  <a:pt x="1679" y="169"/>
                  <a:pt x="1679" y="168"/>
                  <a:pt x="1680" y="166"/>
                </a:cubicBezTo>
                <a:cubicBezTo>
                  <a:pt x="1680" y="164"/>
                  <a:pt x="1682" y="164"/>
                  <a:pt x="1683" y="162"/>
                </a:cubicBezTo>
                <a:cubicBezTo>
                  <a:pt x="1683" y="161"/>
                  <a:pt x="1684" y="160"/>
                  <a:pt x="1684" y="160"/>
                </a:cubicBezTo>
                <a:cubicBezTo>
                  <a:pt x="1683" y="157"/>
                  <a:pt x="1684" y="155"/>
                  <a:pt x="1685" y="152"/>
                </a:cubicBezTo>
                <a:cubicBezTo>
                  <a:pt x="1685" y="151"/>
                  <a:pt x="1686" y="150"/>
                  <a:pt x="1686" y="149"/>
                </a:cubicBezTo>
                <a:cubicBezTo>
                  <a:pt x="1685" y="148"/>
                  <a:pt x="1685" y="147"/>
                  <a:pt x="1686" y="145"/>
                </a:cubicBezTo>
                <a:cubicBezTo>
                  <a:pt x="1687" y="143"/>
                  <a:pt x="1688" y="140"/>
                  <a:pt x="1689" y="137"/>
                </a:cubicBezTo>
                <a:cubicBezTo>
                  <a:pt x="1690" y="135"/>
                  <a:pt x="1690" y="132"/>
                  <a:pt x="1691" y="129"/>
                </a:cubicBezTo>
                <a:cubicBezTo>
                  <a:pt x="1692" y="126"/>
                  <a:pt x="1692" y="124"/>
                  <a:pt x="1691" y="121"/>
                </a:cubicBezTo>
                <a:cubicBezTo>
                  <a:pt x="1690" y="119"/>
                  <a:pt x="1688" y="116"/>
                  <a:pt x="1687" y="113"/>
                </a:cubicBezTo>
                <a:cubicBezTo>
                  <a:pt x="1687" y="113"/>
                  <a:pt x="1687" y="112"/>
                  <a:pt x="1686" y="112"/>
                </a:cubicBezTo>
                <a:cubicBezTo>
                  <a:pt x="1683" y="111"/>
                  <a:pt x="1682" y="108"/>
                  <a:pt x="1679" y="105"/>
                </a:cubicBezTo>
                <a:cubicBezTo>
                  <a:pt x="1679" y="105"/>
                  <a:pt x="1678" y="105"/>
                  <a:pt x="1677" y="105"/>
                </a:cubicBezTo>
                <a:cubicBezTo>
                  <a:pt x="1677" y="106"/>
                  <a:pt x="1677" y="108"/>
                  <a:pt x="1675" y="106"/>
                </a:cubicBezTo>
                <a:cubicBezTo>
                  <a:pt x="1674" y="104"/>
                  <a:pt x="1671" y="103"/>
                  <a:pt x="1669" y="102"/>
                </a:cubicBezTo>
                <a:cubicBezTo>
                  <a:pt x="1667" y="101"/>
                  <a:pt x="1665" y="100"/>
                  <a:pt x="1663" y="99"/>
                </a:cubicBezTo>
                <a:cubicBezTo>
                  <a:pt x="1661" y="97"/>
                  <a:pt x="1659" y="97"/>
                  <a:pt x="1657" y="98"/>
                </a:cubicBezTo>
                <a:cubicBezTo>
                  <a:pt x="1654" y="100"/>
                  <a:pt x="1650" y="102"/>
                  <a:pt x="1646" y="103"/>
                </a:cubicBezTo>
                <a:cubicBezTo>
                  <a:pt x="1645" y="104"/>
                  <a:pt x="1645" y="105"/>
                  <a:pt x="1645" y="105"/>
                </a:cubicBezTo>
                <a:cubicBezTo>
                  <a:pt x="1645" y="106"/>
                  <a:pt x="1646" y="107"/>
                  <a:pt x="1646" y="108"/>
                </a:cubicBezTo>
                <a:cubicBezTo>
                  <a:pt x="1647" y="109"/>
                  <a:pt x="1646" y="110"/>
                  <a:pt x="1645" y="111"/>
                </a:cubicBezTo>
                <a:cubicBezTo>
                  <a:pt x="1643" y="112"/>
                  <a:pt x="1641" y="112"/>
                  <a:pt x="1641" y="110"/>
                </a:cubicBezTo>
                <a:cubicBezTo>
                  <a:pt x="1641" y="108"/>
                  <a:pt x="1641" y="107"/>
                  <a:pt x="1641" y="105"/>
                </a:cubicBezTo>
                <a:cubicBezTo>
                  <a:pt x="1641" y="104"/>
                  <a:pt x="1641" y="102"/>
                  <a:pt x="1640" y="101"/>
                </a:cubicBezTo>
                <a:cubicBezTo>
                  <a:pt x="1640" y="100"/>
                  <a:pt x="1638" y="99"/>
                  <a:pt x="1637" y="99"/>
                </a:cubicBezTo>
                <a:cubicBezTo>
                  <a:pt x="1636" y="99"/>
                  <a:pt x="1635" y="99"/>
                  <a:pt x="1634" y="100"/>
                </a:cubicBezTo>
                <a:cubicBezTo>
                  <a:pt x="1632" y="100"/>
                  <a:pt x="1630" y="100"/>
                  <a:pt x="1628" y="99"/>
                </a:cubicBezTo>
                <a:cubicBezTo>
                  <a:pt x="1627" y="98"/>
                  <a:pt x="1627" y="98"/>
                  <a:pt x="1627" y="96"/>
                </a:cubicBezTo>
                <a:cubicBezTo>
                  <a:pt x="1627" y="93"/>
                  <a:pt x="1626" y="92"/>
                  <a:pt x="1624" y="91"/>
                </a:cubicBezTo>
                <a:cubicBezTo>
                  <a:pt x="1620" y="91"/>
                  <a:pt x="1618" y="89"/>
                  <a:pt x="1614" y="89"/>
                </a:cubicBezTo>
                <a:cubicBezTo>
                  <a:pt x="1614" y="89"/>
                  <a:pt x="1613" y="90"/>
                  <a:pt x="1612" y="90"/>
                </a:cubicBezTo>
                <a:cubicBezTo>
                  <a:pt x="1612" y="90"/>
                  <a:pt x="1611" y="91"/>
                  <a:pt x="1611" y="91"/>
                </a:cubicBezTo>
                <a:cubicBezTo>
                  <a:pt x="1609" y="96"/>
                  <a:pt x="1608" y="101"/>
                  <a:pt x="1608" y="107"/>
                </a:cubicBezTo>
                <a:cubicBezTo>
                  <a:pt x="1608" y="110"/>
                  <a:pt x="1608" y="114"/>
                  <a:pt x="1612" y="116"/>
                </a:cubicBezTo>
                <a:cubicBezTo>
                  <a:pt x="1614" y="117"/>
                  <a:pt x="1613" y="119"/>
                  <a:pt x="1614" y="121"/>
                </a:cubicBezTo>
                <a:cubicBezTo>
                  <a:pt x="1614" y="122"/>
                  <a:pt x="1614" y="123"/>
                  <a:pt x="1613" y="123"/>
                </a:cubicBezTo>
                <a:cubicBezTo>
                  <a:pt x="1611" y="123"/>
                  <a:pt x="1609" y="123"/>
                  <a:pt x="1607" y="124"/>
                </a:cubicBezTo>
                <a:cubicBezTo>
                  <a:pt x="1606" y="125"/>
                  <a:pt x="1606" y="125"/>
                  <a:pt x="1606" y="126"/>
                </a:cubicBezTo>
                <a:cubicBezTo>
                  <a:pt x="1606" y="127"/>
                  <a:pt x="1606" y="128"/>
                  <a:pt x="1606" y="129"/>
                </a:cubicBezTo>
                <a:cubicBezTo>
                  <a:pt x="1605" y="131"/>
                  <a:pt x="1604" y="132"/>
                  <a:pt x="1603" y="134"/>
                </a:cubicBezTo>
                <a:cubicBezTo>
                  <a:pt x="1603" y="134"/>
                  <a:pt x="1602" y="135"/>
                  <a:pt x="1602" y="135"/>
                </a:cubicBezTo>
                <a:cubicBezTo>
                  <a:pt x="1600" y="136"/>
                  <a:pt x="1598" y="136"/>
                  <a:pt x="1596" y="137"/>
                </a:cubicBezTo>
                <a:cubicBezTo>
                  <a:pt x="1596" y="137"/>
                  <a:pt x="1595" y="137"/>
                  <a:pt x="1595" y="136"/>
                </a:cubicBezTo>
                <a:cubicBezTo>
                  <a:pt x="1596" y="135"/>
                  <a:pt x="1596" y="134"/>
                  <a:pt x="1596" y="133"/>
                </a:cubicBezTo>
                <a:cubicBezTo>
                  <a:pt x="1597" y="131"/>
                  <a:pt x="1595" y="130"/>
                  <a:pt x="1594" y="131"/>
                </a:cubicBezTo>
                <a:cubicBezTo>
                  <a:pt x="1592" y="131"/>
                  <a:pt x="1591" y="131"/>
                  <a:pt x="1590" y="133"/>
                </a:cubicBezTo>
                <a:cubicBezTo>
                  <a:pt x="1590" y="134"/>
                  <a:pt x="1589" y="135"/>
                  <a:pt x="1588" y="135"/>
                </a:cubicBezTo>
                <a:cubicBezTo>
                  <a:pt x="1587" y="135"/>
                  <a:pt x="1586" y="136"/>
                  <a:pt x="1585" y="136"/>
                </a:cubicBezTo>
                <a:cubicBezTo>
                  <a:pt x="1583" y="136"/>
                  <a:pt x="1581" y="137"/>
                  <a:pt x="1580" y="139"/>
                </a:cubicBezTo>
                <a:cubicBezTo>
                  <a:pt x="1579" y="140"/>
                  <a:pt x="1579" y="141"/>
                  <a:pt x="1580" y="143"/>
                </a:cubicBezTo>
                <a:cubicBezTo>
                  <a:pt x="1581" y="144"/>
                  <a:pt x="1581" y="145"/>
                  <a:pt x="1580" y="145"/>
                </a:cubicBezTo>
                <a:cubicBezTo>
                  <a:pt x="1578" y="147"/>
                  <a:pt x="1576" y="148"/>
                  <a:pt x="1574" y="149"/>
                </a:cubicBezTo>
                <a:cubicBezTo>
                  <a:pt x="1571" y="150"/>
                  <a:pt x="1569" y="151"/>
                  <a:pt x="1568" y="153"/>
                </a:cubicBezTo>
                <a:cubicBezTo>
                  <a:pt x="1567" y="155"/>
                  <a:pt x="1565" y="156"/>
                  <a:pt x="1564" y="159"/>
                </a:cubicBezTo>
                <a:cubicBezTo>
                  <a:pt x="1563" y="160"/>
                  <a:pt x="1562" y="162"/>
                  <a:pt x="1560" y="162"/>
                </a:cubicBezTo>
                <a:cubicBezTo>
                  <a:pt x="1558" y="163"/>
                  <a:pt x="1559" y="166"/>
                  <a:pt x="1557" y="167"/>
                </a:cubicBezTo>
                <a:cubicBezTo>
                  <a:pt x="1556" y="168"/>
                  <a:pt x="1555" y="169"/>
                  <a:pt x="1555" y="170"/>
                </a:cubicBezTo>
                <a:cubicBezTo>
                  <a:pt x="1554" y="172"/>
                  <a:pt x="1555" y="174"/>
                  <a:pt x="1555" y="176"/>
                </a:cubicBezTo>
                <a:cubicBezTo>
                  <a:pt x="1555" y="177"/>
                  <a:pt x="1556" y="178"/>
                  <a:pt x="1557" y="178"/>
                </a:cubicBezTo>
                <a:cubicBezTo>
                  <a:pt x="1559" y="180"/>
                  <a:pt x="1561" y="181"/>
                  <a:pt x="1563" y="182"/>
                </a:cubicBezTo>
                <a:cubicBezTo>
                  <a:pt x="1566" y="183"/>
                  <a:pt x="1569" y="184"/>
                  <a:pt x="1571" y="187"/>
                </a:cubicBezTo>
                <a:cubicBezTo>
                  <a:pt x="1571" y="187"/>
                  <a:pt x="1571" y="188"/>
                  <a:pt x="1571" y="188"/>
                </a:cubicBezTo>
                <a:cubicBezTo>
                  <a:pt x="1571" y="189"/>
                  <a:pt x="1571" y="189"/>
                  <a:pt x="1570" y="190"/>
                </a:cubicBezTo>
                <a:cubicBezTo>
                  <a:pt x="1569" y="190"/>
                  <a:pt x="1569" y="189"/>
                  <a:pt x="1569" y="189"/>
                </a:cubicBezTo>
                <a:cubicBezTo>
                  <a:pt x="1568" y="188"/>
                  <a:pt x="1568" y="187"/>
                  <a:pt x="1567" y="187"/>
                </a:cubicBezTo>
                <a:cubicBezTo>
                  <a:pt x="1566" y="187"/>
                  <a:pt x="1564" y="187"/>
                  <a:pt x="1563" y="188"/>
                </a:cubicBezTo>
                <a:cubicBezTo>
                  <a:pt x="1561" y="190"/>
                  <a:pt x="1557" y="191"/>
                  <a:pt x="1554" y="193"/>
                </a:cubicBezTo>
                <a:cubicBezTo>
                  <a:pt x="1551" y="194"/>
                  <a:pt x="1548" y="195"/>
                  <a:pt x="1544" y="196"/>
                </a:cubicBezTo>
                <a:cubicBezTo>
                  <a:pt x="1543" y="197"/>
                  <a:pt x="1542" y="197"/>
                  <a:pt x="1541" y="197"/>
                </a:cubicBezTo>
                <a:cubicBezTo>
                  <a:pt x="1538" y="198"/>
                  <a:pt x="1537" y="201"/>
                  <a:pt x="1539" y="204"/>
                </a:cubicBezTo>
                <a:cubicBezTo>
                  <a:pt x="1539" y="205"/>
                  <a:pt x="1540" y="207"/>
                  <a:pt x="1541" y="208"/>
                </a:cubicBezTo>
                <a:cubicBezTo>
                  <a:pt x="1542" y="209"/>
                  <a:pt x="1544" y="211"/>
                  <a:pt x="1544" y="213"/>
                </a:cubicBezTo>
                <a:cubicBezTo>
                  <a:pt x="1544" y="214"/>
                  <a:pt x="1545" y="215"/>
                  <a:pt x="1545" y="216"/>
                </a:cubicBezTo>
                <a:cubicBezTo>
                  <a:pt x="1546" y="217"/>
                  <a:pt x="1547" y="218"/>
                  <a:pt x="1548" y="219"/>
                </a:cubicBezTo>
                <a:cubicBezTo>
                  <a:pt x="1550" y="220"/>
                  <a:pt x="1552" y="219"/>
                  <a:pt x="1555" y="219"/>
                </a:cubicBezTo>
                <a:cubicBezTo>
                  <a:pt x="1557" y="221"/>
                  <a:pt x="1558" y="223"/>
                  <a:pt x="1560" y="225"/>
                </a:cubicBezTo>
                <a:cubicBezTo>
                  <a:pt x="1561" y="225"/>
                  <a:pt x="1561" y="225"/>
                  <a:pt x="1562" y="225"/>
                </a:cubicBezTo>
                <a:cubicBezTo>
                  <a:pt x="1563" y="226"/>
                  <a:pt x="1565" y="226"/>
                  <a:pt x="1566" y="227"/>
                </a:cubicBezTo>
                <a:cubicBezTo>
                  <a:pt x="1567" y="228"/>
                  <a:pt x="1568" y="228"/>
                  <a:pt x="1568" y="230"/>
                </a:cubicBezTo>
                <a:cubicBezTo>
                  <a:pt x="1569" y="233"/>
                  <a:pt x="1570" y="237"/>
                  <a:pt x="1572" y="240"/>
                </a:cubicBezTo>
                <a:cubicBezTo>
                  <a:pt x="1573" y="241"/>
                  <a:pt x="1572" y="242"/>
                  <a:pt x="1571" y="242"/>
                </a:cubicBezTo>
                <a:cubicBezTo>
                  <a:pt x="1570" y="243"/>
                  <a:pt x="1569" y="243"/>
                  <a:pt x="1568" y="244"/>
                </a:cubicBezTo>
                <a:cubicBezTo>
                  <a:pt x="1568" y="244"/>
                  <a:pt x="1568" y="244"/>
                  <a:pt x="1569" y="244"/>
                </a:cubicBezTo>
                <a:cubicBezTo>
                  <a:pt x="1568" y="244"/>
                  <a:pt x="1568" y="245"/>
                  <a:pt x="1568" y="245"/>
                </a:cubicBezTo>
                <a:cubicBezTo>
                  <a:pt x="1568" y="245"/>
                  <a:pt x="1568" y="245"/>
                  <a:pt x="1568" y="245"/>
                </a:cubicBezTo>
                <a:cubicBezTo>
                  <a:pt x="1568" y="245"/>
                  <a:pt x="1568" y="244"/>
                  <a:pt x="1568" y="244"/>
                </a:cubicBezTo>
                <a:cubicBezTo>
                  <a:pt x="1568" y="244"/>
                  <a:pt x="1568" y="244"/>
                  <a:pt x="1568" y="244"/>
                </a:cubicBezTo>
                <a:cubicBezTo>
                  <a:pt x="1568" y="244"/>
                  <a:pt x="1568" y="243"/>
                  <a:pt x="1568" y="243"/>
                </a:cubicBezTo>
                <a:cubicBezTo>
                  <a:pt x="1565" y="240"/>
                  <a:pt x="1564" y="237"/>
                  <a:pt x="1566" y="233"/>
                </a:cubicBezTo>
                <a:cubicBezTo>
                  <a:pt x="1567" y="233"/>
                  <a:pt x="1567" y="232"/>
                  <a:pt x="1567" y="231"/>
                </a:cubicBezTo>
                <a:cubicBezTo>
                  <a:pt x="1567" y="230"/>
                  <a:pt x="1565" y="228"/>
                  <a:pt x="1563" y="228"/>
                </a:cubicBezTo>
                <a:cubicBezTo>
                  <a:pt x="1562" y="228"/>
                  <a:pt x="1561" y="228"/>
                  <a:pt x="1559" y="228"/>
                </a:cubicBezTo>
                <a:cubicBezTo>
                  <a:pt x="1556" y="229"/>
                  <a:pt x="1554" y="229"/>
                  <a:pt x="1552" y="227"/>
                </a:cubicBezTo>
                <a:cubicBezTo>
                  <a:pt x="1551" y="226"/>
                  <a:pt x="1549" y="224"/>
                  <a:pt x="1548" y="224"/>
                </a:cubicBezTo>
                <a:cubicBezTo>
                  <a:pt x="1545" y="222"/>
                  <a:pt x="1542" y="221"/>
                  <a:pt x="1540" y="220"/>
                </a:cubicBezTo>
                <a:cubicBezTo>
                  <a:pt x="1537" y="220"/>
                  <a:pt x="1534" y="219"/>
                  <a:pt x="1531" y="218"/>
                </a:cubicBezTo>
                <a:cubicBezTo>
                  <a:pt x="1531" y="218"/>
                  <a:pt x="1529" y="218"/>
                  <a:pt x="1529" y="219"/>
                </a:cubicBezTo>
                <a:cubicBezTo>
                  <a:pt x="1528" y="220"/>
                  <a:pt x="1527" y="221"/>
                  <a:pt x="1527" y="223"/>
                </a:cubicBezTo>
                <a:cubicBezTo>
                  <a:pt x="1527" y="224"/>
                  <a:pt x="1527" y="224"/>
                  <a:pt x="1528" y="225"/>
                </a:cubicBezTo>
                <a:cubicBezTo>
                  <a:pt x="1528" y="225"/>
                  <a:pt x="1529" y="225"/>
                  <a:pt x="1530" y="225"/>
                </a:cubicBezTo>
                <a:cubicBezTo>
                  <a:pt x="1530" y="225"/>
                  <a:pt x="1530" y="225"/>
                  <a:pt x="1530" y="225"/>
                </a:cubicBezTo>
                <a:cubicBezTo>
                  <a:pt x="1530" y="225"/>
                  <a:pt x="1530" y="225"/>
                  <a:pt x="1530" y="225"/>
                </a:cubicBezTo>
                <a:cubicBezTo>
                  <a:pt x="1530" y="225"/>
                  <a:pt x="1530" y="225"/>
                  <a:pt x="1530" y="225"/>
                </a:cubicBezTo>
                <a:cubicBezTo>
                  <a:pt x="1531" y="226"/>
                  <a:pt x="1531" y="226"/>
                  <a:pt x="1532" y="227"/>
                </a:cubicBezTo>
                <a:cubicBezTo>
                  <a:pt x="1533" y="227"/>
                  <a:pt x="1533" y="227"/>
                  <a:pt x="1534" y="227"/>
                </a:cubicBezTo>
                <a:cubicBezTo>
                  <a:pt x="1535" y="228"/>
                  <a:pt x="1536" y="229"/>
                  <a:pt x="1535" y="230"/>
                </a:cubicBezTo>
                <a:cubicBezTo>
                  <a:pt x="1535" y="231"/>
                  <a:pt x="1534" y="232"/>
                  <a:pt x="1533" y="232"/>
                </a:cubicBezTo>
                <a:cubicBezTo>
                  <a:pt x="1532" y="231"/>
                  <a:pt x="1531" y="231"/>
                  <a:pt x="1530" y="230"/>
                </a:cubicBezTo>
                <a:cubicBezTo>
                  <a:pt x="1529" y="230"/>
                  <a:pt x="1528" y="229"/>
                  <a:pt x="1527" y="229"/>
                </a:cubicBezTo>
                <a:cubicBezTo>
                  <a:pt x="1526" y="229"/>
                  <a:pt x="1525" y="230"/>
                  <a:pt x="1524" y="231"/>
                </a:cubicBezTo>
                <a:cubicBezTo>
                  <a:pt x="1524" y="231"/>
                  <a:pt x="1524" y="232"/>
                  <a:pt x="1524" y="233"/>
                </a:cubicBezTo>
                <a:cubicBezTo>
                  <a:pt x="1525" y="236"/>
                  <a:pt x="1528" y="239"/>
                  <a:pt x="1531" y="240"/>
                </a:cubicBezTo>
                <a:cubicBezTo>
                  <a:pt x="1533" y="240"/>
                  <a:pt x="1535" y="241"/>
                  <a:pt x="1537" y="241"/>
                </a:cubicBezTo>
                <a:cubicBezTo>
                  <a:pt x="1538" y="241"/>
                  <a:pt x="1539" y="242"/>
                  <a:pt x="1540" y="242"/>
                </a:cubicBezTo>
                <a:cubicBezTo>
                  <a:pt x="1540" y="242"/>
                  <a:pt x="1540" y="242"/>
                  <a:pt x="1540" y="242"/>
                </a:cubicBezTo>
                <a:cubicBezTo>
                  <a:pt x="1540" y="243"/>
                  <a:pt x="1540" y="244"/>
                  <a:pt x="1539" y="243"/>
                </a:cubicBezTo>
                <a:cubicBezTo>
                  <a:pt x="1538" y="243"/>
                  <a:pt x="1537" y="242"/>
                  <a:pt x="1535" y="242"/>
                </a:cubicBezTo>
                <a:cubicBezTo>
                  <a:pt x="1533" y="243"/>
                  <a:pt x="1530" y="242"/>
                  <a:pt x="1527" y="242"/>
                </a:cubicBezTo>
                <a:cubicBezTo>
                  <a:pt x="1526" y="242"/>
                  <a:pt x="1525" y="242"/>
                  <a:pt x="1524" y="240"/>
                </a:cubicBezTo>
                <a:cubicBezTo>
                  <a:pt x="1524" y="240"/>
                  <a:pt x="1523" y="239"/>
                  <a:pt x="1523" y="239"/>
                </a:cubicBezTo>
                <a:cubicBezTo>
                  <a:pt x="1521" y="236"/>
                  <a:pt x="1520" y="233"/>
                  <a:pt x="1519" y="229"/>
                </a:cubicBezTo>
                <a:cubicBezTo>
                  <a:pt x="1519" y="226"/>
                  <a:pt x="1518" y="223"/>
                  <a:pt x="1516" y="221"/>
                </a:cubicBezTo>
                <a:cubicBezTo>
                  <a:pt x="1516" y="220"/>
                  <a:pt x="1515" y="220"/>
                  <a:pt x="1514" y="219"/>
                </a:cubicBezTo>
                <a:cubicBezTo>
                  <a:pt x="1514" y="219"/>
                  <a:pt x="1514" y="219"/>
                  <a:pt x="1513" y="219"/>
                </a:cubicBezTo>
                <a:cubicBezTo>
                  <a:pt x="1513" y="219"/>
                  <a:pt x="1513" y="220"/>
                  <a:pt x="1513" y="220"/>
                </a:cubicBezTo>
                <a:cubicBezTo>
                  <a:pt x="1514" y="222"/>
                  <a:pt x="1514" y="224"/>
                  <a:pt x="1515" y="227"/>
                </a:cubicBezTo>
                <a:cubicBezTo>
                  <a:pt x="1515" y="228"/>
                  <a:pt x="1515" y="230"/>
                  <a:pt x="1514" y="232"/>
                </a:cubicBezTo>
                <a:cubicBezTo>
                  <a:pt x="1514" y="232"/>
                  <a:pt x="1514" y="233"/>
                  <a:pt x="1513" y="233"/>
                </a:cubicBezTo>
                <a:cubicBezTo>
                  <a:pt x="1512" y="235"/>
                  <a:pt x="1511" y="236"/>
                  <a:pt x="1512" y="239"/>
                </a:cubicBezTo>
                <a:cubicBezTo>
                  <a:pt x="1512" y="241"/>
                  <a:pt x="1511" y="243"/>
                  <a:pt x="1513" y="245"/>
                </a:cubicBezTo>
                <a:cubicBezTo>
                  <a:pt x="1514" y="246"/>
                  <a:pt x="1515" y="248"/>
                  <a:pt x="1517" y="249"/>
                </a:cubicBezTo>
                <a:cubicBezTo>
                  <a:pt x="1518" y="250"/>
                  <a:pt x="1519" y="251"/>
                  <a:pt x="1520" y="252"/>
                </a:cubicBezTo>
                <a:cubicBezTo>
                  <a:pt x="1522" y="253"/>
                  <a:pt x="1523" y="255"/>
                  <a:pt x="1523" y="257"/>
                </a:cubicBezTo>
                <a:cubicBezTo>
                  <a:pt x="1523" y="259"/>
                  <a:pt x="1523" y="262"/>
                  <a:pt x="1523" y="264"/>
                </a:cubicBezTo>
                <a:cubicBezTo>
                  <a:pt x="1524" y="269"/>
                  <a:pt x="1527" y="272"/>
                  <a:pt x="1528" y="276"/>
                </a:cubicBezTo>
                <a:cubicBezTo>
                  <a:pt x="1529" y="277"/>
                  <a:pt x="1530" y="278"/>
                  <a:pt x="1531" y="277"/>
                </a:cubicBezTo>
                <a:cubicBezTo>
                  <a:pt x="1534" y="277"/>
                  <a:pt x="1536" y="277"/>
                  <a:pt x="1537" y="275"/>
                </a:cubicBezTo>
                <a:cubicBezTo>
                  <a:pt x="1539" y="272"/>
                  <a:pt x="1541" y="273"/>
                  <a:pt x="1544" y="274"/>
                </a:cubicBezTo>
                <a:cubicBezTo>
                  <a:pt x="1544" y="275"/>
                  <a:pt x="1544" y="275"/>
                  <a:pt x="1544" y="275"/>
                </a:cubicBezTo>
                <a:cubicBezTo>
                  <a:pt x="1544" y="275"/>
                  <a:pt x="1544" y="275"/>
                  <a:pt x="1544" y="276"/>
                </a:cubicBezTo>
                <a:cubicBezTo>
                  <a:pt x="1541" y="277"/>
                  <a:pt x="1539" y="279"/>
                  <a:pt x="1537" y="281"/>
                </a:cubicBezTo>
                <a:cubicBezTo>
                  <a:pt x="1535" y="283"/>
                  <a:pt x="1534" y="286"/>
                  <a:pt x="1536" y="288"/>
                </a:cubicBezTo>
                <a:cubicBezTo>
                  <a:pt x="1537" y="289"/>
                  <a:pt x="1538" y="290"/>
                  <a:pt x="1539" y="291"/>
                </a:cubicBezTo>
                <a:cubicBezTo>
                  <a:pt x="1540" y="293"/>
                  <a:pt x="1541" y="295"/>
                  <a:pt x="1540" y="297"/>
                </a:cubicBezTo>
                <a:cubicBezTo>
                  <a:pt x="1539" y="300"/>
                  <a:pt x="1538" y="303"/>
                  <a:pt x="1538" y="306"/>
                </a:cubicBezTo>
                <a:cubicBezTo>
                  <a:pt x="1539" y="307"/>
                  <a:pt x="1538" y="309"/>
                  <a:pt x="1537" y="310"/>
                </a:cubicBezTo>
                <a:cubicBezTo>
                  <a:pt x="1536" y="312"/>
                  <a:pt x="1533" y="315"/>
                  <a:pt x="1533" y="318"/>
                </a:cubicBezTo>
                <a:cubicBezTo>
                  <a:pt x="1533" y="318"/>
                  <a:pt x="1532" y="319"/>
                  <a:pt x="1532" y="319"/>
                </a:cubicBezTo>
                <a:cubicBezTo>
                  <a:pt x="1528" y="319"/>
                  <a:pt x="1525" y="318"/>
                  <a:pt x="1521" y="318"/>
                </a:cubicBezTo>
                <a:cubicBezTo>
                  <a:pt x="1521" y="318"/>
                  <a:pt x="1520" y="317"/>
                  <a:pt x="1520" y="317"/>
                </a:cubicBezTo>
                <a:cubicBezTo>
                  <a:pt x="1519" y="316"/>
                  <a:pt x="1520" y="315"/>
                  <a:pt x="1520" y="315"/>
                </a:cubicBezTo>
                <a:cubicBezTo>
                  <a:pt x="1520" y="315"/>
                  <a:pt x="1520" y="315"/>
                  <a:pt x="1519" y="314"/>
                </a:cubicBezTo>
                <a:cubicBezTo>
                  <a:pt x="1519" y="314"/>
                  <a:pt x="1519" y="314"/>
                  <a:pt x="1519" y="314"/>
                </a:cubicBezTo>
                <a:cubicBezTo>
                  <a:pt x="1519" y="314"/>
                  <a:pt x="1519" y="314"/>
                  <a:pt x="1520" y="314"/>
                </a:cubicBezTo>
                <a:cubicBezTo>
                  <a:pt x="1520" y="314"/>
                  <a:pt x="1520" y="315"/>
                  <a:pt x="1520" y="315"/>
                </a:cubicBezTo>
                <a:cubicBezTo>
                  <a:pt x="1520" y="315"/>
                  <a:pt x="1521" y="315"/>
                  <a:pt x="1522" y="316"/>
                </a:cubicBezTo>
                <a:cubicBezTo>
                  <a:pt x="1525" y="317"/>
                  <a:pt x="1527" y="316"/>
                  <a:pt x="1528" y="313"/>
                </a:cubicBezTo>
                <a:cubicBezTo>
                  <a:pt x="1530" y="308"/>
                  <a:pt x="1531" y="302"/>
                  <a:pt x="1532" y="297"/>
                </a:cubicBezTo>
                <a:cubicBezTo>
                  <a:pt x="1532" y="296"/>
                  <a:pt x="1532" y="295"/>
                  <a:pt x="1532" y="294"/>
                </a:cubicBezTo>
                <a:cubicBezTo>
                  <a:pt x="1531" y="292"/>
                  <a:pt x="1530" y="290"/>
                  <a:pt x="1531" y="288"/>
                </a:cubicBezTo>
                <a:cubicBezTo>
                  <a:pt x="1531" y="286"/>
                  <a:pt x="1530" y="285"/>
                  <a:pt x="1529" y="284"/>
                </a:cubicBezTo>
                <a:cubicBezTo>
                  <a:pt x="1528" y="283"/>
                  <a:pt x="1526" y="282"/>
                  <a:pt x="1525" y="282"/>
                </a:cubicBezTo>
                <a:cubicBezTo>
                  <a:pt x="1523" y="280"/>
                  <a:pt x="1522" y="279"/>
                  <a:pt x="1522" y="277"/>
                </a:cubicBezTo>
                <a:cubicBezTo>
                  <a:pt x="1519" y="270"/>
                  <a:pt x="1517" y="264"/>
                  <a:pt x="1515" y="257"/>
                </a:cubicBezTo>
                <a:cubicBezTo>
                  <a:pt x="1514" y="253"/>
                  <a:pt x="1512" y="249"/>
                  <a:pt x="1508" y="247"/>
                </a:cubicBezTo>
                <a:cubicBezTo>
                  <a:pt x="1506" y="246"/>
                  <a:pt x="1505" y="244"/>
                  <a:pt x="1505" y="242"/>
                </a:cubicBezTo>
                <a:cubicBezTo>
                  <a:pt x="1506" y="236"/>
                  <a:pt x="1505" y="230"/>
                  <a:pt x="1503" y="225"/>
                </a:cubicBezTo>
                <a:cubicBezTo>
                  <a:pt x="1503" y="223"/>
                  <a:pt x="1502" y="222"/>
                  <a:pt x="1501" y="222"/>
                </a:cubicBezTo>
                <a:cubicBezTo>
                  <a:pt x="1496" y="220"/>
                  <a:pt x="1492" y="219"/>
                  <a:pt x="1487" y="221"/>
                </a:cubicBezTo>
                <a:cubicBezTo>
                  <a:pt x="1486" y="221"/>
                  <a:pt x="1485" y="221"/>
                  <a:pt x="1484" y="221"/>
                </a:cubicBezTo>
                <a:cubicBezTo>
                  <a:pt x="1483" y="221"/>
                  <a:pt x="1482" y="222"/>
                  <a:pt x="1482" y="223"/>
                </a:cubicBezTo>
                <a:cubicBezTo>
                  <a:pt x="1482" y="224"/>
                  <a:pt x="1482" y="225"/>
                  <a:pt x="1482" y="227"/>
                </a:cubicBezTo>
                <a:cubicBezTo>
                  <a:pt x="1482" y="232"/>
                  <a:pt x="1482" y="236"/>
                  <a:pt x="1483" y="241"/>
                </a:cubicBezTo>
                <a:cubicBezTo>
                  <a:pt x="1483" y="243"/>
                  <a:pt x="1482" y="246"/>
                  <a:pt x="1481" y="247"/>
                </a:cubicBezTo>
                <a:cubicBezTo>
                  <a:pt x="1479" y="249"/>
                  <a:pt x="1478" y="252"/>
                  <a:pt x="1478" y="255"/>
                </a:cubicBezTo>
                <a:cubicBezTo>
                  <a:pt x="1478" y="257"/>
                  <a:pt x="1479" y="258"/>
                  <a:pt x="1480" y="259"/>
                </a:cubicBezTo>
                <a:cubicBezTo>
                  <a:pt x="1482" y="260"/>
                  <a:pt x="1483" y="262"/>
                  <a:pt x="1484" y="263"/>
                </a:cubicBezTo>
                <a:cubicBezTo>
                  <a:pt x="1484" y="266"/>
                  <a:pt x="1486" y="268"/>
                  <a:pt x="1484" y="271"/>
                </a:cubicBezTo>
                <a:cubicBezTo>
                  <a:pt x="1484" y="271"/>
                  <a:pt x="1484" y="272"/>
                  <a:pt x="1485" y="273"/>
                </a:cubicBezTo>
                <a:cubicBezTo>
                  <a:pt x="1486" y="275"/>
                  <a:pt x="1487" y="277"/>
                  <a:pt x="1488" y="279"/>
                </a:cubicBezTo>
                <a:cubicBezTo>
                  <a:pt x="1489" y="279"/>
                  <a:pt x="1490" y="279"/>
                  <a:pt x="1490" y="279"/>
                </a:cubicBezTo>
                <a:cubicBezTo>
                  <a:pt x="1491" y="278"/>
                  <a:pt x="1493" y="278"/>
                  <a:pt x="1494" y="279"/>
                </a:cubicBezTo>
                <a:cubicBezTo>
                  <a:pt x="1496" y="282"/>
                  <a:pt x="1498" y="285"/>
                  <a:pt x="1502" y="286"/>
                </a:cubicBezTo>
                <a:cubicBezTo>
                  <a:pt x="1502" y="286"/>
                  <a:pt x="1503" y="287"/>
                  <a:pt x="1503" y="287"/>
                </a:cubicBezTo>
                <a:cubicBezTo>
                  <a:pt x="1503" y="289"/>
                  <a:pt x="1503" y="290"/>
                  <a:pt x="1503" y="291"/>
                </a:cubicBezTo>
                <a:cubicBezTo>
                  <a:pt x="1503" y="292"/>
                  <a:pt x="1501" y="293"/>
                  <a:pt x="1501" y="292"/>
                </a:cubicBezTo>
                <a:cubicBezTo>
                  <a:pt x="1499" y="291"/>
                  <a:pt x="1497" y="290"/>
                  <a:pt x="1496" y="289"/>
                </a:cubicBezTo>
                <a:cubicBezTo>
                  <a:pt x="1494" y="288"/>
                  <a:pt x="1493" y="287"/>
                  <a:pt x="1492" y="287"/>
                </a:cubicBezTo>
                <a:cubicBezTo>
                  <a:pt x="1490" y="286"/>
                  <a:pt x="1488" y="285"/>
                  <a:pt x="1485" y="284"/>
                </a:cubicBezTo>
                <a:cubicBezTo>
                  <a:pt x="1483" y="284"/>
                  <a:pt x="1482" y="283"/>
                  <a:pt x="1480" y="282"/>
                </a:cubicBezTo>
                <a:cubicBezTo>
                  <a:pt x="1477" y="282"/>
                  <a:pt x="1476" y="280"/>
                  <a:pt x="1474" y="279"/>
                </a:cubicBezTo>
                <a:cubicBezTo>
                  <a:pt x="1470" y="277"/>
                  <a:pt x="1465" y="276"/>
                  <a:pt x="1461" y="277"/>
                </a:cubicBezTo>
                <a:cubicBezTo>
                  <a:pt x="1460" y="277"/>
                  <a:pt x="1460" y="277"/>
                  <a:pt x="1459" y="277"/>
                </a:cubicBezTo>
                <a:cubicBezTo>
                  <a:pt x="1454" y="277"/>
                  <a:pt x="1449" y="276"/>
                  <a:pt x="1445" y="273"/>
                </a:cubicBezTo>
                <a:cubicBezTo>
                  <a:pt x="1443" y="271"/>
                  <a:pt x="1441" y="270"/>
                  <a:pt x="1439" y="268"/>
                </a:cubicBezTo>
                <a:cubicBezTo>
                  <a:pt x="1438" y="268"/>
                  <a:pt x="1437" y="268"/>
                  <a:pt x="1437" y="269"/>
                </a:cubicBezTo>
                <a:cubicBezTo>
                  <a:pt x="1437" y="269"/>
                  <a:pt x="1436" y="270"/>
                  <a:pt x="1436" y="270"/>
                </a:cubicBezTo>
                <a:cubicBezTo>
                  <a:pt x="1435" y="272"/>
                  <a:pt x="1436" y="274"/>
                  <a:pt x="1438" y="276"/>
                </a:cubicBezTo>
                <a:cubicBezTo>
                  <a:pt x="1440" y="278"/>
                  <a:pt x="1444" y="278"/>
                  <a:pt x="1446" y="281"/>
                </a:cubicBezTo>
                <a:cubicBezTo>
                  <a:pt x="1446" y="281"/>
                  <a:pt x="1447" y="281"/>
                  <a:pt x="1447" y="281"/>
                </a:cubicBezTo>
                <a:cubicBezTo>
                  <a:pt x="1448" y="281"/>
                  <a:pt x="1449" y="282"/>
                  <a:pt x="1450" y="283"/>
                </a:cubicBezTo>
                <a:cubicBezTo>
                  <a:pt x="1452" y="285"/>
                  <a:pt x="1453" y="287"/>
                  <a:pt x="1455" y="289"/>
                </a:cubicBezTo>
                <a:cubicBezTo>
                  <a:pt x="1456" y="290"/>
                  <a:pt x="1456" y="291"/>
                  <a:pt x="1455" y="292"/>
                </a:cubicBezTo>
                <a:cubicBezTo>
                  <a:pt x="1453" y="294"/>
                  <a:pt x="1451" y="295"/>
                  <a:pt x="1450" y="297"/>
                </a:cubicBezTo>
                <a:cubicBezTo>
                  <a:pt x="1450" y="298"/>
                  <a:pt x="1450" y="298"/>
                  <a:pt x="1450" y="298"/>
                </a:cubicBezTo>
                <a:cubicBezTo>
                  <a:pt x="1449" y="297"/>
                  <a:pt x="1449" y="297"/>
                  <a:pt x="1448" y="297"/>
                </a:cubicBezTo>
                <a:cubicBezTo>
                  <a:pt x="1448" y="296"/>
                  <a:pt x="1448" y="294"/>
                  <a:pt x="1447" y="293"/>
                </a:cubicBezTo>
                <a:cubicBezTo>
                  <a:pt x="1447" y="292"/>
                  <a:pt x="1445" y="291"/>
                  <a:pt x="1444" y="292"/>
                </a:cubicBezTo>
                <a:cubicBezTo>
                  <a:pt x="1442" y="293"/>
                  <a:pt x="1440" y="294"/>
                  <a:pt x="1437" y="294"/>
                </a:cubicBezTo>
                <a:cubicBezTo>
                  <a:pt x="1437" y="294"/>
                  <a:pt x="1437" y="294"/>
                  <a:pt x="1437" y="294"/>
                </a:cubicBezTo>
                <a:cubicBezTo>
                  <a:pt x="1436" y="297"/>
                  <a:pt x="1434" y="297"/>
                  <a:pt x="1432" y="297"/>
                </a:cubicBezTo>
                <a:cubicBezTo>
                  <a:pt x="1430" y="297"/>
                  <a:pt x="1428" y="298"/>
                  <a:pt x="1426" y="299"/>
                </a:cubicBezTo>
                <a:cubicBezTo>
                  <a:pt x="1425" y="301"/>
                  <a:pt x="1422" y="301"/>
                  <a:pt x="1421" y="303"/>
                </a:cubicBezTo>
                <a:cubicBezTo>
                  <a:pt x="1420" y="303"/>
                  <a:pt x="1419" y="303"/>
                  <a:pt x="1418" y="303"/>
                </a:cubicBezTo>
                <a:cubicBezTo>
                  <a:pt x="1418" y="302"/>
                  <a:pt x="1418" y="302"/>
                  <a:pt x="1418" y="301"/>
                </a:cubicBezTo>
                <a:cubicBezTo>
                  <a:pt x="1418" y="299"/>
                  <a:pt x="1418" y="297"/>
                  <a:pt x="1416" y="295"/>
                </a:cubicBezTo>
                <a:cubicBezTo>
                  <a:pt x="1414" y="295"/>
                  <a:pt x="1413" y="295"/>
                  <a:pt x="1412" y="298"/>
                </a:cubicBezTo>
                <a:cubicBezTo>
                  <a:pt x="1412" y="298"/>
                  <a:pt x="1411" y="299"/>
                  <a:pt x="1411" y="299"/>
                </a:cubicBezTo>
                <a:cubicBezTo>
                  <a:pt x="1409" y="299"/>
                  <a:pt x="1409" y="300"/>
                  <a:pt x="1407" y="301"/>
                </a:cubicBezTo>
                <a:cubicBezTo>
                  <a:pt x="1406" y="302"/>
                  <a:pt x="1405" y="302"/>
                  <a:pt x="1403" y="302"/>
                </a:cubicBezTo>
                <a:cubicBezTo>
                  <a:pt x="1401" y="303"/>
                  <a:pt x="1400" y="304"/>
                  <a:pt x="1398" y="305"/>
                </a:cubicBezTo>
                <a:cubicBezTo>
                  <a:pt x="1395" y="309"/>
                  <a:pt x="1392" y="313"/>
                  <a:pt x="1388" y="316"/>
                </a:cubicBezTo>
                <a:cubicBezTo>
                  <a:pt x="1387" y="316"/>
                  <a:pt x="1386" y="317"/>
                  <a:pt x="1386" y="318"/>
                </a:cubicBezTo>
                <a:cubicBezTo>
                  <a:pt x="1386" y="320"/>
                  <a:pt x="1385" y="321"/>
                  <a:pt x="1385" y="323"/>
                </a:cubicBezTo>
                <a:cubicBezTo>
                  <a:pt x="1385" y="323"/>
                  <a:pt x="1385" y="324"/>
                  <a:pt x="1384" y="324"/>
                </a:cubicBezTo>
                <a:cubicBezTo>
                  <a:pt x="1382" y="327"/>
                  <a:pt x="1377" y="327"/>
                  <a:pt x="1375" y="325"/>
                </a:cubicBezTo>
                <a:cubicBezTo>
                  <a:pt x="1374" y="324"/>
                  <a:pt x="1373" y="322"/>
                  <a:pt x="1372" y="321"/>
                </a:cubicBezTo>
                <a:cubicBezTo>
                  <a:pt x="1371" y="320"/>
                  <a:pt x="1371" y="318"/>
                  <a:pt x="1372" y="317"/>
                </a:cubicBezTo>
                <a:cubicBezTo>
                  <a:pt x="1373" y="316"/>
                  <a:pt x="1375" y="315"/>
                  <a:pt x="1376" y="314"/>
                </a:cubicBezTo>
                <a:cubicBezTo>
                  <a:pt x="1377" y="314"/>
                  <a:pt x="1377" y="312"/>
                  <a:pt x="1377" y="311"/>
                </a:cubicBezTo>
                <a:cubicBezTo>
                  <a:pt x="1375" y="310"/>
                  <a:pt x="1374" y="309"/>
                  <a:pt x="1373" y="307"/>
                </a:cubicBezTo>
                <a:cubicBezTo>
                  <a:pt x="1371" y="305"/>
                  <a:pt x="1369" y="304"/>
                  <a:pt x="1366" y="304"/>
                </a:cubicBezTo>
                <a:cubicBezTo>
                  <a:pt x="1363" y="305"/>
                  <a:pt x="1361" y="305"/>
                  <a:pt x="1359" y="304"/>
                </a:cubicBezTo>
                <a:cubicBezTo>
                  <a:pt x="1358" y="304"/>
                  <a:pt x="1358" y="304"/>
                  <a:pt x="1358" y="304"/>
                </a:cubicBezTo>
                <a:cubicBezTo>
                  <a:pt x="1358" y="305"/>
                  <a:pt x="1358" y="305"/>
                  <a:pt x="1358" y="306"/>
                </a:cubicBezTo>
                <a:cubicBezTo>
                  <a:pt x="1362" y="309"/>
                  <a:pt x="1363" y="313"/>
                  <a:pt x="1363" y="318"/>
                </a:cubicBezTo>
                <a:cubicBezTo>
                  <a:pt x="1363" y="319"/>
                  <a:pt x="1363" y="321"/>
                  <a:pt x="1363" y="322"/>
                </a:cubicBezTo>
                <a:cubicBezTo>
                  <a:pt x="1363" y="323"/>
                  <a:pt x="1363" y="324"/>
                  <a:pt x="1364" y="325"/>
                </a:cubicBezTo>
                <a:cubicBezTo>
                  <a:pt x="1366" y="326"/>
                  <a:pt x="1367" y="327"/>
                  <a:pt x="1367" y="330"/>
                </a:cubicBezTo>
                <a:cubicBezTo>
                  <a:pt x="1367" y="331"/>
                  <a:pt x="1367" y="332"/>
                  <a:pt x="1367" y="333"/>
                </a:cubicBezTo>
                <a:cubicBezTo>
                  <a:pt x="1367" y="334"/>
                  <a:pt x="1365" y="335"/>
                  <a:pt x="1364" y="335"/>
                </a:cubicBezTo>
                <a:cubicBezTo>
                  <a:pt x="1363" y="335"/>
                  <a:pt x="1361" y="334"/>
                  <a:pt x="1359" y="334"/>
                </a:cubicBezTo>
                <a:cubicBezTo>
                  <a:pt x="1357" y="333"/>
                  <a:pt x="1355" y="334"/>
                  <a:pt x="1353" y="336"/>
                </a:cubicBezTo>
                <a:cubicBezTo>
                  <a:pt x="1352" y="337"/>
                  <a:pt x="1351" y="338"/>
                  <a:pt x="1350" y="339"/>
                </a:cubicBezTo>
                <a:cubicBezTo>
                  <a:pt x="1348" y="340"/>
                  <a:pt x="1347" y="342"/>
                  <a:pt x="1346" y="343"/>
                </a:cubicBezTo>
                <a:cubicBezTo>
                  <a:pt x="1343" y="347"/>
                  <a:pt x="1342" y="348"/>
                  <a:pt x="1346" y="353"/>
                </a:cubicBezTo>
                <a:cubicBezTo>
                  <a:pt x="1347" y="354"/>
                  <a:pt x="1347" y="354"/>
                  <a:pt x="1347" y="355"/>
                </a:cubicBezTo>
                <a:cubicBezTo>
                  <a:pt x="1348" y="356"/>
                  <a:pt x="1347" y="357"/>
                  <a:pt x="1347" y="358"/>
                </a:cubicBezTo>
                <a:cubicBezTo>
                  <a:pt x="1346" y="359"/>
                  <a:pt x="1344" y="360"/>
                  <a:pt x="1344" y="359"/>
                </a:cubicBezTo>
                <a:cubicBezTo>
                  <a:pt x="1339" y="357"/>
                  <a:pt x="1335" y="356"/>
                  <a:pt x="1331" y="353"/>
                </a:cubicBezTo>
                <a:cubicBezTo>
                  <a:pt x="1330" y="353"/>
                  <a:pt x="1329" y="353"/>
                  <a:pt x="1329" y="352"/>
                </a:cubicBezTo>
                <a:cubicBezTo>
                  <a:pt x="1328" y="352"/>
                  <a:pt x="1327" y="353"/>
                  <a:pt x="1326" y="353"/>
                </a:cubicBezTo>
                <a:cubicBezTo>
                  <a:pt x="1326" y="354"/>
                  <a:pt x="1326" y="356"/>
                  <a:pt x="1325" y="357"/>
                </a:cubicBezTo>
                <a:cubicBezTo>
                  <a:pt x="1325" y="358"/>
                  <a:pt x="1325" y="359"/>
                  <a:pt x="1326" y="360"/>
                </a:cubicBezTo>
                <a:cubicBezTo>
                  <a:pt x="1328" y="362"/>
                  <a:pt x="1329" y="364"/>
                  <a:pt x="1332" y="364"/>
                </a:cubicBezTo>
                <a:cubicBezTo>
                  <a:pt x="1333" y="364"/>
                  <a:pt x="1333" y="364"/>
                  <a:pt x="1334" y="364"/>
                </a:cubicBezTo>
                <a:cubicBezTo>
                  <a:pt x="1335" y="365"/>
                  <a:pt x="1335" y="366"/>
                  <a:pt x="1335" y="366"/>
                </a:cubicBezTo>
                <a:cubicBezTo>
                  <a:pt x="1335" y="368"/>
                  <a:pt x="1333" y="369"/>
                  <a:pt x="1332" y="369"/>
                </a:cubicBezTo>
                <a:cubicBezTo>
                  <a:pt x="1329" y="369"/>
                  <a:pt x="1326" y="368"/>
                  <a:pt x="1324" y="366"/>
                </a:cubicBezTo>
                <a:cubicBezTo>
                  <a:pt x="1323" y="364"/>
                  <a:pt x="1321" y="364"/>
                  <a:pt x="1320" y="363"/>
                </a:cubicBezTo>
                <a:cubicBezTo>
                  <a:pt x="1319" y="363"/>
                  <a:pt x="1318" y="362"/>
                  <a:pt x="1317" y="361"/>
                </a:cubicBezTo>
                <a:cubicBezTo>
                  <a:pt x="1317" y="359"/>
                  <a:pt x="1316" y="356"/>
                  <a:pt x="1314" y="354"/>
                </a:cubicBezTo>
                <a:cubicBezTo>
                  <a:pt x="1313" y="352"/>
                  <a:pt x="1314" y="351"/>
                  <a:pt x="1314" y="349"/>
                </a:cubicBezTo>
                <a:cubicBezTo>
                  <a:pt x="1314" y="345"/>
                  <a:pt x="1313" y="342"/>
                  <a:pt x="1309" y="341"/>
                </a:cubicBezTo>
                <a:cubicBezTo>
                  <a:pt x="1307" y="340"/>
                  <a:pt x="1306" y="339"/>
                  <a:pt x="1305" y="338"/>
                </a:cubicBezTo>
                <a:cubicBezTo>
                  <a:pt x="1303" y="337"/>
                  <a:pt x="1301" y="336"/>
                  <a:pt x="1301" y="334"/>
                </a:cubicBezTo>
                <a:cubicBezTo>
                  <a:pt x="1300" y="334"/>
                  <a:pt x="1300" y="334"/>
                  <a:pt x="1300" y="334"/>
                </a:cubicBezTo>
                <a:cubicBezTo>
                  <a:pt x="1300" y="334"/>
                  <a:pt x="1300" y="334"/>
                  <a:pt x="1300" y="333"/>
                </a:cubicBezTo>
                <a:cubicBezTo>
                  <a:pt x="1300" y="333"/>
                  <a:pt x="1299" y="333"/>
                  <a:pt x="1299" y="332"/>
                </a:cubicBezTo>
                <a:cubicBezTo>
                  <a:pt x="1299" y="332"/>
                  <a:pt x="1299" y="332"/>
                  <a:pt x="1298" y="332"/>
                </a:cubicBezTo>
                <a:cubicBezTo>
                  <a:pt x="1298" y="332"/>
                  <a:pt x="1298" y="332"/>
                  <a:pt x="1298" y="332"/>
                </a:cubicBezTo>
                <a:cubicBezTo>
                  <a:pt x="1299" y="332"/>
                  <a:pt x="1299" y="332"/>
                  <a:pt x="1299" y="332"/>
                </a:cubicBezTo>
                <a:cubicBezTo>
                  <a:pt x="1299" y="332"/>
                  <a:pt x="1299" y="332"/>
                  <a:pt x="1299" y="332"/>
                </a:cubicBezTo>
                <a:cubicBezTo>
                  <a:pt x="1300" y="333"/>
                  <a:pt x="1300" y="333"/>
                  <a:pt x="1300" y="333"/>
                </a:cubicBezTo>
                <a:cubicBezTo>
                  <a:pt x="1300" y="334"/>
                  <a:pt x="1300" y="334"/>
                  <a:pt x="1300" y="334"/>
                </a:cubicBezTo>
                <a:cubicBezTo>
                  <a:pt x="1300" y="334"/>
                  <a:pt x="1301" y="334"/>
                  <a:pt x="1301" y="334"/>
                </a:cubicBezTo>
                <a:cubicBezTo>
                  <a:pt x="1303" y="334"/>
                  <a:pt x="1305" y="335"/>
                  <a:pt x="1308" y="336"/>
                </a:cubicBezTo>
                <a:cubicBezTo>
                  <a:pt x="1314" y="338"/>
                  <a:pt x="1320" y="340"/>
                  <a:pt x="1327" y="341"/>
                </a:cubicBezTo>
                <a:cubicBezTo>
                  <a:pt x="1332" y="342"/>
                  <a:pt x="1337" y="341"/>
                  <a:pt x="1342" y="339"/>
                </a:cubicBezTo>
                <a:cubicBezTo>
                  <a:pt x="1342" y="339"/>
                  <a:pt x="1343" y="338"/>
                  <a:pt x="1344" y="338"/>
                </a:cubicBezTo>
                <a:cubicBezTo>
                  <a:pt x="1347" y="335"/>
                  <a:pt x="1349" y="331"/>
                  <a:pt x="1349" y="327"/>
                </a:cubicBezTo>
                <a:cubicBezTo>
                  <a:pt x="1349" y="326"/>
                  <a:pt x="1349" y="324"/>
                  <a:pt x="1349" y="324"/>
                </a:cubicBezTo>
                <a:cubicBezTo>
                  <a:pt x="1347" y="321"/>
                  <a:pt x="1345" y="318"/>
                  <a:pt x="1342" y="317"/>
                </a:cubicBezTo>
                <a:cubicBezTo>
                  <a:pt x="1341" y="316"/>
                  <a:pt x="1340" y="315"/>
                  <a:pt x="1339" y="314"/>
                </a:cubicBezTo>
                <a:cubicBezTo>
                  <a:pt x="1338" y="313"/>
                  <a:pt x="1336" y="312"/>
                  <a:pt x="1334" y="312"/>
                </a:cubicBezTo>
                <a:cubicBezTo>
                  <a:pt x="1332" y="311"/>
                  <a:pt x="1329" y="310"/>
                  <a:pt x="1327" y="308"/>
                </a:cubicBezTo>
                <a:cubicBezTo>
                  <a:pt x="1324" y="306"/>
                  <a:pt x="1322" y="305"/>
                  <a:pt x="1319" y="303"/>
                </a:cubicBezTo>
                <a:cubicBezTo>
                  <a:pt x="1312" y="299"/>
                  <a:pt x="1310" y="298"/>
                  <a:pt x="1302" y="298"/>
                </a:cubicBezTo>
                <a:cubicBezTo>
                  <a:pt x="1301" y="298"/>
                  <a:pt x="1300" y="299"/>
                  <a:pt x="1299" y="299"/>
                </a:cubicBezTo>
                <a:cubicBezTo>
                  <a:pt x="1297" y="299"/>
                  <a:pt x="1296" y="299"/>
                  <a:pt x="1294" y="298"/>
                </a:cubicBezTo>
                <a:cubicBezTo>
                  <a:pt x="1293" y="298"/>
                  <a:pt x="1294" y="297"/>
                  <a:pt x="1294" y="296"/>
                </a:cubicBezTo>
                <a:cubicBezTo>
                  <a:pt x="1294" y="295"/>
                  <a:pt x="1294" y="294"/>
                  <a:pt x="1293" y="294"/>
                </a:cubicBezTo>
                <a:cubicBezTo>
                  <a:pt x="1292" y="293"/>
                  <a:pt x="1291" y="293"/>
                  <a:pt x="1290" y="292"/>
                </a:cubicBezTo>
                <a:cubicBezTo>
                  <a:pt x="1289" y="292"/>
                  <a:pt x="1288" y="292"/>
                  <a:pt x="1287" y="293"/>
                </a:cubicBezTo>
                <a:cubicBezTo>
                  <a:pt x="1286" y="294"/>
                  <a:pt x="1284" y="295"/>
                  <a:pt x="1282" y="294"/>
                </a:cubicBezTo>
                <a:cubicBezTo>
                  <a:pt x="1281" y="293"/>
                  <a:pt x="1279" y="294"/>
                  <a:pt x="1277" y="294"/>
                </a:cubicBezTo>
                <a:cubicBezTo>
                  <a:pt x="1277" y="294"/>
                  <a:pt x="1276" y="294"/>
                  <a:pt x="1275" y="293"/>
                </a:cubicBezTo>
                <a:cubicBezTo>
                  <a:pt x="1275" y="293"/>
                  <a:pt x="1274" y="292"/>
                  <a:pt x="1274" y="292"/>
                </a:cubicBezTo>
                <a:cubicBezTo>
                  <a:pt x="1274" y="291"/>
                  <a:pt x="1275" y="291"/>
                  <a:pt x="1275" y="291"/>
                </a:cubicBezTo>
                <a:cubicBezTo>
                  <a:pt x="1277" y="291"/>
                  <a:pt x="1278" y="290"/>
                  <a:pt x="1279" y="289"/>
                </a:cubicBezTo>
                <a:cubicBezTo>
                  <a:pt x="1280" y="288"/>
                  <a:pt x="1282" y="287"/>
                  <a:pt x="1283" y="286"/>
                </a:cubicBezTo>
                <a:cubicBezTo>
                  <a:pt x="1283" y="286"/>
                  <a:pt x="1283" y="285"/>
                  <a:pt x="1282" y="284"/>
                </a:cubicBezTo>
                <a:cubicBezTo>
                  <a:pt x="1279" y="282"/>
                  <a:pt x="1274" y="281"/>
                  <a:pt x="1270" y="279"/>
                </a:cubicBezTo>
                <a:cubicBezTo>
                  <a:pt x="1270" y="279"/>
                  <a:pt x="1269" y="280"/>
                  <a:pt x="1268" y="280"/>
                </a:cubicBezTo>
                <a:cubicBezTo>
                  <a:pt x="1267" y="281"/>
                  <a:pt x="1267" y="281"/>
                  <a:pt x="1267" y="282"/>
                </a:cubicBezTo>
                <a:cubicBezTo>
                  <a:pt x="1266" y="282"/>
                  <a:pt x="1266" y="283"/>
                  <a:pt x="1266" y="282"/>
                </a:cubicBezTo>
                <a:cubicBezTo>
                  <a:pt x="1266" y="282"/>
                  <a:pt x="1265" y="282"/>
                  <a:pt x="1265" y="282"/>
                </a:cubicBezTo>
                <a:cubicBezTo>
                  <a:pt x="1265" y="281"/>
                  <a:pt x="1266" y="280"/>
                  <a:pt x="1265" y="279"/>
                </a:cubicBezTo>
                <a:cubicBezTo>
                  <a:pt x="1265" y="277"/>
                  <a:pt x="1264" y="276"/>
                  <a:pt x="1263" y="276"/>
                </a:cubicBezTo>
                <a:cubicBezTo>
                  <a:pt x="1262" y="275"/>
                  <a:pt x="1261" y="276"/>
                  <a:pt x="1260" y="277"/>
                </a:cubicBezTo>
                <a:cubicBezTo>
                  <a:pt x="1259" y="277"/>
                  <a:pt x="1258" y="278"/>
                  <a:pt x="1258" y="280"/>
                </a:cubicBezTo>
                <a:cubicBezTo>
                  <a:pt x="1258" y="280"/>
                  <a:pt x="1258" y="281"/>
                  <a:pt x="1257" y="282"/>
                </a:cubicBezTo>
                <a:cubicBezTo>
                  <a:pt x="1257" y="282"/>
                  <a:pt x="1257" y="283"/>
                  <a:pt x="1256" y="283"/>
                </a:cubicBezTo>
                <a:cubicBezTo>
                  <a:pt x="1256" y="283"/>
                  <a:pt x="1256" y="283"/>
                  <a:pt x="1256" y="282"/>
                </a:cubicBezTo>
                <a:cubicBezTo>
                  <a:pt x="1255" y="281"/>
                  <a:pt x="1255" y="280"/>
                  <a:pt x="1253" y="280"/>
                </a:cubicBezTo>
                <a:cubicBezTo>
                  <a:pt x="1252" y="280"/>
                  <a:pt x="1252" y="279"/>
                  <a:pt x="1252" y="278"/>
                </a:cubicBezTo>
                <a:cubicBezTo>
                  <a:pt x="1251" y="276"/>
                  <a:pt x="1249" y="275"/>
                  <a:pt x="1248" y="276"/>
                </a:cubicBezTo>
                <a:cubicBezTo>
                  <a:pt x="1247" y="279"/>
                  <a:pt x="1244" y="279"/>
                  <a:pt x="1242" y="281"/>
                </a:cubicBezTo>
                <a:cubicBezTo>
                  <a:pt x="1240" y="281"/>
                  <a:pt x="1239" y="283"/>
                  <a:pt x="1236" y="284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5" y="285"/>
                  <a:pt x="1235" y="285"/>
                  <a:pt x="1235" y="285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6" y="284"/>
                  <a:pt x="1236" y="283"/>
                  <a:pt x="1235" y="283"/>
                </a:cubicBezTo>
                <a:cubicBezTo>
                  <a:pt x="1235" y="283"/>
                  <a:pt x="1235" y="283"/>
                  <a:pt x="1235" y="283"/>
                </a:cubicBezTo>
                <a:cubicBezTo>
                  <a:pt x="1231" y="283"/>
                  <a:pt x="1231" y="283"/>
                  <a:pt x="1232" y="286"/>
                </a:cubicBezTo>
                <a:cubicBezTo>
                  <a:pt x="1232" y="287"/>
                  <a:pt x="1232" y="287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28" y="288"/>
                  <a:pt x="1225" y="290"/>
                  <a:pt x="1222" y="291"/>
                </a:cubicBezTo>
                <a:cubicBezTo>
                  <a:pt x="1222" y="291"/>
                  <a:pt x="1222" y="292"/>
                  <a:pt x="1222" y="293"/>
                </a:cubicBezTo>
                <a:cubicBezTo>
                  <a:pt x="1222" y="293"/>
                  <a:pt x="1223" y="294"/>
                  <a:pt x="1223" y="295"/>
                </a:cubicBezTo>
                <a:cubicBezTo>
                  <a:pt x="1222" y="296"/>
                  <a:pt x="1221" y="295"/>
                  <a:pt x="1220" y="296"/>
                </a:cubicBezTo>
                <a:cubicBezTo>
                  <a:pt x="1219" y="296"/>
                  <a:pt x="1218" y="297"/>
                  <a:pt x="1216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7"/>
                  <a:pt x="1216" y="297"/>
                  <a:pt x="1215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6"/>
                  <a:pt x="1216" y="295"/>
                  <a:pt x="1216" y="294"/>
                </a:cubicBezTo>
                <a:cubicBezTo>
                  <a:pt x="1216" y="293"/>
                  <a:pt x="1215" y="293"/>
                  <a:pt x="1214" y="293"/>
                </a:cubicBezTo>
                <a:cubicBezTo>
                  <a:pt x="1214" y="293"/>
                  <a:pt x="1213" y="294"/>
                  <a:pt x="1213" y="294"/>
                </a:cubicBezTo>
                <a:cubicBezTo>
                  <a:pt x="1214" y="295"/>
                  <a:pt x="1214" y="296"/>
                  <a:pt x="1215" y="297"/>
                </a:cubicBezTo>
                <a:cubicBezTo>
                  <a:pt x="1214" y="297"/>
                  <a:pt x="1214" y="297"/>
                  <a:pt x="1214" y="297"/>
                </a:cubicBezTo>
                <a:cubicBezTo>
                  <a:pt x="1215" y="297"/>
                  <a:pt x="1215" y="297"/>
                  <a:pt x="1215" y="297"/>
                </a:cubicBezTo>
                <a:cubicBezTo>
                  <a:pt x="1212" y="297"/>
                  <a:pt x="1210" y="298"/>
                  <a:pt x="1209" y="300"/>
                </a:cubicBezTo>
                <a:cubicBezTo>
                  <a:pt x="1209" y="300"/>
                  <a:pt x="1209" y="300"/>
                  <a:pt x="1209" y="300"/>
                </a:cubicBezTo>
                <a:cubicBezTo>
                  <a:pt x="1209" y="300"/>
                  <a:pt x="1210" y="301"/>
                  <a:pt x="1209" y="300"/>
                </a:cubicBezTo>
                <a:cubicBezTo>
                  <a:pt x="1209" y="300"/>
                  <a:pt x="1209" y="300"/>
                  <a:pt x="1209" y="300"/>
                </a:cubicBezTo>
                <a:cubicBezTo>
                  <a:pt x="1209" y="300"/>
                  <a:pt x="1208" y="300"/>
                  <a:pt x="1207" y="300"/>
                </a:cubicBezTo>
                <a:cubicBezTo>
                  <a:pt x="1205" y="300"/>
                  <a:pt x="1204" y="301"/>
                  <a:pt x="1204" y="303"/>
                </a:cubicBezTo>
                <a:cubicBezTo>
                  <a:pt x="1203" y="304"/>
                  <a:pt x="1203" y="306"/>
                  <a:pt x="1205" y="307"/>
                </a:cubicBezTo>
                <a:cubicBezTo>
                  <a:pt x="1205" y="308"/>
                  <a:pt x="1206" y="308"/>
                  <a:pt x="1206" y="308"/>
                </a:cubicBezTo>
                <a:cubicBezTo>
                  <a:pt x="1207" y="309"/>
                  <a:pt x="1206" y="310"/>
                  <a:pt x="1205" y="310"/>
                </a:cubicBezTo>
                <a:cubicBezTo>
                  <a:pt x="1205" y="311"/>
                  <a:pt x="1204" y="312"/>
                  <a:pt x="1202" y="311"/>
                </a:cubicBezTo>
                <a:cubicBezTo>
                  <a:pt x="1201" y="311"/>
                  <a:pt x="1200" y="311"/>
                  <a:pt x="1198" y="311"/>
                </a:cubicBezTo>
                <a:cubicBezTo>
                  <a:pt x="1197" y="311"/>
                  <a:pt x="1196" y="310"/>
                  <a:pt x="1197" y="310"/>
                </a:cubicBezTo>
                <a:cubicBezTo>
                  <a:pt x="1197" y="308"/>
                  <a:pt x="1198" y="307"/>
                  <a:pt x="1198" y="305"/>
                </a:cubicBezTo>
                <a:cubicBezTo>
                  <a:pt x="1198" y="305"/>
                  <a:pt x="1198" y="305"/>
                  <a:pt x="1198" y="305"/>
                </a:cubicBezTo>
                <a:cubicBezTo>
                  <a:pt x="1198" y="305"/>
                  <a:pt x="1197" y="305"/>
                  <a:pt x="1197" y="305"/>
                </a:cubicBezTo>
                <a:cubicBezTo>
                  <a:pt x="1195" y="307"/>
                  <a:pt x="1193" y="309"/>
                  <a:pt x="1191" y="311"/>
                </a:cubicBezTo>
                <a:cubicBezTo>
                  <a:pt x="1190" y="312"/>
                  <a:pt x="1191" y="313"/>
                  <a:pt x="1192" y="313"/>
                </a:cubicBezTo>
                <a:cubicBezTo>
                  <a:pt x="1192" y="315"/>
                  <a:pt x="1192" y="316"/>
                  <a:pt x="1191" y="316"/>
                </a:cubicBezTo>
                <a:cubicBezTo>
                  <a:pt x="1191" y="317"/>
                  <a:pt x="1191" y="317"/>
                  <a:pt x="1190" y="318"/>
                </a:cubicBezTo>
                <a:cubicBezTo>
                  <a:pt x="1191" y="318"/>
                  <a:pt x="1192" y="318"/>
                  <a:pt x="1193" y="318"/>
                </a:cubicBezTo>
                <a:cubicBezTo>
                  <a:pt x="1195" y="317"/>
                  <a:pt x="1197" y="317"/>
                  <a:pt x="1199" y="316"/>
                </a:cubicBezTo>
                <a:cubicBezTo>
                  <a:pt x="1200" y="316"/>
                  <a:pt x="1202" y="316"/>
                  <a:pt x="1203" y="317"/>
                </a:cubicBezTo>
                <a:cubicBezTo>
                  <a:pt x="1203" y="317"/>
                  <a:pt x="1203" y="317"/>
                  <a:pt x="1203" y="317"/>
                </a:cubicBezTo>
                <a:cubicBezTo>
                  <a:pt x="1203" y="317"/>
                  <a:pt x="1203" y="317"/>
                  <a:pt x="1203" y="318"/>
                </a:cubicBezTo>
                <a:cubicBezTo>
                  <a:pt x="1202" y="318"/>
                  <a:pt x="1201" y="319"/>
                  <a:pt x="1200" y="319"/>
                </a:cubicBezTo>
                <a:cubicBezTo>
                  <a:pt x="1199" y="319"/>
                  <a:pt x="1199" y="319"/>
                  <a:pt x="1198" y="320"/>
                </a:cubicBezTo>
                <a:cubicBezTo>
                  <a:pt x="1196" y="320"/>
                  <a:pt x="1196" y="321"/>
                  <a:pt x="1197" y="322"/>
                </a:cubicBezTo>
                <a:cubicBezTo>
                  <a:pt x="1196" y="323"/>
                  <a:pt x="1195" y="323"/>
                  <a:pt x="1194" y="324"/>
                </a:cubicBezTo>
                <a:cubicBezTo>
                  <a:pt x="1194" y="325"/>
                  <a:pt x="1194" y="326"/>
                  <a:pt x="1194" y="327"/>
                </a:cubicBezTo>
                <a:cubicBezTo>
                  <a:pt x="1194" y="328"/>
                  <a:pt x="1194" y="328"/>
                  <a:pt x="1193" y="329"/>
                </a:cubicBezTo>
                <a:cubicBezTo>
                  <a:pt x="1193" y="330"/>
                  <a:pt x="1192" y="330"/>
                  <a:pt x="1192" y="331"/>
                </a:cubicBezTo>
                <a:cubicBezTo>
                  <a:pt x="1192" y="333"/>
                  <a:pt x="1191" y="334"/>
                  <a:pt x="1190" y="334"/>
                </a:cubicBezTo>
                <a:cubicBezTo>
                  <a:pt x="1189" y="335"/>
                  <a:pt x="1187" y="336"/>
                  <a:pt x="1187" y="338"/>
                </a:cubicBezTo>
                <a:cubicBezTo>
                  <a:pt x="1187" y="340"/>
                  <a:pt x="1185" y="341"/>
                  <a:pt x="1185" y="343"/>
                </a:cubicBezTo>
                <a:cubicBezTo>
                  <a:pt x="1185" y="345"/>
                  <a:pt x="1185" y="346"/>
                  <a:pt x="1183" y="346"/>
                </a:cubicBezTo>
                <a:cubicBezTo>
                  <a:pt x="1182" y="347"/>
                  <a:pt x="1182" y="348"/>
                  <a:pt x="1182" y="348"/>
                </a:cubicBezTo>
                <a:cubicBezTo>
                  <a:pt x="1183" y="350"/>
                  <a:pt x="1183" y="352"/>
                  <a:pt x="1182" y="354"/>
                </a:cubicBezTo>
                <a:cubicBezTo>
                  <a:pt x="1181" y="355"/>
                  <a:pt x="1181" y="357"/>
                  <a:pt x="1181" y="359"/>
                </a:cubicBezTo>
                <a:cubicBezTo>
                  <a:pt x="1181" y="360"/>
                  <a:pt x="1180" y="361"/>
                  <a:pt x="1179" y="361"/>
                </a:cubicBezTo>
                <a:cubicBezTo>
                  <a:pt x="1178" y="361"/>
                  <a:pt x="1177" y="362"/>
                  <a:pt x="1176" y="362"/>
                </a:cubicBezTo>
                <a:cubicBezTo>
                  <a:pt x="1176" y="362"/>
                  <a:pt x="1175" y="363"/>
                  <a:pt x="1175" y="363"/>
                </a:cubicBezTo>
                <a:cubicBezTo>
                  <a:pt x="1175" y="365"/>
                  <a:pt x="1175" y="366"/>
                  <a:pt x="1174" y="367"/>
                </a:cubicBezTo>
                <a:cubicBezTo>
                  <a:pt x="1171" y="369"/>
                  <a:pt x="1169" y="372"/>
                  <a:pt x="1168" y="375"/>
                </a:cubicBezTo>
                <a:cubicBezTo>
                  <a:pt x="1167" y="376"/>
                  <a:pt x="1167" y="377"/>
                  <a:pt x="1166" y="378"/>
                </a:cubicBezTo>
                <a:cubicBezTo>
                  <a:pt x="1166" y="379"/>
                  <a:pt x="1165" y="379"/>
                  <a:pt x="1164" y="379"/>
                </a:cubicBezTo>
                <a:cubicBezTo>
                  <a:pt x="1162" y="379"/>
                  <a:pt x="1161" y="379"/>
                  <a:pt x="1160" y="379"/>
                </a:cubicBezTo>
                <a:cubicBezTo>
                  <a:pt x="1160" y="379"/>
                  <a:pt x="1160" y="379"/>
                  <a:pt x="1159" y="379"/>
                </a:cubicBezTo>
                <a:cubicBezTo>
                  <a:pt x="1159" y="380"/>
                  <a:pt x="1159" y="380"/>
                  <a:pt x="1159" y="381"/>
                </a:cubicBezTo>
                <a:cubicBezTo>
                  <a:pt x="1160" y="381"/>
                  <a:pt x="1160" y="381"/>
                  <a:pt x="1160" y="381"/>
                </a:cubicBezTo>
                <a:cubicBezTo>
                  <a:pt x="1160" y="382"/>
                  <a:pt x="1160" y="383"/>
                  <a:pt x="1160" y="383"/>
                </a:cubicBezTo>
                <a:cubicBezTo>
                  <a:pt x="1157" y="384"/>
                  <a:pt x="1155" y="387"/>
                  <a:pt x="1153" y="386"/>
                </a:cubicBezTo>
                <a:cubicBezTo>
                  <a:pt x="1151" y="388"/>
                  <a:pt x="1149" y="389"/>
                  <a:pt x="1147" y="390"/>
                </a:cubicBezTo>
                <a:cubicBezTo>
                  <a:pt x="1147" y="391"/>
                  <a:pt x="1147" y="391"/>
                  <a:pt x="1147" y="391"/>
                </a:cubicBezTo>
                <a:cubicBezTo>
                  <a:pt x="1147" y="393"/>
                  <a:pt x="1146" y="394"/>
                  <a:pt x="1145" y="394"/>
                </a:cubicBezTo>
                <a:cubicBezTo>
                  <a:pt x="1144" y="394"/>
                  <a:pt x="1142" y="395"/>
                  <a:pt x="1141" y="395"/>
                </a:cubicBezTo>
                <a:cubicBezTo>
                  <a:pt x="1141" y="395"/>
                  <a:pt x="1140" y="396"/>
                  <a:pt x="1140" y="397"/>
                </a:cubicBezTo>
                <a:cubicBezTo>
                  <a:pt x="1139" y="398"/>
                  <a:pt x="1140" y="399"/>
                  <a:pt x="1139" y="400"/>
                </a:cubicBezTo>
                <a:cubicBezTo>
                  <a:pt x="1139" y="403"/>
                  <a:pt x="1140" y="407"/>
                  <a:pt x="1139" y="410"/>
                </a:cubicBezTo>
                <a:cubicBezTo>
                  <a:pt x="1139" y="410"/>
                  <a:pt x="1139" y="410"/>
                  <a:pt x="1139" y="411"/>
                </a:cubicBezTo>
                <a:cubicBezTo>
                  <a:pt x="1140" y="413"/>
                  <a:pt x="1141" y="414"/>
                  <a:pt x="1142" y="417"/>
                </a:cubicBezTo>
                <a:cubicBezTo>
                  <a:pt x="1143" y="418"/>
                  <a:pt x="1144" y="419"/>
                  <a:pt x="1144" y="421"/>
                </a:cubicBezTo>
                <a:cubicBezTo>
                  <a:pt x="1144" y="421"/>
                  <a:pt x="1144" y="422"/>
                  <a:pt x="1143" y="423"/>
                </a:cubicBezTo>
                <a:cubicBezTo>
                  <a:pt x="1143" y="424"/>
                  <a:pt x="1142" y="425"/>
                  <a:pt x="1141" y="426"/>
                </a:cubicBezTo>
                <a:cubicBezTo>
                  <a:pt x="1141" y="426"/>
                  <a:pt x="1141" y="428"/>
                  <a:pt x="1142" y="428"/>
                </a:cubicBezTo>
                <a:cubicBezTo>
                  <a:pt x="1142" y="428"/>
                  <a:pt x="1143" y="429"/>
                  <a:pt x="1144" y="429"/>
                </a:cubicBezTo>
                <a:cubicBezTo>
                  <a:pt x="1145" y="429"/>
                  <a:pt x="1145" y="430"/>
                  <a:pt x="1145" y="431"/>
                </a:cubicBezTo>
                <a:cubicBezTo>
                  <a:pt x="1144" y="432"/>
                  <a:pt x="1143" y="433"/>
                  <a:pt x="1143" y="434"/>
                </a:cubicBezTo>
                <a:cubicBezTo>
                  <a:pt x="1142" y="434"/>
                  <a:pt x="1142" y="436"/>
                  <a:pt x="1143" y="437"/>
                </a:cubicBezTo>
                <a:cubicBezTo>
                  <a:pt x="1146" y="440"/>
                  <a:pt x="1150" y="442"/>
                  <a:pt x="1153" y="443"/>
                </a:cubicBezTo>
                <a:cubicBezTo>
                  <a:pt x="1154" y="443"/>
                  <a:pt x="1155" y="444"/>
                  <a:pt x="1155" y="443"/>
                </a:cubicBezTo>
                <a:cubicBezTo>
                  <a:pt x="1159" y="442"/>
                  <a:pt x="1162" y="442"/>
                  <a:pt x="1165" y="438"/>
                </a:cubicBezTo>
                <a:cubicBezTo>
                  <a:pt x="1166" y="437"/>
                  <a:pt x="1167" y="435"/>
                  <a:pt x="1168" y="434"/>
                </a:cubicBezTo>
                <a:cubicBezTo>
                  <a:pt x="1170" y="432"/>
                  <a:pt x="1174" y="432"/>
                  <a:pt x="1175" y="429"/>
                </a:cubicBezTo>
                <a:cubicBezTo>
                  <a:pt x="1175" y="429"/>
                  <a:pt x="1175" y="429"/>
                  <a:pt x="1176" y="429"/>
                </a:cubicBezTo>
                <a:cubicBezTo>
                  <a:pt x="1176" y="430"/>
                  <a:pt x="1178" y="430"/>
                  <a:pt x="1178" y="431"/>
                </a:cubicBezTo>
                <a:cubicBezTo>
                  <a:pt x="1179" y="433"/>
                  <a:pt x="1178" y="435"/>
                  <a:pt x="1179" y="436"/>
                </a:cubicBezTo>
                <a:cubicBezTo>
                  <a:pt x="1179" y="438"/>
                  <a:pt x="1181" y="440"/>
                  <a:pt x="1181" y="442"/>
                </a:cubicBezTo>
                <a:cubicBezTo>
                  <a:pt x="1181" y="445"/>
                  <a:pt x="1183" y="448"/>
                  <a:pt x="1184" y="451"/>
                </a:cubicBezTo>
                <a:cubicBezTo>
                  <a:pt x="1186" y="453"/>
                  <a:pt x="1187" y="456"/>
                  <a:pt x="1189" y="458"/>
                </a:cubicBezTo>
                <a:cubicBezTo>
                  <a:pt x="1190" y="459"/>
                  <a:pt x="1189" y="460"/>
                  <a:pt x="1189" y="461"/>
                </a:cubicBezTo>
                <a:cubicBezTo>
                  <a:pt x="1189" y="461"/>
                  <a:pt x="1188" y="462"/>
                  <a:pt x="1188" y="463"/>
                </a:cubicBezTo>
                <a:cubicBezTo>
                  <a:pt x="1188" y="463"/>
                  <a:pt x="1188" y="463"/>
                  <a:pt x="1188" y="463"/>
                </a:cubicBezTo>
                <a:cubicBezTo>
                  <a:pt x="1188" y="463"/>
                  <a:pt x="1188" y="463"/>
                  <a:pt x="1188" y="464"/>
                </a:cubicBezTo>
                <a:cubicBezTo>
                  <a:pt x="1189" y="464"/>
                  <a:pt x="1189" y="465"/>
                  <a:pt x="1190" y="465"/>
                </a:cubicBezTo>
                <a:cubicBezTo>
                  <a:pt x="1192" y="471"/>
                  <a:pt x="1193" y="470"/>
                  <a:pt x="1198" y="469"/>
                </a:cubicBezTo>
                <a:cubicBezTo>
                  <a:pt x="1199" y="469"/>
                  <a:pt x="1200" y="468"/>
                  <a:pt x="1200" y="467"/>
                </a:cubicBezTo>
                <a:cubicBezTo>
                  <a:pt x="1200" y="465"/>
                  <a:pt x="1202" y="464"/>
                  <a:pt x="1203" y="463"/>
                </a:cubicBezTo>
                <a:cubicBezTo>
                  <a:pt x="1204" y="463"/>
                  <a:pt x="1205" y="463"/>
                  <a:pt x="1206" y="463"/>
                </a:cubicBezTo>
                <a:cubicBezTo>
                  <a:pt x="1208" y="463"/>
                  <a:pt x="1211" y="463"/>
                  <a:pt x="1212" y="460"/>
                </a:cubicBezTo>
                <a:cubicBezTo>
                  <a:pt x="1216" y="461"/>
                  <a:pt x="1216" y="458"/>
                  <a:pt x="1216" y="455"/>
                </a:cubicBezTo>
                <a:cubicBezTo>
                  <a:pt x="1216" y="455"/>
                  <a:pt x="1216" y="454"/>
                  <a:pt x="1216" y="454"/>
                </a:cubicBezTo>
                <a:cubicBezTo>
                  <a:pt x="1216" y="453"/>
                  <a:pt x="1216" y="452"/>
                  <a:pt x="1214" y="452"/>
                </a:cubicBezTo>
                <a:cubicBezTo>
                  <a:pt x="1214" y="452"/>
                  <a:pt x="1214" y="452"/>
                  <a:pt x="1214" y="452"/>
                </a:cubicBezTo>
                <a:cubicBezTo>
                  <a:pt x="1213" y="452"/>
                  <a:pt x="1213" y="452"/>
                  <a:pt x="1213" y="452"/>
                </a:cubicBezTo>
                <a:cubicBezTo>
                  <a:pt x="1213" y="449"/>
                  <a:pt x="1213" y="446"/>
                  <a:pt x="1214" y="443"/>
                </a:cubicBezTo>
                <a:cubicBezTo>
                  <a:pt x="1214" y="442"/>
                  <a:pt x="1215" y="440"/>
                  <a:pt x="1215" y="439"/>
                </a:cubicBezTo>
                <a:cubicBezTo>
                  <a:pt x="1215" y="436"/>
                  <a:pt x="1216" y="434"/>
                  <a:pt x="1218" y="433"/>
                </a:cubicBezTo>
                <a:cubicBezTo>
                  <a:pt x="1219" y="432"/>
                  <a:pt x="1221" y="431"/>
                  <a:pt x="1222" y="430"/>
                </a:cubicBezTo>
                <a:cubicBezTo>
                  <a:pt x="1224" y="429"/>
                  <a:pt x="1225" y="427"/>
                  <a:pt x="1225" y="425"/>
                </a:cubicBezTo>
                <a:cubicBezTo>
                  <a:pt x="1225" y="424"/>
                  <a:pt x="1225" y="423"/>
                  <a:pt x="1225" y="421"/>
                </a:cubicBezTo>
                <a:cubicBezTo>
                  <a:pt x="1225" y="421"/>
                  <a:pt x="1225" y="420"/>
                  <a:pt x="1224" y="419"/>
                </a:cubicBezTo>
                <a:cubicBezTo>
                  <a:pt x="1222" y="416"/>
                  <a:pt x="1220" y="413"/>
                  <a:pt x="1217" y="412"/>
                </a:cubicBezTo>
                <a:cubicBezTo>
                  <a:pt x="1215" y="411"/>
                  <a:pt x="1214" y="409"/>
                  <a:pt x="1215" y="408"/>
                </a:cubicBezTo>
                <a:cubicBezTo>
                  <a:pt x="1215" y="403"/>
                  <a:pt x="1215" y="398"/>
                  <a:pt x="1215" y="394"/>
                </a:cubicBezTo>
                <a:cubicBezTo>
                  <a:pt x="1215" y="393"/>
                  <a:pt x="1215" y="392"/>
                  <a:pt x="1216" y="391"/>
                </a:cubicBezTo>
                <a:cubicBezTo>
                  <a:pt x="1218" y="387"/>
                  <a:pt x="1221" y="384"/>
                  <a:pt x="1225" y="381"/>
                </a:cubicBezTo>
                <a:cubicBezTo>
                  <a:pt x="1227" y="380"/>
                  <a:pt x="1228" y="378"/>
                  <a:pt x="1230" y="376"/>
                </a:cubicBezTo>
                <a:cubicBezTo>
                  <a:pt x="1233" y="373"/>
                  <a:pt x="1233" y="373"/>
                  <a:pt x="1235" y="368"/>
                </a:cubicBezTo>
                <a:cubicBezTo>
                  <a:pt x="1236" y="367"/>
                  <a:pt x="1236" y="366"/>
                  <a:pt x="1236" y="364"/>
                </a:cubicBezTo>
                <a:cubicBezTo>
                  <a:pt x="1235" y="361"/>
                  <a:pt x="1236" y="357"/>
                  <a:pt x="1237" y="354"/>
                </a:cubicBezTo>
                <a:cubicBezTo>
                  <a:pt x="1238" y="352"/>
                  <a:pt x="1240" y="349"/>
                  <a:pt x="1244" y="350"/>
                </a:cubicBezTo>
                <a:cubicBezTo>
                  <a:pt x="1248" y="349"/>
                  <a:pt x="1252" y="350"/>
                  <a:pt x="1256" y="352"/>
                </a:cubicBezTo>
                <a:cubicBezTo>
                  <a:pt x="1257" y="353"/>
                  <a:pt x="1257" y="355"/>
                  <a:pt x="1256" y="356"/>
                </a:cubicBezTo>
                <a:cubicBezTo>
                  <a:pt x="1255" y="357"/>
                  <a:pt x="1254" y="357"/>
                  <a:pt x="1254" y="359"/>
                </a:cubicBezTo>
                <a:cubicBezTo>
                  <a:pt x="1254" y="360"/>
                  <a:pt x="1253" y="361"/>
                  <a:pt x="1253" y="362"/>
                </a:cubicBezTo>
                <a:cubicBezTo>
                  <a:pt x="1250" y="366"/>
                  <a:pt x="1248" y="371"/>
                  <a:pt x="1244" y="375"/>
                </a:cubicBezTo>
                <a:cubicBezTo>
                  <a:pt x="1243" y="376"/>
                  <a:pt x="1242" y="377"/>
                  <a:pt x="1242" y="378"/>
                </a:cubicBezTo>
                <a:cubicBezTo>
                  <a:pt x="1241" y="380"/>
                  <a:pt x="1240" y="381"/>
                  <a:pt x="1238" y="380"/>
                </a:cubicBezTo>
                <a:cubicBezTo>
                  <a:pt x="1237" y="380"/>
                  <a:pt x="1236" y="381"/>
                  <a:pt x="1236" y="382"/>
                </a:cubicBezTo>
                <a:cubicBezTo>
                  <a:pt x="1237" y="384"/>
                  <a:pt x="1236" y="385"/>
                  <a:pt x="1236" y="386"/>
                </a:cubicBezTo>
                <a:cubicBezTo>
                  <a:pt x="1236" y="387"/>
                  <a:pt x="1236" y="389"/>
                  <a:pt x="1236" y="390"/>
                </a:cubicBezTo>
                <a:cubicBezTo>
                  <a:pt x="1236" y="391"/>
                  <a:pt x="1237" y="392"/>
                  <a:pt x="1237" y="393"/>
                </a:cubicBezTo>
                <a:cubicBezTo>
                  <a:pt x="1238" y="398"/>
                  <a:pt x="1239" y="402"/>
                  <a:pt x="1239" y="407"/>
                </a:cubicBezTo>
                <a:cubicBezTo>
                  <a:pt x="1239" y="408"/>
                  <a:pt x="1239" y="408"/>
                  <a:pt x="1239" y="409"/>
                </a:cubicBezTo>
                <a:cubicBezTo>
                  <a:pt x="1239" y="411"/>
                  <a:pt x="1240" y="412"/>
                  <a:pt x="1241" y="413"/>
                </a:cubicBezTo>
                <a:cubicBezTo>
                  <a:pt x="1242" y="413"/>
                  <a:pt x="1243" y="414"/>
                  <a:pt x="1244" y="414"/>
                </a:cubicBezTo>
                <a:cubicBezTo>
                  <a:pt x="1244" y="414"/>
                  <a:pt x="1244" y="414"/>
                  <a:pt x="1244" y="414"/>
                </a:cubicBezTo>
                <a:cubicBezTo>
                  <a:pt x="1244" y="414"/>
                  <a:pt x="1244" y="414"/>
                  <a:pt x="1244" y="414"/>
                </a:cubicBezTo>
                <a:cubicBezTo>
                  <a:pt x="1245" y="414"/>
                  <a:pt x="1245" y="414"/>
                  <a:pt x="1245" y="414"/>
                </a:cubicBezTo>
                <a:cubicBezTo>
                  <a:pt x="1244" y="414"/>
                  <a:pt x="1244" y="414"/>
                  <a:pt x="1244" y="414"/>
                </a:cubicBezTo>
                <a:cubicBezTo>
                  <a:pt x="1245" y="415"/>
                  <a:pt x="1246" y="415"/>
                  <a:pt x="1246" y="415"/>
                </a:cubicBezTo>
                <a:cubicBezTo>
                  <a:pt x="1248" y="415"/>
                  <a:pt x="1250" y="416"/>
                  <a:pt x="1251" y="418"/>
                </a:cubicBezTo>
                <a:cubicBezTo>
                  <a:pt x="1252" y="419"/>
                  <a:pt x="1253" y="420"/>
                  <a:pt x="1255" y="419"/>
                </a:cubicBezTo>
                <a:cubicBezTo>
                  <a:pt x="1257" y="419"/>
                  <a:pt x="1258" y="418"/>
                  <a:pt x="1260" y="417"/>
                </a:cubicBezTo>
                <a:cubicBezTo>
                  <a:pt x="1265" y="414"/>
                  <a:pt x="1271" y="413"/>
                  <a:pt x="1277" y="413"/>
                </a:cubicBezTo>
                <a:cubicBezTo>
                  <a:pt x="1279" y="413"/>
                  <a:pt x="1281" y="412"/>
                  <a:pt x="1283" y="412"/>
                </a:cubicBezTo>
                <a:cubicBezTo>
                  <a:pt x="1283" y="412"/>
                  <a:pt x="1284" y="412"/>
                  <a:pt x="1284" y="413"/>
                </a:cubicBezTo>
                <a:cubicBezTo>
                  <a:pt x="1285" y="415"/>
                  <a:pt x="1288" y="415"/>
                  <a:pt x="1290" y="416"/>
                </a:cubicBezTo>
                <a:cubicBezTo>
                  <a:pt x="1290" y="416"/>
                  <a:pt x="1290" y="416"/>
                  <a:pt x="1291" y="416"/>
                </a:cubicBezTo>
                <a:cubicBezTo>
                  <a:pt x="1291" y="417"/>
                  <a:pt x="1291" y="417"/>
                  <a:pt x="1291" y="417"/>
                </a:cubicBezTo>
                <a:cubicBezTo>
                  <a:pt x="1290" y="418"/>
                  <a:pt x="1289" y="418"/>
                  <a:pt x="1288" y="419"/>
                </a:cubicBezTo>
                <a:cubicBezTo>
                  <a:pt x="1286" y="420"/>
                  <a:pt x="1284" y="420"/>
                  <a:pt x="1284" y="422"/>
                </a:cubicBezTo>
                <a:cubicBezTo>
                  <a:pt x="1282" y="425"/>
                  <a:pt x="1279" y="425"/>
                  <a:pt x="1276" y="424"/>
                </a:cubicBezTo>
                <a:cubicBezTo>
                  <a:pt x="1274" y="423"/>
                  <a:pt x="1272" y="423"/>
                  <a:pt x="1270" y="422"/>
                </a:cubicBezTo>
                <a:cubicBezTo>
                  <a:pt x="1269" y="422"/>
                  <a:pt x="1268" y="422"/>
                  <a:pt x="1268" y="422"/>
                </a:cubicBezTo>
                <a:cubicBezTo>
                  <a:pt x="1265" y="423"/>
                  <a:pt x="1262" y="424"/>
                  <a:pt x="1259" y="425"/>
                </a:cubicBezTo>
                <a:cubicBezTo>
                  <a:pt x="1257" y="426"/>
                  <a:pt x="1255" y="428"/>
                  <a:pt x="1254" y="431"/>
                </a:cubicBezTo>
                <a:cubicBezTo>
                  <a:pt x="1254" y="433"/>
                  <a:pt x="1253" y="434"/>
                  <a:pt x="1252" y="434"/>
                </a:cubicBezTo>
                <a:cubicBezTo>
                  <a:pt x="1251" y="435"/>
                  <a:pt x="1249" y="435"/>
                  <a:pt x="1248" y="435"/>
                </a:cubicBezTo>
                <a:cubicBezTo>
                  <a:pt x="1246" y="436"/>
                  <a:pt x="1246" y="437"/>
                  <a:pt x="1247" y="440"/>
                </a:cubicBezTo>
                <a:cubicBezTo>
                  <a:pt x="1247" y="440"/>
                  <a:pt x="1248" y="440"/>
                  <a:pt x="1248" y="440"/>
                </a:cubicBezTo>
                <a:cubicBezTo>
                  <a:pt x="1250" y="440"/>
                  <a:pt x="1252" y="439"/>
                  <a:pt x="1254" y="437"/>
                </a:cubicBezTo>
                <a:cubicBezTo>
                  <a:pt x="1255" y="436"/>
                  <a:pt x="1255" y="436"/>
                  <a:pt x="1257" y="437"/>
                </a:cubicBezTo>
                <a:cubicBezTo>
                  <a:pt x="1258" y="438"/>
                  <a:pt x="1259" y="439"/>
                  <a:pt x="1260" y="439"/>
                </a:cubicBezTo>
                <a:cubicBezTo>
                  <a:pt x="1260" y="440"/>
                  <a:pt x="1261" y="440"/>
                  <a:pt x="1261" y="441"/>
                </a:cubicBezTo>
                <a:cubicBezTo>
                  <a:pt x="1261" y="443"/>
                  <a:pt x="1261" y="446"/>
                  <a:pt x="1261" y="448"/>
                </a:cubicBezTo>
                <a:cubicBezTo>
                  <a:pt x="1261" y="449"/>
                  <a:pt x="1260" y="450"/>
                  <a:pt x="1259" y="451"/>
                </a:cubicBezTo>
                <a:cubicBezTo>
                  <a:pt x="1258" y="451"/>
                  <a:pt x="1257" y="450"/>
                  <a:pt x="1257" y="450"/>
                </a:cubicBezTo>
                <a:cubicBezTo>
                  <a:pt x="1255" y="449"/>
                  <a:pt x="1254" y="447"/>
                  <a:pt x="1253" y="446"/>
                </a:cubicBezTo>
                <a:cubicBezTo>
                  <a:pt x="1252" y="445"/>
                  <a:pt x="1251" y="444"/>
                  <a:pt x="1249" y="445"/>
                </a:cubicBezTo>
                <a:cubicBezTo>
                  <a:pt x="1247" y="446"/>
                  <a:pt x="1245" y="447"/>
                  <a:pt x="1244" y="449"/>
                </a:cubicBezTo>
                <a:cubicBezTo>
                  <a:pt x="1244" y="451"/>
                  <a:pt x="1243" y="453"/>
                  <a:pt x="1243" y="454"/>
                </a:cubicBezTo>
                <a:cubicBezTo>
                  <a:pt x="1242" y="456"/>
                  <a:pt x="1242" y="459"/>
                  <a:pt x="1242" y="461"/>
                </a:cubicBezTo>
                <a:cubicBezTo>
                  <a:pt x="1243" y="464"/>
                  <a:pt x="1243" y="467"/>
                  <a:pt x="1243" y="470"/>
                </a:cubicBezTo>
                <a:cubicBezTo>
                  <a:pt x="1244" y="470"/>
                  <a:pt x="1243" y="471"/>
                  <a:pt x="1243" y="471"/>
                </a:cubicBezTo>
                <a:cubicBezTo>
                  <a:pt x="1241" y="472"/>
                  <a:pt x="1240" y="472"/>
                  <a:pt x="1239" y="473"/>
                </a:cubicBezTo>
                <a:cubicBezTo>
                  <a:pt x="1237" y="473"/>
                  <a:pt x="1236" y="474"/>
                  <a:pt x="1236" y="476"/>
                </a:cubicBezTo>
                <a:cubicBezTo>
                  <a:pt x="1236" y="479"/>
                  <a:pt x="1230" y="479"/>
                  <a:pt x="1229" y="477"/>
                </a:cubicBezTo>
                <a:cubicBezTo>
                  <a:pt x="1229" y="477"/>
                  <a:pt x="1228" y="476"/>
                  <a:pt x="1228" y="476"/>
                </a:cubicBezTo>
                <a:cubicBezTo>
                  <a:pt x="1227" y="474"/>
                  <a:pt x="1226" y="474"/>
                  <a:pt x="1225" y="474"/>
                </a:cubicBezTo>
                <a:cubicBezTo>
                  <a:pt x="1222" y="474"/>
                  <a:pt x="1219" y="475"/>
                  <a:pt x="1216" y="476"/>
                </a:cubicBezTo>
                <a:cubicBezTo>
                  <a:pt x="1213" y="478"/>
                  <a:pt x="1209" y="481"/>
                  <a:pt x="1206" y="482"/>
                </a:cubicBezTo>
                <a:cubicBezTo>
                  <a:pt x="1204" y="483"/>
                  <a:pt x="1204" y="484"/>
                  <a:pt x="1202" y="485"/>
                </a:cubicBezTo>
                <a:cubicBezTo>
                  <a:pt x="1202" y="486"/>
                  <a:pt x="1200" y="486"/>
                  <a:pt x="1200" y="485"/>
                </a:cubicBezTo>
                <a:cubicBezTo>
                  <a:pt x="1199" y="484"/>
                  <a:pt x="1197" y="483"/>
                  <a:pt x="1196" y="481"/>
                </a:cubicBezTo>
                <a:cubicBezTo>
                  <a:pt x="1196" y="480"/>
                  <a:pt x="1196" y="479"/>
                  <a:pt x="1196" y="478"/>
                </a:cubicBezTo>
                <a:cubicBezTo>
                  <a:pt x="1196" y="478"/>
                  <a:pt x="1194" y="477"/>
                  <a:pt x="1194" y="478"/>
                </a:cubicBezTo>
                <a:cubicBezTo>
                  <a:pt x="1192" y="479"/>
                  <a:pt x="1191" y="480"/>
                  <a:pt x="1189" y="480"/>
                </a:cubicBezTo>
                <a:cubicBezTo>
                  <a:pt x="1187" y="480"/>
                  <a:pt x="1184" y="482"/>
                  <a:pt x="1182" y="483"/>
                </a:cubicBezTo>
                <a:cubicBezTo>
                  <a:pt x="1182" y="483"/>
                  <a:pt x="1181" y="483"/>
                  <a:pt x="1181" y="483"/>
                </a:cubicBezTo>
                <a:cubicBezTo>
                  <a:pt x="1180" y="482"/>
                  <a:pt x="1179" y="481"/>
                  <a:pt x="1177" y="480"/>
                </a:cubicBezTo>
                <a:cubicBezTo>
                  <a:pt x="1176" y="480"/>
                  <a:pt x="1174" y="480"/>
                  <a:pt x="1173" y="479"/>
                </a:cubicBezTo>
                <a:cubicBezTo>
                  <a:pt x="1172" y="478"/>
                  <a:pt x="1172" y="476"/>
                  <a:pt x="1171" y="475"/>
                </a:cubicBezTo>
                <a:cubicBezTo>
                  <a:pt x="1171" y="475"/>
                  <a:pt x="1172" y="474"/>
                  <a:pt x="1172" y="474"/>
                </a:cubicBezTo>
                <a:cubicBezTo>
                  <a:pt x="1172" y="473"/>
                  <a:pt x="1172" y="473"/>
                  <a:pt x="1173" y="473"/>
                </a:cubicBezTo>
                <a:cubicBezTo>
                  <a:pt x="1175" y="474"/>
                  <a:pt x="1177" y="475"/>
                  <a:pt x="1180" y="477"/>
                </a:cubicBezTo>
                <a:cubicBezTo>
                  <a:pt x="1182" y="479"/>
                  <a:pt x="1185" y="478"/>
                  <a:pt x="1186" y="475"/>
                </a:cubicBezTo>
                <a:cubicBezTo>
                  <a:pt x="1188" y="471"/>
                  <a:pt x="1189" y="468"/>
                  <a:pt x="1188" y="464"/>
                </a:cubicBezTo>
                <a:cubicBezTo>
                  <a:pt x="1188" y="463"/>
                  <a:pt x="1188" y="463"/>
                  <a:pt x="1188" y="463"/>
                </a:cubicBezTo>
                <a:cubicBezTo>
                  <a:pt x="1188" y="463"/>
                  <a:pt x="1188" y="463"/>
                  <a:pt x="1188" y="463"/>
                </a:cubicBezTo>
                <a:cubicBezTo>
                  <a:pt x="1185" y="463"/>
                  <a:pt x="1183" y="464"/>
                  <a:pt x="1181" y="466"/>
                </a:cubicBezTo>
                <a:cubicBezTo>
                  <a:pt x="1180" y="467"/>
                  <a:pt x="1180" y="469"/>
                  <a:pt x="1180" y="470"/>
                </a:cubicBezTo>
                <a:cubicBezTo>
                  <a:pt x="1181" y="471"/>
                  <a:pt x="1182" y="471"/>
                  <a:pt x="1182" y="473"/>
                </a:cubicBezTo>
                <a:cubicBezTo>
                  <a:pt x="1182" y="473"/>
                  <a:pt x="1182" y="474"/>
                  <a:pt x="1182" y="474"/>
                </a:cubicBezTo>
                <a:cubicBezTo>
                  <a:pt x="1182" y="474"/>
                  <a:pt x="1181" y="474"/>
                  <a:pt x="1180" y="474"/>
                </a:cubicBezTo>
                <a:cubicBezTo>
                  <a:pt x="1180" y="474"/>
                  <a:pt x="1180" y="474"/>
                  <a:pt x="1180" y="473"/>
                </a:cubicBezTo>
                <a:cubicBezTo>
                  <a:pt x="1178" y="472"/>
                  <a:pt x="1177" y="469"/>
                  <a:pt x="1174" y="468"/>
                </a:cubicBezTo>
                <a:cubicBezTo>
                  <a:pt x="1174" y="468"/>
                  <a:pt x="1174" y="467"/>
                  <a:pt x="1174" y="466"/>
                </a:cubicBezTo>
                <a:cubicBezTo>
                  <a:pt x="1175" y="464"/>
                  <a:pt x="1176" y="462"/>
                  <a:pt x="1178" y="462"/>
                </a:cubicBezTo>
                <a:cubicBezTo>
                  <a:pt x="1178" y="461"/>
                  <a:pt x="1178" y="461"/>
                  <a:pt x="1178" y="460"/>
                </a:cubicBezTo>
                <a:cubicBezTo>
                  <a:pt x="1178" y="460"/>
                  <a:pt x="1177" y="460"/>
                  <a:pt x="1177" y="459"/>
                </a:cubicBezTo>
                <a:cubicBezTo>
                  <a:pt x="1174" y="458"/>
                  <a:pt x="1174" y="456"/>
                  <a:pt x="1175" y="453"/>
                </a:cubicBezTo>
                <a:cubicBezTo>
                  <a:pt x="1175" y="451"/>
                  <a:pt x="1176" y="450"/>
                  <a:pt x="1176" y="449"/>
                </a:cubicBezTo>
                <a:cubicBezTo>
                  <a:pt x="1175" y="448"/>
                  <a:pt x="1175" y="447"/>
                  <a:pt x="1174" y="447"/>
                </a:cubicBezTo>
                <a:cubicBezTo>
                  <a:pt x="1173" y="447"/>
                  <a:pt x="1173" y="447"/>
                  <a:pt x="1172" y="447"/>
                </a:cubicBezTo>
                <a:cubicBezTo>
                  <a:pt x="1169" y="449"/>
                  <a:pt x="1167" y="453"/>
                  <a:pt x="1163" y="454"/>
                </a:cubicBezTo>
                <a:cubicBezTo>
                  <a:pt x="1162" y="454"/>
                  <a:pt x="1162" y="455"/>
                  <a:pt x="1162" y="455"/>
                </a:cubicBezTo>
                <a:cubicBezTo>
                  <a:pt x="1162" y="459"/>
                  <a:pt x="1160" y="462"/>
                  <a:pt x="1161" y="465"/>
                </a:cubicBezTo>
                <a:cubicBezTo>
                  <a:pt x="1161" y="466"/>
                  <a:pt x="1161" y="466"/>
                  <a:pt x="1161" y="467"/>
                </a:cubicBezTo>
                <a:cubicBezTo>
                  <a:pt x="1160" y="468"/>
                  <a:pt x="1161" y="469"/>
                  <a:pt x="1161" y="470"/>
                </a:cubicBezTo>
                <a:cubicBezTo>
                  <a:pt x="1162" y="471"/>
                  <a:pt x="1163" y="471"/>
                  <a:pt x="1163" y="472"/>
                </a:cubicBezTo>
                <a:cubicBezTo>
                  <a:pt x="1164" y="476"/>
                  <a:pt x="1165" y="479"/>
                  <a:pt x="1165" y="483"/>
                </a:cubicBezTo>
                <a:cubicBezTo>
                  <a:pt x="1165" y="485"/>
                  <a:pt x="1163" y="488"/>
                  <a:pt x="1161" y="488"/>
                </a:cubicBezTo>
                <a:cubicBezTo>
                  <a:pt x="1158" y="487"/>
                  <a:pt x="1156" y="487"/>
                  <a:pt x="1154" y="488"/>
                </a:cubicBezTo>
                <a:cubicBezTo>
                  <a:pt x="1152" y="489"/>
                  <a:pt x="1150" y="490"/>
                  <a:pt x="1148" y="490"/>
                </a:cubicBezTo>
                <a:cubicBezTo>
                  <a:pt x="1146" y="491"/>
                  <a:pt x="1144" y="492"/>
                  <a:pt x="1141" y="494"/>
                </a:cubicBezTo>
                <a:cubicBezTo>
                  <a:pt x="1139" y="495"/>
                  <a:pt x="1138" y="496"/>
                  <a:pt x="1137" y="499"/>
                </a:cubicBezTo>
                <a:cubicBezTo>
                  <a:pt x="1135" y="507"/>
                  <a:pt x="1135" y="507"/>
                  <a:pt x="1128" y="511"/>
                </a:cubicBezTo>
                <a:cubicBezTo>
                  <a:pt x="1127" y="512"/>
                  <a:pt x="1125" y="513"/>
                  <a:pt x="1124" y="514"/>
                </a:cubicBezTo>
                <a:cubicBezTo>
                  <a:pt x="1123" y="514"/>
                  <a:pt x="1123" y="515"/>
                  <a:pt x="1122" y="516"/>
                </a:cubicBezTo>
                <a:cubicBezTo>
                  <a:pt x="1122" y="517"/>
                  <a:pt x="1122" y="518"/>
                  <a:pt x="1121" y="519"/>
                </a:cubicBezTo>
                <a:cubicBezTo>
                  <a:pt x="1121" y="521"/>
                  <a:pt x="1120" y="522"/>
                  <a:pt x="1118" y="523"/>
                </a:cubicBezTo>
                <a:cubicBezTo>
                  <a:pt x="1117" y="523"/>
                  <a:pt x="1116" y="523"/>
                  <a:pt x="1115" y="524"/>
                </a:cubicBezTo>
                <a:cubicBezTo>
                  <a:pt x="1114" y="524"/>
                  <a:pt x="1113" y="525"/>
                  <a:pt x="1112" y="526"/>
                </a:cubicBezTo>
                <a:cubicBezTo>
                  <a:pt x="1111" y="528"/>
                  <a:pt x="1109" y="528"/>
                  <a:pt x="1108" y="528"/>
                </a:cubicBezTo>
                <a:cubicBezTo>
                  <a:pt x="1106" y="528"/>
                  <a:pt x="1105" y="527"/>
                  <a:pt x="1104" y="526"/>
                </a:cubicBezTo>
                <a:cubicBezTo>
                  <a:pt x="1103" y="526"/>
                  <a:pt x="1102" y="526"/>
                  <a:pt x="1101" y="526"/>
                </a:cubicBezTo>
                <a:cubicBezTo>
                  <a:pt x="1101" y="526"/>
                  <a:pt x="1099" y="527"/>
                  <a:pt x="1100" y="527"/>
                </a:cubicBezTo>
                <a:cubicBezTo>
                  <a:pt x="1100" y="529"/>
                  <a:pt x="1100" y="531"/>
                  <a:pt x="1101" y="532"/>
                </a:cubicBezTo>
                <a:cubicBezTo>
                  <a:pt x="1101" y="534"/>
                  <a:pt x="1100" y="535"/>
                  <a:pt x="1099" y="535"/>
                </a:cubicBezTo>
                <a:cubicBezTo>
                  <a:pt x="1097" y="535"/>
                  <a:pt x="1095" y="535"/>
                  <a:pt x="1093" y="534"/>
                </a:cubicBezTo>
                <a:cubicBezTo>
                  <a:pt x="1092" y="533"/>
                  <a:pt x="1091" y="533"/>
                  <a:pt x="1089" y="533"/>
                </a:cubicBezTo>
                <a:cubicBezTo>
                  <a:pt x="1087" y="534"/>
                  <a:pt x="1085" y="535"/>
                  <a:pt x="1083" y="535"/>
                </a:cubicBezTo>
                <a:cubicBezTo>
                  <a:pt x="1082" y="536"/>
                  <a:pt x="1081" y="537"/>
                  <a:pt x="1082" y="537"/>
                </a:cubicBezTo>
                <a:cubicBezTo>
                  <a:pt x="1082" y="540"/>
                  <a:pt x="1082" y="543"/>
                  <a:pt x="1086" y="543"/>
                </a:cubicBezTo>
                <a:cubicBezTo>
                  <a:pt x="1088" y="544"/>
                  <a:pt x="1090" y="545"/>
                  <a:pt x="1091" y="545"/>
                </a:cubicBezTo>
                <a:cubicBezTo>
                  <a:pt x="1094" y="546"/>
                  <a:pt x="1096" y="548"/>
                  <a:pt x="1097" y="550"/>
                </a:cubicBezTo>
                <a:cubicBezTo>
                  <a:pt x="1098" y="553"/>
                  <a:pt x="1099" y="555"/>
                  <a:pt x="1102" y="556"/>
                </a:cubicBezTo>
                <a:cubicBezTo>
                  <a:pt x="1103" y="557"/>
                  <a:pt x="1104" y="559"/>
                  <a:pt x="1104" y="561"/>
                </a:cubicBezTo>
                <a:cubicBezTo>
                  <a:pt x="1104" y="565"/>
                  <a:pt x="1103" y="570"/>
                  <a:pt x="1103" y="575"/>
                </a:cubicBezTo>
                <a:cubicBezTo>
                  <a:pt x="1103" y="576"/>
                  <a:pt x="1102" y="578"/>
                  <a:pt x="1102" y="580"/>
                </a:cubicBezTo>
                <a:cubicBezTo>
                  <a:pt x="1101" y="581"/>
                  <a:pt x="1099" y="583"/>
                  <a:pt x="1097" y="582"/>
                </a:cubicBezTo>
                <a:cubicBezTo>
                  <a:pt x="1094" y="581"/>
                  <a:pt x="1091" y="582"/>
                  <a:pt x="1088" y="581"/>
                </a:cubicBezTo>
                <a:cubicBezTo>
                  <a:pt x="1087" y="581"/>
                  <a:pt x="1086" y="580"/>
                  <a:pt x="1086" y="581"/>
                </a:cubicBezTo>
                <a:cubicBezTo>
                  <a:pt x="1083" y="582"/>
                  <a:pt x="1080" y="581"/>
                  <a:pt x="1077" y="581"/>
                </a:cubicBezTo>
                <a:cubicBezTo>
                  <a:pt x="1074" y="580"/>
                  <a:pt x="1071" y="579"/>
                  <a:pt x="1068" y="580"/>
                </a:cubicBezTo>
                <a:cubicBezTo>
                  <a:pt x="1067" y="580"/>
                  <a:pt x="1066" y="580"/>
                  <a:pt x="1065" y="580"/>
                </a:cubicBezTo>
                <a:cubicBezTo>
                  <a:pt x="1061" y="578"/>
                  <a:pt x="1058" y="578"/>
                  <a:pt x="1056" y="582"/>
                </a:cubicBezTo>
                <a:cubicBezTo>
                  <a:pt x="1055" y="582"/>
                  <a:pt x="1054" y="582"/>
                  <a:pt x="1053" y="583"/>
                </a:cubicBezTo>
                <a:cubicBezTo>
                  <a:pt x="1053" y="583"/>
                  <a:pt x="1052" y="583"/>
                  <a:pt x="1052" y="583"/>
                </a:cubicBezTo>
                <a:cubicBezTo>
                  <a:pt x="1051" y="584"/>
                  <a:pt x="1050" y="585"/>
                  <a:pt x="1050" y="586"/>
                </a:cubicBezTo>
                <a:cubicBezTo>
                  <a:pt x="1052" y="589"/>
                  <a:pt x="1053" y="592"/>
                  <a:pt x="1052" y="595"/>
                </a:cubicBezTo>
                <a:cubicBezTo>
                  <a:pt x="1052" y="596"/>
                  <a:pt x="1052" y="596"/>
                  <a:pt x="1052" y="596"/>
                </a:cubicBezTo>
                <a:cubicBezTo>
                  <a:pt x="1054" y="603"/>
                  <a:pt x="1052" y="609"/>
                  <a:pt x="1050" y="615"/>
                </a:cubicBezTo>
                <a:cubicBezTo>
                  <a:pt x="1049" y="616"/>
                  <a:pt x="1048" y="618"/>
                  <a:pt x="1048" y="620"/>
                </a:cubicBezTo>
                <a:cubicBezTo>
                  <a:pt x="1047" y="621"/>
                  <a:pt x="1047" y="622"/>
                  <a:pt x="1048" y="623"/>
                </a:cubicBezTo>
                <a:cubicBezTo>
                  <a:pt x="1051" y="626"/>
                  <a:pt x="1052" y="629"/>
                  <a:pt x="1051" y="633"/>
                </a:cubicBezTo>
                <a:cubicBezTo>
                  <a:pt x="1051" y="634"/>
                  <a:pt x="1051" y="635"/>
                  <a:pt x="1052" y="635"/>
                </a:cubicBezTo>
                <a:cubicBezTo>
                  <a:pt x="1052" y="636"/>
                  <a:pt x="1052" y="636"/>
                  <a:pt x="1052" y="637"/>
                </a:cubicBezTo>
                <a:cubicBezTo>
                  <a:pt x="1055" y="637"/>
                  <a:pt x="1057" y="638"/>
                  <a:pt x="1059" y="638"/>
                </a:cubicBezTo>
                <a:cubicBezTo>
                  <a:pt x="1060" y="637"/>
                  <a:pt x="1062" y="637"/>
                  <a:pt x="1063" y="637"/>
                </a:cubicBezTo>
                <a:cubicBezTo>
                  <a:pt x="1064" y="637"/>
                  <a:pt x="1066" y="638"/>
                  <a:pt x="1066" y="639"/>
                </a:cubicBezTo>
                <a:cubicBezTo>
                  <a:pt x="1068" y="641"/>
                  <a:pt x="1069" y="643"/>
                  <a:pt x="1070" y="644"/>
                </a:cubicBezTo>
                <a:cubicBezTo>
                  <a:pt x="1071" y="646"/>
                  <a:pt x="1074" y="646"/>
                  <a:pt x="1075" y="645"/>
                </a:cubicBezTo>
                <a:cubicBezTo>
                  <a:pt x="1077" y="645"/>
                  <a:pt x="1078" y="644"/>
                  <a:pt x="1079" y="643"/>
                </a:cubicBezTo>
                <a:cubicBezTo>
                  <a:pt x="1082" y="641"/>
                  <a:pt x="1085" y="640"/>
                  <a:pt x="1089" y="641"/>
                </a:cubicBezTo>
                <a:cubicBezTo>
                  <a:pt x="1091" y="641"/>
                  <a:pt x="1094" y="640"/>
                  <a:pt x="1097" y="640"/>
                </a:cubicBezTo>
                <a:cubicBezTo>
                  <a:pt x="1098" y="640"/>
                  <a:pt x="1100" y="639"/>
                  <a:pt x="1100" y="638"/>
                </a:cubicBezTo>
                <a:cubicBezTo>
                  <a:pt x="1101" y="637"/>
                  <a:pt x="1103" y="636"/>
                  <a:pt x="1104" y="635"/>
                </a:cubicBezTo>
                <a:cubicBezTo>
                  <a:pt x="1106" y="635"/>
                  <a:pt x="1107" y="633"/>
                  <a:pt x="1108" y="632"/>
                </a:cubicBezTo>
                <a:cubicBezTo>
                  <a:pt x="1109" y="629"/>
                  <a:pt x="1110" y="627"/>
                  <a:pt x="1112" y="625"/>
                </a:cubicBezTo>
                <a:cubicBezTo>
                  <a:pt x="1113" y="624"/>
                  <a:pt x="1113" y="623"/>
                  <a:pt x="1113" y="622"/>
                </a:cubicBezTo>
                <a:cubicBezTo>
                  <a:pt x="1109" y="618"/>
                  <a:pt x="1111" y="614"/>
                  <a:pt x="1114" y="611"/>
                </a:cubicBezTo>
                <a:cubicBezTo>
                  <a:pt x="1115" y="610"/>
                  <a:pt x="1116" y="609"/>
                  <a:pt x="1116" y="608"/>
                </a:cubicBezTo>
                <a:cubicBezTo>
                  <a:pt x="1119" y="606"/>
                  <a:pt x="1121" y="603"/>
                  <a:pt x="1125" y="603"/>
                </a:cubicBezTo>
                <a:cubicBezTo>
                  <a:pt x="1128" y="601"/>
                  <a:pt x="1131" y="598"/>
                  <a:pt x="1132" y="593"/>
                </a:cubicBezTo>
                <a:cubicBezTo>
                  <a:pt x="1132" y="592"/>
                  <a:pt x="1132" y="590"/>
                  <a:pt x="1132" y="588"/>
                </a:cubicBezTo>
                <a:cubicBezTo>
                  <a:pt x="1132" y="587"/>
                  <a:pt x="1132" y="587"/>
                  <a:pt x="1133" y="586"/>
                </a:cubicBezTo>
                <a:cubicBezTo>
                  <a:pt x="1133" y="584"/>
                  <a:pt x="1136" y="582"/>
                  <a:pt x="1138" y="582"/>
                </a:cubicBezTo>
                <a:cubicBezTo>
                  <a:pt x="1142" y="583"/>
                  <a:pt x="1146" y="583"/>
                  <a:pt x="1150" y="585"/>
                </a:cubicBezTo>
                <a:cubicBezTo>
                  <a:pt x="1151" y="586"/>
                  <a:pt x="1153" y="586"/>
                  <a:pt x="1154" y="585"/>
                </a:cubicBezTo>
                <a:cubicBezTo>
                  <a:pt x="1157" y="582"/>
                  <a:pt x="1159" y="580"/>
                  <a:pt x="1163" y="579"/>
                </a:cubicBezTo>
                <a:cubicBezTo>
                  <a:pt x="1164" y="578"/>
                  <a:pt x="1165" y="577"/>
                  <a:pt x="1165" y="576"/>
                </a:cubicBezTo>
                <a:cubicBezTo>
                  <a:pt x="1167" y="574"/>
                  <a:pt x="1170" y="574"/>
                  <a:pt x="1173" y="575"/>
                </a:cubicBezTo>
                <a:cubicBezTo>
                  <a:pt x="1175" y="576"/>
                  <a:pt x="1177" y="577"/>
                  <a:pt x="1178" y="580"/>
                </a:cubicBezTo>
                <a:cubicBezTo>
                  <a:pt x="1179" y="582"/>
                  <a:pt x="1180" y="584"/>
                  <a:pt x="1181" y="586"/>
                </a:cubicBezTo>
                <a:cubicBezTo>
                  <a:pt x="1185" y="589"/>
                  <a:pt x="1189" y="593"/>
                  <a:pt x="1192" y="596"/>
                </a:cubicBezTo>
                <a:cubicBezTo>
                  <a:pt x="1194" y="599"/>
                  <a:pt x="1197" y="601"/>
                  <a:pt x="1201" y="602"/>
                </a:cubicBezTo>
                <a:cubicBezTo>
                  <a:pt x="1205" y="603"/>
                  <a:pt x="1207" y="606"/>
                  <a:pt x="1211" y="608"/>
                </a:cubicBezTo>
                <a:cubicBezTo>
                  <a:pt x="1212" y="610"/>
                  <a:pt x="1214" y="612"/>
                  <a:pt x="1216" y="613"/>
                </a:cubicBezTo>
                <a:cubicBezTo>
                  <a:pt x="1217" y="613"/>
                  <a:pt x="1217" y="614"/>
                  <a:pt x="1218" y="614"/>
                </a:cubicBezTo>
                <a:cubicBezTo>
                  <a:pt x="1219" y="617"/>
                  <a:pt x="1219" y="619"/>
                  <a:pt x="1220" y="621"/>
                </a:cubicBezTo>
                <a:cubicBezTo>
                  <a:pt x="1220" y="621"/>
                  <a:pt x="1220" y="622"/>
                  <a:pt x="1220" y="623"/>
                </a:cubicBezTo>
                <a:cubicBezTo>
                  <a:pt x="1219" y="625"/>
                  <a:pt x="1219" y="627"/>
                  <a:pt x="1215" y="628"/>
                </a:cubicBezTo>
                <a:cubicBezTo>
                  <a:pt x="1210" y="629"/>
                  <a:pt x="1205" y="630"/>
                  <a:pt x="1200" y="629"/>
                </a:cubicBezTo>
                <a:cubicBezTo>
                  <a:pt x="1199" y="629"/>
                  <a:pt x="1198" y="630"/>
                  <a:pt x="1197" y="630"/>
                </a:cubicBezTo>
                <a:cubicBezTo>
                  <a:pt x="1197" y="630"/>
                  <a:pt x="1196" y="631"/>
                  <a:pt x="1196" y="631"/>
                </a:cubicBezTo>
                <a:cubicBezTo>
                  <a:pt x="1196" y="632"/>
                  <a:pt x="1196" y="633"/>
                  <a:pt x="1197" y="633"/>
                </a:cubicBezTo>
                <a:cubicBezTo>
                  <a:pt x="1198" y="634"/>
                  <a:pt x="1200" y="635"/>
                  <a:pt x="1202" y="636"/>
                </a:cubicBezTo>
                <a:cubicBezTo>
                  <a:pt x="1205" y="638"/>
                  <a:pt x="1209" y="640"/>
                  <a:pt x="1213" y="642"/>
                </a:cubicBezTo>
                <a:cubicBezTo>
                  <a:pt x="1213" y="642"/>
                  <a:pt x="1215" y="641"/>
                  <a:pt x="1215" y="641"/>
                </a:cubicBezTo>
                <a:cubicBezTo>
                  <a:pt x="1215" y="640"/>
                  <a:pt x="1216" y="639"/>
                  <a:pt x="1216" y="638"/>
                </a:cubicBezTo>
                <a:cubicBezTo>
                  <a:pt x="1216" y="637"/>
                  <a:pt x="1215" y="636"/>
                  <a:pt x="1215" y="635"/>
                </a:cubicBezTo>
                <a:cubicBezTo>
                  <a:pt x="1215" y="633"/>
                  <a:pt x="1217" y="631"/>
                  <a:pt x="1219" y="632"/>
                </a:cubicBezTo>
                <a:cubicBezTo>
                  <a:pt x="1221" y="632"/>
                  <a:pt x="1222" y="631"/>
                  <a:pt x="1223" y="629"/>
                </a:cubicBezTo>
                <a:cubicBezTo>
                  <a:pt x="1224" y="627"/>
                  <a:pt x="1226" y="624"/>
                  <a:pt x="1227" y="622"/>
                </a:cubicBezTo>
                <a:cubicBezTo>
                  <a:pt x="1228" y="620"/>
                  <a:pt x="1228" y="618"/>
                  <a:pt x="1227" y="617"/>
                </a:cubicBezTo>
                <a:cubicBezTo>
                  <a:pt x="1226" y="616"/>
                  <a:pt x="1226" y="615"/>
                  <a:pt x="1225" y="615"/>
                </a:cubicBezTo>
                <a:cubicBezTo>
                  <a:pt x="1225" y="613"/>
                  <a:pt x="1225" y="612"/>
                  <a:pt x="1226" y="611"/>
                </a:cubicBezTo>
                <a:cubicBezTo>
                  <a:pt x="1226" y="609"/>
                  <a:pt x="1228" y="609"/>
                  <a:pt x="1230" y="610"/>
                </a:cubicBezTo>
                <a:cubicBezTo>
                  <a:pt x="1231" y="610"/>
                  <a:pt x="1233" y="612"/>
                  <a:pt x="1234" y="613"/>
                </a:cubicBezTo>
                <a:cubicBezTo>
                  <a:pt x="1234" y="613"/>
                  <a:pt x="1235" y="613"/>
                  <a:pt x="1235" y="612"/>
                </a:cubicBezTo>
                <a:cubicBezTo>
                  <a:pt x="1237" y="611"/>
                  <a:pt x="1236" y="608"/>
                  <a:pt x="1235" y="608"/>
                </a:cubicBezTo>
                <a:cubicBezTo>
                  <a:pt x="1231" y="605"/>
                  <a:pt x="1227" y="601"/>
                  <a:pt x="1222" y="600"/>
                </a:cubicBezTo>
                <a:cubicBezTo>
                  <a:pt x="1220" y="599"/>
                  <a:pt x="1220" y="598"/>
                  <a:pt x="1219" y="597"/>
                </a:cubicBezTo>
                <a:cubicBezTo>
                  <a:pt x="1219" y="596"/>
                  <a:pt x="1219" y="595"/>
                  <a:pt x="1218" y="595"/>
                </a:cubicBezTo>
                <a:cubicBezTo>
                  <a:pt x="1217" y="595"/>
                  <a:pt x="1216" y="595"/>
                  <a:pt x="1215" y="595"/>
                </a:cubicBezTo>
                <a:cubicBezTo>
                  <a:pt x="1212" y="595"/>
                  <a:pt x="1210" y="593"/>
                  <a:pt x="1208" y="591"/>
                </a:cubicBezTo>
                <a:cubicBezTo>
                  <a:pt x="1207" y="590"/>
                  <a:pt x="1206" y="588"/>
                  <a:pt x="1205" y="586"/>
                </a:cubicBezTo>
                <a:cubicBezTo>
                  <a:pt x="1203" y="583"/>
                  <a:pt x="1201" y="580"/>
                  <a:pt x="1198" y="578"/>
                </a:cubicBezTo>
                <a:cubicBezTo>
                  <a:pt x="1197" y="577"/>
                  <a:pt x="1196" y="576"/>
                  <a:pt x="1195" y="576"/>
                </a:cubicBezTo>
                <a:cubicBezTo>
                  <a:pt x="1193" y="574"/>
                  <a:pt x="1193" y="573"/>
                  <a:pt x="1193" y="571"/>
                </a:cubicBezTo>
                <a:cubicBezTo>
                  <a:pt x="1193" y="569"/>
                  <a:pt x="1193" y="568"/>
                  <a:pt x="1193" y="567"/>
                </a:cubicBezTo>
                <a:cubicBezTo>
                  <a:pt x="1193" y="566"/>
                  <a:pt x="1194" y="565"/>
                  <a:pt x="1194" y="565"/>
                </a:cubicBezTo>
                <a:cubicBezTo>
                  <a:pt x="1196" y="564"/>
                  <a:pt x="1197" y="563"/>
                  <a:pt x="1198" y="563"/>
                </a:cubicBezTo>
                <a:cubicBezTo>
                  <a:pt x="1199" y="563"/>
                  <a:pt x="1200" y="563"/>
                  <a:pt x="1200" y="564"/>
                </a:cubicBezTo>
                <a:cubicBezTo>
                  <a:pt x="1200" y="565"/>
                  <a:pt x="1200" y="566"/>
                  <a:pt x="1201" y="568"/>
                </a:cubicBezTo>
                <a:cubicBezTo>
                  <a:pt x="1201" y="569"/>
                  <a:pt x="1202" y="570"/>
                  <a:pt x="1203" y="570"/>
                </a:cubicBezTo>
                <a:cubicBezTo>
                  <a:pt x="1205" y="569"/>
                  <a:pt x="1206" y="571"/>
                  <a:pt x="1208" y="571"/>
                </a:cubicBezTo>
                <a:cubicBezTo>
                  <a:pt x="1209" y="571"/>
                  <a:pt x="1210" y="572"/>
                  <a:pt x="1211" y="573"/>
                </a:cubicBezTo>
                <a:cubicBezTo>
                  <a:pt x="1212" y="577"/>
                  <a:pt x="1215" y="579"/>
                  <a:pt x="1218" y="581"/>
                </a:cubicBezTo>
                <a:cubicBezTo>
                  <a:pt x="1221" y="583"/>
                  <a:pt x="1223" y="585"/>
                  <a:pt x="1226" y="585"/>
                </a:cubicBezTo>
                <a:cubicBezTo>
                  <a:pt x="1228" y="586"/>
                  <a:pt x="1229" y="588"/>
                  <a:pt x="1231" y="588"/>
                </a:cubicBezTo>
                <a:cubicBezTo>
                  <a:pt x="1233" y="588"/>
                  <a:pt x="1235" y="590"/>
                  <a:pt x="1236" y="591"/>
                </a:cubicBezTo>
                <a:cubicBezTo>
                  <a:pt x="1238" y="593"/>
                  <a:pt x="1239" y="595"/>
                  <a:pt x="1241" y="596"/>
                </a:cubicBezTo>
                <a:cubicBezTo>
                  <a:pt x="1242" y="597"/>
                  <a:pt x="1242" y="598"/>
                  <a:pt x="1242" y="599"/>
                </a:cubicBezTo>
                <a:cubicBezTo>
                  <a:pt x="1242" y="601"/>
                  <a:pt x="1242" y="603"/>
                  <a:pt x="1242" y="605"/>
                </a:cubicBezTo>
                <a:cubicBezTo>
                  <a:pt x="1242" y="608"/>
                  <a:pt x="1242" y="610"/>
                  <a:pt x="1245" y="612"/>
                </a:cubicBezTo>
                <a:cubicBezTo>
                  <a:pt x="1245" y="612"/>
                  <a:pt x="1245" y="613"/>
                  <a:pt x="1245" y="613"/>
                </a:cubicBezTo>
                <a:cubicBezTo>
                  <a:pt x="1244" y="616"/>
                  <a:pt x="1246" y="617"/>
                  <a:pt x="1248" y="618"/>
                </a:cubicBezTo>
                <a:cubicBezTo>
                  <a:pt x="1249" y="619"/>
                  <a:pt x="1250" y="620"/>
                  <a:pt x="1252" y="621"/>
                </a:cubicBezTo>
                <a:cubicBezTo>
                  <a:pt x="1252" y="624"/>
                  <a:pt x="1255" y="625"/>
                  <a:pt x="1255" y="628"/>
                </a:cubicBezTo>
                <a:cubicBezTo>
                  <a:pt x="1256" y="629"/>
                  <a:pt x="1256" y="629"/>
                  <a:pt x="1255" y="630"/>
                </a:cubicBezTo>
                <a:cubicBezTo>
                  <a:pt x="1255" y="630"/>
                  <a:pt x="1255" y="631"/>
                  <a:pt x="1255" y="632"/>
                </a:cubicBezTo>
                <a:cubicBezTo>
                  <a:pt x="1257" y="633"/>
                  <a:pt x="1260" y="635"/>
                  <a:pt x="1260" y="638"/>
                </a:cubicBezTo>
                <a:cubicBezTo>
                  <a:pt x="1260" y="639"/>
                  <a:pt x="1261" y="640"/>
                  <a:pt x="1262" y="640"/>
                </a:cubicBezTo>
                <a:cubicBezTo>
                  <a:pt x="1264" y="641"/>
                  <a:pt x="1266" y="641"/>
                  <a:pt x="1269" y="641"/>
                </a:cubicBezTo>
                <a:cubicBezTo>
                  <a:pt x="1270" y="641"/>
                  <a:pt x="1270" y="641"/>
                  <a:pt x="1270" y="640"/>
                </a:cubicBezTo>
                <a:cubicBezTo>
                  <a:pt x="1269" y="637"/>
                  <a:pt x="1272" y="635"/>
                  <a:pt x="1272" y="632"/>
                </a:cubicBezTo>
                <a:cubicBezTo>
                  <a:pt x="1272" y="632"/>
                  <a:pt x="1272" y="632"/>
                  <a:pt x="1272" y="632"/>
                </a:cubicBezTo>
                <a:cubicBezTo>
                  <a:pt x="1275" y="633"/>
                  <a:pt x="1276" y="631"/>
                  <a:pt x="1278" y="630"/>
                </a:cubicBezTo>
                <a:cubicBezTo>
                  <a:pt x="1279" y="630"/>
                  <a:pt x="1279" y="630"/>
                  <a:pt x="1279" y="629"/>
                </a:cubicBezTo>
                <a:cubicBezTo>
                  <a:pt x="1278" y="627"/>
                  <a:pt x="1277" y="625"/>
                  <a:pt x="1275" y="623"/>
                </a:cubicBezTo>
                <a:cubicBezTo>
                  <a:pt x="1274" y="623"/>
                  <a:pt x="1273" y="622"/>
                  <a:pt x="1272" y="621"/>
                </a:cubicBezTo>
                <a:cubicBezTo>
                  <a:pt x="1270" y="618"/>
                  <a:pt x="1268" y="615"/>
                  <a:pt x="1266" y="612"/>
                </a:cubicBezTo>
                <a:cubicBezTo>
                  <a:pt x="1265" y="612"/>
                  <a:pt x="1265" y="611"/>
                  <a:pt x="1265" y="610"/>
                </a:cubicBezTo>
                <a:cubicBezTo>
                  <a:pt x="1265" y="610"/>
                  <a:pt x="1266" y="610"/>
                  <a:pt x="1266" y="609"/>
                </a:cubicBezTo>
                <a:cubicBezTo>
                  <a:pt x="1266" y="609"/>
                  <a:pt x="1267" y="609"/>
                  <a:pt x="1267" y="609"/>
                </a:cubicBezTo>
                <a:cubicBezTo>
                  <a:pt x="1268" y="610"/>
                  <a:pt x="1268" y="610"/>
                  <a:pt x="1268" y="610"/>
                </a:cubicBezTo>
                <a:cubicBezTo>
                  <a:pt x="1271" y="613"/>
                  <a:pt x="1273" y="612"/>
                  <a:pt x="1274" y="609"/>
                </a:cubicBezTo>
                <a:cubicBezTo>
                  <a:pt x="1275" y="608"/>
                  <a:pt x="1275" y="607"/>
                  <a:pt x="1276" y="606"/>
                </a:cubicBezTo>
                <a:cubicBezTo>
                  <a:pt x="1276" y="605"/>
                  <a:pt x="1277" y="605"/>
                  <a:pt x="1277" y="605"/>
                </a:cubicBezTo>
                <a:cubicBezTo>
                  <a:pt x="1278" y="606"/>
                  <a:pt x="1279" y="606"/>
                  <a:pt x="1280" y="605"/>
                </a:cubicBezTo>
                <a:cubicBezTo>
                  <a:pt x="1282" y="604"/>
                  <a:pt x="1284" y="604"/>
                  <a:pt x="1285" y="604"/>
                </a:cubicBezTo>
                <a:cubicBezTo>
                  <a:pt x="1288" y="604"/>
                  <a:pt x="1290" y="606"/>
                  <a:pt x="1290" y="609"/>
                </a:cubicBezTo>
                <a:cubicBezTo>
                  <a:pt x="1290" y="612"/>
                  <a:pt x="1290" y="616"/>
                  <a:pt x="1289" y="619"/>
                </a:cubicBezTo>
                <a:cubicBezTo>
                  <a:pt x="1288" y="620"/>
                  <a:pt x="1289" y="621"/>
                  <a:pt x="1290" y="621"/>
                </a:cubicBezTo>
                <a:cubicBezTo>
                  <a:pt x="1291" y="621"/>
                  <a:pt x="1292" y="621"/>
                  <a:pt x="1293" y="621"/>
                </a:cubicBezTo>
                <a:cubicBezTo>
                  <a:pt x="1293" y="621"/>
                  <a:pt x="1293" y="621"/>
                  <a:pt x="1294" y="621"/>
                </a:cubicBezTo>
                <a:cubicBezTo>
                  <a:pt x="1294" y="621"/>
                  <a:pt x="1294" y="621"/>
                  <a:pt x="1294" y="621"/>
                </a:cubicBezTo>
                <a:cubicBezTo>
                  <a:pt x="1294" y="622"/>
                  <a:pt x="1294" y="623"/>
                  <a:pt x="1294" y="623"/>
                </a:cubicBezTo>
                <a:cubicBezTo>
                  <a:pt x="1293" y="625"/>
                  <a:pt x="1291" y="624"/>
                  <a:pt x="1290" y="625"/>
                </a:cubicBezTo>
                <a:cubicBezTo>
                  <a:pt x="1289" y="625"/>
                  <a:pt x="1289" y="626"/>
                  <a:pt x="1289" y="626"/>
                </a:cubicBezTo>
                <a:cubicBezTo>
                  <a:pt x="1289" y="626"/>
                  <a:pt x="1289" y="627"/>
                  <a:pt x="1290" y="627"/>
                </a:cubicBezTo>
                <a:cubicBezTo>
                  <a:pt x="1291" y="628"/>
                  <a:pt x="1292" y="628"/>
                  <a:pt x="1293" y="629"/>
                </a:cubicBezTo>
                <a:cubicBezTo>
                  <a:pt x="1293" y="629"/>
                  <a:pt x="1294" y="630"/>
                  <a:pt x="1295" y="630"/>
                </a:cubicBezTo>
                <a:cubicBezTo>
                  <a:pt x="1296" y="631"/>
                  <a:pt x="1294" y="632"/>
                  <a:pt x="1295" y="633"/>
                </a:cubicBezTo>
                <a:cubicBezTo>
                  <a:pt x="1296" y="634"/>
                  <a:pt x="1298" y="635"/>
                  <a:pt x="1299" y="636"/>
                </a:cubicBezTo>
                <a:cubicBezTo>
                  <a:pt x="1299" y="638"/>
                  <a:pt x="1301" y="639"/>
                  <a:pt x="1302" y="640"/>
                </a:cubicBezTo>
                <a:cubicBezTo>
                  <a:pt x="1303" y="641"/>
                  <a:pt x="1304" y="641"/>
                  <a:pt x="1305" y="641"/>
                </a:cubicBezTo>
                <a:cubicBezTo>
                  <a:pt x="1308" y="640"/>
                  <a:pt x="1310" y="641"/>
                  <a:pt x="1311" y="643"/>
                </a:cubicBezTo>
                <a:cubicBezTo>
                  <a:pt x="1312" y="644"/>
                  <a:pt x="1313" y="644"/>
                  <a:pt x="1314" y="645"/>
                </a:cubicBezTo>
                <a:cubicBezTo>
                  <a:pt x="1314" y="645"/>
                  <a:pt x="1315" y="645"/>
                  <a:pt x="1315" y="645"/>
                </a:cubicBezTo>
                <a:cubicBezTo>
                  <a:pt x="1318" y="645"/>
                  <a:pt x="1321" y="645"/>
                  <a:pt x="1323" y="642"/>
                </a:cubicBezTo>
                <a:cubicBezTo>
                  <a:pt x="1325" y="640"/>
                  <a:pt x="1326" y="640"/>
                  <a:pt x="1328" y="641"/>
                </a:cubicBezTo>
                <a:cubicBezTo>
                  <a:pt x="1331" y="641"/>
                  <a:pt x="1332" y="642"/>
                  <a:pt x="1334" y="644"/>
                </a:cubicBezTo>
                <a:cubicBezTo>
                  <a:pt x="1336" y="646"/>
                  <a:pt x="1339" y="646"/>
                  <a:pt x="1342" y="645"/>
                </a:cubicBezTo>
                <a:cubicBezTo>
                  <a:pt x="1345" y="645"/>
                  <a:pt x="1348" y="643"/>
                  <a:pt x="1350" y="641"/>
                </a:cubicBezTo>
                <a:cubicBezTo>
                  <a:pt x="1351" y="640"/>
                  <a:pt x="1352" y="639"/>
                  <a:pt x="1353" y="640"/>
                </a:cubicBezTo>
                <a:cubicBezTo>
                  <a:pt x="1355" y="641"/>
                  <a:pt x="1358" y="640"/>
                  <a:pt x="1360" y="641"/>
                </a:cubicBezTo>
                <a:cubicBezTo>
                  <a:pt x="1360" y="641"/>
                  <a:pt x="1360" y="641"/>
                  <a:pt x="1360" y="640"/>
                </a:cubicBezTo>
                <a:cubicBezTo>
                  <a:pt x="1360" y="640"/>
                  <a:pt x="1360" y="640"/>
                  <a:pt x="1360" y="640"/>
                </a:cubicBezTo>
                <a:cubicBezTo>
                  <a:pt x="1360" y="641"/>
                  <a:pt x="1360" y="641"/>
                  <a:pt x="1360" y="641"/>
                </a:cubicBezTo>
                <a:cubicBezTo>
                  <a:pt x="1360" y="641"/>
                  <a:pt x="1360" y="641"/>
                  <a:pt x="1360" y="641"/>
                </a:cubicBezTo>
                <a:cubicBezTo>
                  <a:pt x="1359" y="644"/>
                  <a:pt x="1359" y="647"/>
                  <a:pt x="1360" y="650"/>
                </a:cubicBezTo>
                <a:cubicBezTo>
                  <a:pt x="1360" y="653"/>
                  <a:pt x="1360" y="656"/>
                  <a:pt x="1359" y="659"/>
                </a:cubicBezTo>
                <a:cubicBezTo>
                  <a:pt x="1359" y="661"/>
                  <a:pt x="1358" y="663"/>
                  <a:pt x="1357" y="665"/>
                </a:cubicBezTo>
                <a:cubicBezTo>
                  <a:pt x="1356" y="668"/>
                  <a:pt x="1355" y="671"/>
                  <a:pt x="1354" y="674"/>
                </a:cubicBezTo>
                <a:cubicBezTo>
                  <a:pt x="1354" y="677"/>
                  <a:pt x="1352" y="680"/>
                  <a:pt x="1350" y="682"/>
                </a:cubicBezTo>
                <a:cubicBezTo>
                  <a:pt x="1349" y="683"/>
                  <a:pt x="1348" y="684"/>
                  <a:pt x="1347" y="684"/>
                </a:cubicBezTo>
                <a:cubicBezTo>
                  <a:pt x="1343" y="684"/>
                  <a:pt x="1338" y="685"/>
                  <a:pt x="1334" y="683"/>
                </a:cubicBezTo>
                <a:cubicBezTo>
                  <a:pt x="1333" y="682"/>
                  <a:pt x="1331" y="682"/>
                  <a:pt x="1329" y="682"/>
                </a:cubicBezTo>
                <a:cubicBezTo>
                  <a:pt x="1325" y="682"/>
                  <a:pt x="1322" y="683"/>
                  <a:pt x="1318" y="685"/>
                </a:cubicBezTo>
                <a:cubicBezTo>
                  <a:pt x="1317" y="686"/>
                  <a:pt x="1315" y="686"/>
                  <a:pt x="1313" y="685"/>
                </a:cubicBezTo>
                <a:cubicBezTo>
                  <a:pt x="1307" y="684"/>
                  <a:pt x="1301" y="682"/>
                  <a:pt x="1294" y="682"/>
                </a:cubicBezTo>
                <a:cubicBezTo>
                  <a:pt x="1292" y="681"/>
                  <a:pt x="1290" y="681"/>
                  <a:pt x="1288" y="680"/>
                </a:cubicBezTo>
                <a:cubicBezTo>
                  <a:pt x="1285" y="678"/>
                  <a:pt x="1282" y="678"/>
                  <a:pt x="1279" y="677"/>
                </a:cubicBezTo>
                <a:cubicBezTo>
                  <a:pt x="1276" y="677"/>
                  <a:pt x="1274" y="676"/>
                  <a:pt x="1272" y="674"/>
                </a:cubicBezTo>
                <a:cubicBezTo>
                  <a:pt x="1271" y="673"/>
                  <a:pt x="1270" y="672"/>
                  <a:pt x="1269" y="672"/>
                </a:cubicBezTo>
                <a:cubicBezTo>
                  <a:pt x="1264" y="671"/>
                  <a:pt x="1259" y="671"/>
                  <a:pt x="1254" y="673"/>
                </a:cubicBezTo>
                <a:cubicBezTo>
                  <a:pt x="1251" y="675"/>
                  <a:pt x="1248" y="679"/>
                  <a:pt x="1250" y="683"/>
                </a:cubicBezTo>
                <a:cubicBezTo>
                  <a:pt x="1250" y="684"/>
                  <a:pt x="1250" y="685"/>
                  <a:pt x="1251" y="686"/>
                </a:cubicBezTo>
                <a:cubicBezTo>
                  <a:pt x="1251" y="687"/>
                  <a:pt x="1250" y="688"/>
                  <a:pt x="1250" y="689"/>
                </a:cubicBezTo>
                <a:cubicBezTo>
                  <a:pt x="1249" y="690"/>
                  <a:pt x="1249" y="691"/>
                  <a:pt x="1248" y="691"/>
                </a:cubicBezTo>
                <a:cubicBezTo>
                  <a:pt x="1246" y="693"/>
                  <a:pt x="1244" y="693"/>
                  <a:pt x="1242" y="692"/>
                </a:cubicBezTo>
                <a:cubicBezTo>
                  <a:pt x="1241" y="692"/>
                  <a:pt x="1240" y="691"/>
                  <a:pt x="1239" y="690"/>
                </a:cubicBezTo>
                <a:cubicBezTo>
                  <a:pt x="1238" y="689"/>
                  <a:pt x="1237" y="688"/>
                  <a:pt x="1235" y="687"/>
                </a:cubicBezTo>
                <a:cubicBezTo>
                  <a:pt x="1231" y="685"/>
                  <a:pt x="1228" y="684"/>
                  <a:pt x="1223" y="684"/>
                </a:cubicBezTo>
                <a:cubicBezTo>
                  <a:pt x="1222" y="684"/>
                  <a:pt x="1220" y="683"/>
                  <a:pt x="1219" y="681"/>
                </a:cubicBezTo>
                <a:cubicBezTo>
                  <a:pt x="1219" y="680"/>
                  <a:pt x="1219" y="679"/>
                  <a:pt x="1218" y="678"/>
                </a:cubicBezTo>
                <a:cubicBezTo>
                  <a:pt x="1218" y="676"/>
                  <a:pt x="1216" y="675"/>
                  <a:pt x="1215" y="674"/>
                </a:cubicBezTo>
                <a:cubicBezTo>
                  <a:pt x="1210" y="673"/>
                  <a:pt x="1205" y="671"/>
                  <a:pt x="1199" y="672"/>
                </a:cubicBezTo>
                <a:cubicBezTo>
                  <a:pt x="1196" y="672"/>
                  <a:pt x="1194" y="671"/>
                  <a:pt x="1191" y="670"/>
                </a:cubicBezTo>
                <a:cubicBezTo>
                  <a:pt x="1191" y="669"/>
                  <a:pt x="1190" y="669"/>
                  <a:pt x="1190" y="669"/>
                </a:cubicBezTo>
                <a:cubicBezTo>
                  <a:pt x="1188" y="667"/>
                  <a:pt x="1186" y="666"/>
                  <a:pt x="1183" y="665"/>
                </a:cubicBezTo>
                <a:cubicBezTo>
                  <a:pt x="1182" y="664"/>
                  <a:pt x="1181" y="662"/>
                  <a:pt x="1182" y="661"/>
                </a:cubicBezTo>
                <a:cubicBezTo>
                  <a:pt x="1183" y="660"/>
                  <a:pt x="1184" y="659"/>
                  <a:pt x="1186" y="657"/>
                </a:cubicBezTo>
                <a:cubicBezTo>
                  <a:pt x="1187" y="655"/>
                  <a:pt x="1187" y="653"/>
                  <a:pt x="1186" y="651"/>
                </a:cubicBezTo>
                <a:cubicBezTo>
                  <a:pt x="1186" y="649"/>
                  <a:pt x="1185" y="648"/>
                  <a:pt x="1184" y="647"/>
                </a:cubicBezTo>
                <a:cubicBezTo>
                  <a:pt x="1184" y="647"/>
                  <a:pt x="1184" y="646"/>
                  <a:pt x="1184" y="646"/>
                </a:cubicBezTo>
                <a:cubicBezTo>
                  <a:pt x="1184" y="644"/>
                  <a:pt x="1185" y="642"/>
                  <a:pt x="1186" y="641"/>
                </a:cubicBezTo>
                <a:cubicBezTo>
                  <a:pt x="1186" y="640"/>
                  <a:pt x="1185" y="639"/>
                  <a:pt x="1184" y="639"/>
                </a:cubicBezTo>
                <a:cubicBezTo>
                  <a:pt x="1183" y="640"/>
                  <a:pt x="1182" y="640"/>
                  <a:pt x="1180" y="638"/>
                </a:cubicBezTo>
                <a:cubicBezTo>
                  <a:pt x="1179" y="636"/>
                  <a:pt x="1176" y="636"/>
                  <a:pt x="1174" y="637"/>
                </a:cubicBezTo>
                <a:cubicBezTo>
                  <a:pt x="1172" y="637"/>
                  <a:pt x="1170" y="638"/>
                  <a:pt x="1167" y="639"/>
                </a:cubicBezTo>
                <a:cubicBezTo>
                  <a:pt x="1166" y="639"/>
                  <a:pt x="1165" y="639"/>
                  <a:pt x="1163" y="639"/>
                </a:cubicBezTo>
                <a:cubicBezTo>
                  <a:pt x="1161" y="638"/>
                  <a:pt x="1159" y="640"/>
                  <a:pt x="1156" y="639"/>
                </a:cubicBezTo>
                <a:cubicBezTo>
                  <a:pt x="1154" y="638"/>
                  <a:pt x="1152" y="640"/>
                  <a:pt x="1150" y="640"/>
                </a:cubicBezTo>
                <a:cubicBezTo>
                  <a:pt x="1148" y="640"/>
                  <a:pt x="1146" y="640"/>
                  <a:pt x="1145" y="640"/>
                </a:cubicBezTo>
                <a:cubicBezTo>
                  <a:pt x="1140" y="639"/>
                  <a:pt x="1136" y="640"/>
                  <a:pt x="1132" y="641"/>
                </a:cubicBezTo>
                <a:cubicBezTo>
                  <a:pt x="1129" y="642"/>
                  <a:pt x="1127" y="642"/>
                  <a:pt x="1125" y="642"/>
                </a:cubicBezTo>
                <a:cubicBezTo>
                  <a:pt x="1123" y="642"/>
                  <a:pt x="1121" y="642"/>
                  <a:pt x="1119" y="643"/>
                </a:cubicBezTo>
                <a:cubicBezTo>
                  <a:pt x="1116" y="645"/>
                  <a:pt x="1113" y="647"/>
                  <a:pt x="1109" y="648"/>
                </a:cubicBezTo>
                <a:cubicBezTo>
                  <a:pt x="1107" y="649"/>
                  <a:pt x="1105" y="650"/>
                  <a:pt x="1103" y="652"/>
                </a:cubicBezTo>
                <a:cubicBezTo>
                  <a:pt x="1100" y="654"/>
                  <a:pt x="1097" y="654"/>
                  <a:pt x="1095" y="653"/>
                </a:cubicBezTo>
                <a:cubicBezTo>
                  <a:pt x="1092" y="652"/>
                  <a:pt x="1090" y="652"/>
                  <a:pt x="1088" y="652"/>
                </a:cubicBezTo>
                <a:cubicBezTo>
                  <a:pt x="1086" y="653"/>
                  <a:pt x="1083" y="653"/>
                  <a:pt x="1081" y="652"/>
                </a:cubicBezTo>
                <a:cubicBezTo>
                  <a:pt x="1080" y="652"/>
                  <a:pt x="1079" y="652"/>
                  <a:pt x="1078" y="651"/>
                </a:cubicBezTo>
                <a:cubicBezTo>
                  <a:pt x="1077" y="651"/>
                  <a:pt x="1077" y="650"/>
                  <a:pt x="1077" y="650"/>
                </a:cubicBezTo>
                <a:cubicBezTo>
                  <a:pt x="1074" y="647"/>
                  <a:pt x="1072" y="648"/>
                  <a:pt x="1071" y="651"/>
                </a:cubicBezTo>
                <a:cubicBezTo>
                  <a:pt x="1070" y="653"/>
                  <a:pt x="1070" y="654"/>
                  <a:pt x="1069" y="656"/>
                </a:cubicBezTo>
                <a:cubicBezTo>
                  <a:pt x="1068" y="660"/>
                  <a:pt x="1066" y="663"/>
                  <a:pt x="1062" y="665"/>
                </a:cubicBezTo>
                <a:cubicBezTo>
                  <a:pt x="1059" y="666"/>
                  <a:pt x="1056" y="668"/>
                  <a:pt x="1053" y="670"/>
                </a:cubicBezTo>
                <a:cubicBezTo>
                  <a:pt x="1051" y="672"/>
                  <a:pt x="1048" y="674"/>
                  <a:pt x="1048" y="677"/>
                </a:cubicBezTo>
                <a:cubicBezTo>
                  <a:pt x="1048" y="679"/>
                  <a:pt x="1047" y="680"/>
                  <a:pt x="1046" y="681"/>
                </a:cubicBezTo>
                <a:cubicBezTo>
                  <a:pt x="1045" y="683"/>
                  <a:pt x="1044" y="685"/>
                  <a:pt x="1044" y="688"/>
                </a:cubicBezTo>
                <a:cubicBezTo>
                  <a:pt x="1044" y="690"/>
                  <a:pt x="1044" y="691"/>
                  <a:pt x="1044" y="693"/>
                </a:cubicBezTo>
                <a:cubicBezTo>
                  <a:pt x="1045" y="695"/>
                  <a:pt x="1044" y="696"/>
                  <a:pt x="1043" y="697"/>
                </a:cubicBezTo>
                <a:cubicBezTo>
                  <a:pt x="1042" y="699"/>
                  <a:pt x="1041" y="701"/>
                  <a:pt x="1040" y="702"/>
                </a:cubicBezTo>
                <a:cubicBezTo>
                  <a:pt x="1039" y="703"/>
                  <a:pt x="1038" y="704"/>
                  <a:pt x="1037" y="705"/>
                </a:cubicBezTo>
                <a:cubicBezTo>
                  <a:pt x="1036" y="706"/>
                  <a:pt x="1034" y="706"/>
                  <a:pt x="1033" y="707"/>
                </a:cubicBezTo>
                <a:cubicBezTo>
                  <a:pt x="1031" y="709"/>
                  <a:pt x="1029" y="710"/>
                  <a:pt x="1027" y="710"/>
                </a:cubicBezTo>
                <a:cubicBezTo>
                  <a:pt x="1024" y="710"/>
                  <a:pt x="1023" y="712"/>
                  <a:pt x="1022" y="714"/>
                </a:cubicBezTo>
                <a:cubicBezTo>
                  <a:pt x="1021" y="714"/>
                  <a:pt x="1020" y="715"/>
                  <a:pt x="1020" y="716"/>
                </a:cubicBezTo>
                <a:cubicBezTo>
                  <a:pt x="1019" y="719"/>
                  <a:pt x="1017" y="720"/>
                  <a:pt x="1015" y="721"/>
                </a:cubicBezTo>
                <a:cubicBezTo>
                  <a:pt x="1013" y="723"/>
                  <a:pt x="1011" y="725"/>
                  <a:pt x="1010" y="727"/>
                </a:cubicBezTo>
                <a:cubicBezTo>
                  <a:pt x="1008" y="731"/>
                  <a:pt x="1006" y="736"/>
                  <a:pt x="1003" y="739"/>
                </a:cubicBezTo>
                <a:cubicBezTo>
                  <a:pt x="1002" y="740"/>
                  <a:pt x="1001" y="741"/>
                  <a:pt x="1001" y="742"/>
                </a:cubicBezTo>
                <a:cubicBezTo>
                  <a:pt x="999" y="746"/>
                  <a:pt x="996" y="751"/>
                  <a:pt x="994" y="755"/>
                </a:cubicBezTo>
                <a:cubicBezTo>
                  <a:pt x="992" y="757"/>
                  <a:pt x="992" y="759"/>
                  <a:pt x="992" y="761"/>
                </a:cubicBezTo>
                <a:cubicBezTo>
                  <a:pt x="991" y="763"/>
                  <a:pt x="992" y="765"/>
                  <a:pt x="994" y="767"/>
                </a:cubicBezTo>
                <a:cubicBezTo>
                  <a:pt x="996" y="768"/>
                  <a:pt x="997" y="770"/>
                  <a:pt x="996" y="772"/>
                </a:cubicBezTo>
                <a:cubicBezTo>
                  <a:pt x="996" y="774"/>
                  <a:pt x="996" y="776"/>
                  <a:pt x="996" y="778"/>
                </a:cubicBezTo>
                <a:cubicBezTo>
                  <a:pt x="998" y="783"/>
                  <a:pt x="998" y="788"/>
                  <a:pt x="996" y="793"/>
                </a:cubicBezTo>
                <a:cubicBezTo>
                  <a:pt x="995" y="794"/>
                  <a:pt x="995" y="794"/>
                  <a:pt x="995" y="795"/>
                </a:cubicBezTo>
                <a:cubicBezTo>
                  <a:pt x="994" y="800"/>
                  <a:pt x="993" y="805"/>
                  <a:pt x="989" y="809"/>
                </a:cubicBezTo>
                <a:cubicBezTo>
                  <a:pt x="989" y="809"/>
                  <a:pt x="989" y="810"/>
                  <a:pt x="989" y="811"/>
                </a:cubicBezTo>
                <a:cubicBezTo>
                  <a:pt x="990" y="812"/>
                  <a:pt x="991" y="814"/>
                  <a:pt x="992" y="815"/>
                </a:cubicBezTo>
                <a:cubicBezTo>
                  <a:pt x="993" y="817"/>
                  <a:pt x="993" y="818"/>
                  <a:pt x="993" y="820"/>
                </a:cubicBezTo>
                <a:cubicBezTo>
                  <a:pt x="991" y="823"/>
                  <a:pt x="992" y="825"/>
                  <a:pt x="993" y="827"/>
                </a:cubicBezTo>
                <a:cubicBezTo>
                  <a:pt x="994" y="829"/>
                  <a:pt x="996" y="831"/>
                  <a:pt x="998" y="832"/>
                </a:cubicBezTo>
                <a:cubicBezTo>
                  <a:pt x="999" y="832"/>
                  <a:pt x="1001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5"/>
                  <a:pt x="1003" y="837"/>
                  <a:pt x="1005" y="838"/>
                </a:cubicBezTo>
                <a:cubicBezTo>
                  <a:pt x="1006" y="839"/>
                  <a:pt x="1007" y="840"/>
                  <a:pt x="1008" y="842"/>
                </a:cubicBezTo>
                <a:cubicBezTo>
                  <a:pt x="1008" y="843"/>
                  <a:pt x="1009" y="844"/>
                  <a:pt x="1010" y="844"/>
                </a:cubicBezTo>
                <a:cubicBezTo>
                  <a:pt x="1013" y="845"/>
                  <a:pt x="1015" y="847"/>
                  <a:pt x="1016" y="849"/>
                </a:cubicBezTo>
                <a:cubicBezTo>
                  <a:pt x="1017" y="850"/>
                  <a:pt x="1018" y="851"/>
                  <a:pt x="1018" y="852"/>
                </a:cubicBezTo>
                <a:cubicBezTo>
                  <a:pt x="1018" y="856"/>
                  <a:pt x="1020" y="859"/>
                  <a:pt x="1022" y="862"/>
                </a:cubicBezTo>
                <a:cubicBezTo>
                  <a:pt x="1023" y="865"/>
                  <a:pt x="1026" y="867"/>
                  <a:pt x="1029" y="869"/>
                </a:cubicBezTo>
                <a:cubicBezTo>
                  <a:pt x="1032" y="870"/>
                  <a:pt x="1034" y="871"/>
                  <a:pt x="1036" y="873"/>
                </a:cubicBezTo>
                <a:cubicBezTo>
                  <a:pt x="1041" y="876"/>
                  <a:pt x="1045" y="880"/>
                  <a:pt x="1051" y="884"/>
                </a:cubicBezTo>
                <a:cubicBezTo>
                  <a:pt x="1053" y="885"/>
                  <a:pt x="1056" y="886"/>
                  <a:pt x="1059" y="887"/>
                </a:cubicBezTo>
                <a:cubicBezTo>
                  <a:pt x="1059" y="887"/>
                  <a:pt x="1060" y="887"/>
                  <a:pt x="1061" y="887"/>
                </a:cubicBezTo>
                <a:cubicBezTo>
                  <a:pt x="1063" y="886"/>
                  <a:pt x="1065" y="885"/>
                  <a:pt x="1067" y="884"/>
                </a:cubicBezTo>
                <a:cubicBezTo>
                  <a:pt x="1070" y="883"/>
                  <a:pt x="1073" y="882"/>
                  <a:pt x="1077" y="882"/>
                </a:cubicBezTo>
                <a:cubicBezTo>
                  <a:pt x="1079" y="882"/>
                  <a:pt x="1081" y="882"/>
                  <a:pt x="1084" y="882"/>
                </a:cubicBezTo>
                <a:cubicBezTo>
                  <a:pt x="1087" y="881"/>
                  <a:pt x="1091" y="881"/>
                  <a:pt x="1094" y="883"/>
                </a:cubicBezTo>
                <a:cubicBezTo>
                  <a:pt x="1095" y="883"/>
                  <a:pt x="1096" y="883"/>
                  <a:pt x="1096" y="884"/>
                </a:cubicBezTo>
                <a:cubicBezTo>
                  <a:pt x="1098" y="884"/>
                  <a:pt x="1100" y="884"/>
                  <a:pt x="1102" y="884"/>
                </a:cubicBezTo>
                <a:cubicBezTo>
                  <a:pt x="1103" y="883"/>
                  <a:pt x="1105" y="882"/>
                  <a:pt x="1107" y="882"/>
                </a:cubicBezTo>
                <a:cubicBezTo>
                  <a:pt x="1109" y="881"/>
                  <a:pt x="1111" y="880"/>
                  <a:pt x="1112" y="879"/>
                </a:cubicBezTo>
                <a:cubicBezTo>
                  <a:pt x="1114" y="878"/>
                  <a:pt x="1117" y="877"/>
                  <a:pt x="1119" y="876"/>
                </a:cubicBezTo>
                <a:cubicBezTo>
                  <a:pt x="1122" y="875"/>
                  <a:pt x="1124" y="874"/>
                  <a:pt x="1127" y="874"/>
                </a:cubicBezTo>
                <a:cubicBezTo>
                  <a:pt x="1130" y="874"/>
                  <a:pt x="1134" y="872"/>
                  <a:pt x="1138" y="872"/>
                </a:cubicBezTo>
                <a:cubicBezTo>
                  <a:pt x="1139" y="873"/>
                  <a:pt x="1140" y="873"/>
                  <a:pt x="1140" y="873"/>
                </a:cubicBezTo>
                <a:cubicBezTo>
                  <a:pt x="1144" y="874"/>
                  <a:pt x="1146" y="876"/>
                  <a:pt x="1148" y="880"/>
                </a:cubicBezTo>
                <a:cubicBezTo>
                  <a:pt x="1149" y="881"/>
                  <a:pt x="1149" y="883"/>
                  <a:pt x="1150" y="885"/>
                </a:cubicBezTo>
                <a:cubicBezTo>
                  <a:pt x="1151" y="888"/>
                  <a:pt x="1154" y="889"/>
                  <a:pt x="1157" y="889"/>
                </a:cubicBezTo>
                <a:cubicBezTo>
                  <a:pt x="1158" y="889"/>
                  <a:pt x="1159" y="889"/>
                  <a:pt x="1160" y="889"/>
                </a:cubicBezTo>
                <a:cubicBezTo>
                  <a:pt x="1163" y="888"/>
                  <a:pt x="1167" y="888"/>
                  <a:pt x="1171" y="887"/>
                </a:cubicBezTo>
                <a:cubicBezTo>
                  <a:pt x="1173" y="886"/>
                  <a:pt x="1175" y="886"/>
                  <a:pt x="1176" y="888"/>
                </a:cubicBezTo>
                <a:cubicBezTo>
                  <a:pt x="1177" y="889"/>
                  <a:pt x="1178" y="890"/>
                  <a:pt x="1178" y="891"/>
                </a:cubicBezTo>
                <a:cubicBezTo>
                  <a:pt x="1182" y="893"/>
                  <a:pt x="1182" y="896"/>
                  <a:pt x="1182" y="899"/>
                </a:cubicBezTo>
                <a:cubicBezTo>
                  <a:pt x="1182" y="901"/>
                  <a:pt x="1181" y="903"/>
                  <a:pt x="1181" y="905"/>
                </a:cubicBezTo>
                <a:cubicBezTo>
                  <a:pt x="1180" y="907"/>
                  <a:pt x="1179" y="908"/>
                  <a:pt x="1179" y="910"/>
                </a:cubicBezTo>
                <a:cubicBezTo>
                  <a:pt x="1178" y="912"/>
                  <a:pt x="1179" y="914"/>
                  <a:pt x="1178" y="916"/>
                </a:cubicBezTo>
                <a:cubicBezTo>
                  <a:pt x="1178" y="919"/>
                  <a:pt x="1177" y="922"/>
                  <a:pt x="1175" y="925"/>
                </a:cubicBezTo>
                <a:cubicBezTo>
                  <a:pt x="1175" y="925"/>
                  <a:pt x="1175" y="926"/>
                  <a:pt x="1175" y="926"/>
                </a:cubicBezTo>
                <a:cubicBezTo>
                  <a:pt x="1175" y="926"/>
                  <a:pt x="1175" y="927"/>
                  <a:pt x="1175" y="927"/>
                </a:cubicBezTo>
                <a:cubicBezTo>
                  <a:pt x="1179" y="936"/>
                  <a:pt x="1180" y="938"/>
                  <a:pt x="1188" y="945"/>
                </a:cubicBezTo>
                <a:cubicBezTo>
                  <a:pt x="1189" y="947"/>
                  <a:pt x="1190" y="948"/>
                  <a:pt x="1191" y="949"/>
                </a:cubicBezTo>
                <a:cubicBezTo>
                  <a:pt x="1194" y="951"/>
                  <a:pt x="1195" y="953"/>
                  <a:pt x="1196" y="956"/>
                </a:cubicBezTo>
                <a:cubicBezTo>
                  <a:pt x="1197" y="957"/>
                  <a:pt x="1198" y="959"/>
                  <a:pt x="1198" y="960"/>
                </a:cubicBezTo>
                <a:cubicBezTo>
                  <a:pt x="1199" y="963"/>
                  <a:pt x="1200" y="967"/>
                  <a:pt x="1202" y="970"/>
                </a:cubicBezTo>
                <a:cubicBezTo>
                  <a:pt x="1204" y="973"/>
                  <a:pt x="1204" y="977"/>
                  <a:pt x="1205" y="981"/>
                </a:cubicBezTo>
                <a:cubicBezTo>
                  <a:pt x="1206" y="982"/>
                  <a:pt x="1205" y="983"/>
                  <a:pt x="1205" y="984"/>
                </a:cubicBezTo>
                <a:cubicBezTo>
                  <a:pt x="1205" y="985"/>
                  <a:pt x="1204" y="986"/>
                  <a:pt x="1205" y="987"/>
                </a:cubicBezTo>
                <a:cubicBezTo>
                  <a:pt x="1205" y="990"/>
                  <a:pt x="1206" y="992"/>
                  <a:pt x="1207" y="995"/>
                </a:cubicBezTo>
                <a:cubicBezTo>
                  <a:pt x="1208" y="996"/>
                  <a:pt x="1208" y="997"/>
                  <a:pt x="1209" y="998"/>
                </a:cubicBezTo>
                <a:cubicBezTo>
                  <a:pt x="1210" y="1002"/>
                  <a:pt x="1210" y="1007"/>
                  <a:pt x="1205" y="1011"/>
                </a:cubicBezTo>
                <a:cubicBezTo>
                  <a:pt x="1204" y="1012"/>
                  <a:pt x="1202" y="1014"/>
                  <a:pt x="1201" y="1016"/>
                </a:cubicBezTo>
                <a:cubicBezTo>
                  <a:pt x="1199" y="1018"/>
                  <a:pt x="1198" y="1020"/>
                  <a:pt x="1198" y="1022"/>
                </a:cubicBezTo>
                <a:cubicBezTo>
                  <a:pt x="1197" y="1026"/>
                  <a:pt x="1196" y="1029"/>
                  <a:pt x="1195" y="1033"/>
                </a:cubicBezTo>
                <a:cubicBezTo>
                  <a:pt x="1194" y="1035"/>
                  <a:pt x="1193" y="1037"/>
                  <a:pt x="1193" y="1039"/>
                </a:cubicBezTo>
                <a:cubicBezTo>
                  <a:pt x="1193" y="1042"/>
                  <a:pt x="1193" y="1046"/>
                  <a:pt x="1193" y="1049"/>
                </a:cubicBezTo>
                <a:cubicBezTo>
                  <a:pt x="1193" y="1051"/>
                  <a:pt x="1194" y="1053"/>
                  <a:pt x="1195" y="1054"/>
                </a:cubicBezTo>
                <a:cubicBezTo>
                  <a:pt x="1198" y="1057"/>
                  <a:pt x="1201" y="1061"/>
                  <a:pt x="1202" y="1066"/>
                </a:cubicBezTo>
                <a:cubicBezTo>
                  <a:pt x="1204" y="1071"/>
                  <a:pt x="1206" y="1075"/>
                  <a:pt x="1208" y="1079"/>
                </a:cubicBezTo>
                <a:cubicBezTo>
                  <a:pt x="1210" y="1083"/>
                  <a:pt x="1211" y="1086"/>
                  <a:pt x="1211" y="1089"/>
                </a:cubicBezTo>
                <a:cubicBezTo>
                  <a:pt x="1211" y="1093"/>
                  <a:pt x="1212" y="1097"/>
                  <a:pt x="1213" y="1100"/>
                </a:cubicBezTo>
                <a:cubicBezTo>
                  <a:pt x="1213" y="1102"/>
                  <a:pt x="1214" y="1103"/>
                  <a:pt x="1214" y="1105"/>
                </a:cubicBezTo>
                <a:cubicBezTo>
                  <a:pt x="1214" y="1109"/>
                  <a:pt x="1215" y="1113"/>
                  <a:pt x="1216" y="1117"/>
                </a:cubicBezTo>
                <a:cubicBezTo>
                  <a:pt x="1217" y="1121"/>
                  <a:pt x="1219" y="1125"/>
                  <a:pt x="1221" y="1128"/>
                </a:cubicBezTo>
                <a:cubicBezTo>
                  <a:pt x="1223" y="1130"/>
                  <a:pt x="1224" y="1132"/>
                  <a:pt x="1226" y="1134"/>
                </a:cubicBezTo>
                <a:cubicBezTo>
                  <a:pt x="1227" y="1136"/>
                  <a:pt x="1228" y="1138"/>
                  <a:pt x="1229" y="1140"/>
                </a:cubicBezTo>
                <a:cubicBezTo>
                  <a:pt x="1230" y="1145"/>
                  <a:pt x="1231" y="1149"/>
                  <a:pt x="1233" y="1153"/>
                </a:cubicBezTo>
                <a:cubicBezTo>
                  <a:pt x="1234" y="1154"/>
                  <a:pt x="1234" y="1156"/>
                  <a:pt x="1235" y="1157"/>
                </a:cubicBezTo>
                <a:cubicBezTo>
                  <a:pt x="1236" y="1159"/>
                  <a:pt x="1236" y="1162"/>
                  <a:pt x="1234" y="1164"/>
                </a:cubicBezTo>
                <a:cubicBezTo>
                  <a:pt x="1233" y="1165"/>
                  <a:pt x="1233" y="1166"/>
                  <a:pt x="1234" y="1167"/>
                </a:cubicBezTo>
                <a:cubicBezTo>
                  <a:pt x="1235" y="1169"/>
                  <a:pt x="1235" y="1172"/>
                  <a:pt x="1236" y="1175"/>
                </a:cubicBezTo>
                <a:cubicBezTo>
                  <a:pt x="1236" y="1175"/>
                  <a:pt x="1236" y="1176"/>
                  <a:pt x="1236" y="1176"/>
                </a:cubicBezTo>
                <a:cubicBezTo>
                  <a:pt x="1239" y="1178"/>
                  <a:pt x="1243" y="1180"/>
                  <a:pt x="1246" y="1181"/>
                </a:cubicBezTo>
                <a:cubicBezTo>
                  <a:pt x="1246" y="1182"/>
                  <a:pt x="1247" y="1181"/>
                  <a:pt x="1248" y="1181"/>
                </a:cubicBezTo>
                <a:cubicBezTo>
                  <a:pt x="1251" y="1180"/>
                  <a:pt x="1254" y="1178"/>
                  <a:pt x="1257" y="1179"/>
                </a:cubicBezTo>
                <a:cubicBezTo>
                  <a:pt x="1259" y="1179"/>
                  <a:pt x="1260" y="1178"/>
                  <a:pt x="1262" y="1178"/>
                </a:cubicBezTo>
                <a:cubicBezTo>
                  <a:pt x="1264" y="1177"/>
                  <a:pt x="1266" y="1176"/>
                  <a:pt x="1269" y="1176"/>
                </a:cubicBezTo>
                <a:cubicBezTo>
                  <a:pt x="1272" y="1176"/>
                  <a:pt x="1275" y="1175"/>
                  <a:pt x="1278" y="1177"/>
                </a:cubicBezTo>
                <a:cubicBezTo>
                  <a:pt x="1278" y="1177"/>
                  <a:pt x="1280" y="1177"/>
                  <a:pt x="1280" y="1177"/>
                </a:cubicBezTo>
                <a:cubicBezTo>
                  <a:pt x="1283" y="1175"/>
                  <a:pt x="1286" y="1177"/>
                  <a:pt x="1288" y="1174"/>
                </a:cubicBezTo>
                <a:cubicBezTo>
                  <a:pt x="1289" y="1174"/>
                  <a:pt x="1290" y="1173"/>
                  <a:pt x="1291" y="1173"/>
                </a:cubicBezTo>
                <a:cubicBezTo>
                  <a:pt x="1295" y="1173"/>
                  <a:pt x="1299" y="1171"/>
                  <a:pt x="1302" y="1169"/>
                </a:cubicBezTo>
                <a:cubicBezTo>
                  <a:pt x="1307" y="1166"/>
                  <a:pt x="1311" y="1162"/>
                  <a:pt x="1315" y="1158"/>
                </a:cubicBezTo>
                <a:cubicBezTo>
                  <a:pt x="1318" y="1155"/>
                  <a:pt x="1321" y="1152"/>
                  <a:pt x="1323" y="1149"/>
                </a:cubicBezTo>
                <a:cubicBezTo>
                  <a:pt x="1325" y="1146"/>
                  <a:pt x="1327" y="1143"/>
                  <a:pt x="1329" y="1140"/>
                </a:cubicBezTo>
                <a:cubicBezTo>
                  <a:pt x="1330" y="1138"/>
                  <a:pt x="1332" y="1136"/>
                  <a:pt x="1333" y="1135"/>
                </a:cubicBezTo>
                <a:cubicBezTo>
                  <a:pt x="1337" y="1133"/>
                  <a:pt x="1339" y="1130"/>
                  <a:pt x="1340" y="1126"/>
                </a:cubicBezTo>
                <a:cubicBezTo>
                  <a:pt x="1341" y="1123"/>
                  <a:pt x="1342" y="1120"/>
                  <a:pt x="1343" y="1117"/>
                </a:cubicBezTo>
                <a:cubicBezTo>
                  <a:pt x="1343" y="1116"/>
                  <a:pt x="1343" y="1114"/>
                  <a:pt x="1342" y="1113"/>
                </a:cubicBezTo>
                <a:cubicBezTo>
                  <a:pt x="1341" y="1111"/>
                  <a:pt x="1342" y="1110"/>
                  <a:pt x="1343" y="1108"/>
                </a:cubicBezTo>
                <a:cubicBezTo>
                  <a:pt x="1345" y="1107"/>
                  <a:pt x="1347" y="1105"/>
                  <a:pt x="1350" y="1105"/>
                </a:cubicBezTo>
                <a:cubicBezTo>
                  <a:pt x="1353" y="1104"/>
                  <a:pt x="1356" y="1103"/>
                  <a:pt x="1358" y="1101"/>
                </a:cubicBezTo>
                <a:cubicBezTo>
                  <a:pt x="1360" y="1100"/>
                  <a:pt x="1362" y="1098"/>
                  <a:pt x="1362" y="1096"/>
                </a:cubicBezTo>
                <a:cubicBezTo>
                  <a:pt x="1362" y="1093"/>
                  <a:pt x="1363" y="1090"/>
                  <a:pt x="1363" y="1087"/>
                </a:cubicBezTo>
                <a:cubicBezTo>
                  <a:pt x="1363" y="1086"/>
                  <a:pt x="1363" y="1084"/>
                  <a:pt x="1363" y="1083"/>
                </a:cubicBezTo>
                <a:cubicBezTo>
                  <a:pt x="1362" y="1078"/>
                  <a:pt x="1360" y="1074"/>
                  <a:pt x="1359" y="1069"/>
                </a:cubicBezTo>
                <a:cubicBezTo>
                  <a:pt x="1359" y="1068"/>
                  <a:pt x="1359" y="1066"/>
                  <a:pt x="1360" y="1065"/>
                </a:cubicBezTo>
                <a:cubicBezTo>
                  <a:pt x="1366" y="1060"/>
                  <a:pt x="1373" y="1055"/>
                  <a:pt x="1379" y="1050"/>
                </a:cubicBezTo>
                <a:cubicBezTo>
                  <a:pt x="1381" y="1048"/>
                  <a:pt x="1383" y="1047"/>
                  <a:pt x="1385" y="1046"/>
                </a:cubicBezTo>
                <a:cubicBezTo>
                  <a:pt x="1387" y="1045"/>
                  <a:pt x="1390" y="1044"/>
                  <a:pt x="1392" y="1043"/>
                </a:cubicBezTo>
                <a:cubicBezTo>
                  <a:pt x="1397" y="1040"/>
                  <a:pt x="1400" y="1036"/>
                  <a:pt x="1402" y="1030"/>
                </a:cubicBezTo>
                <a:cubicBezTo>
                  <a:pt x="1403" y="1028"/>
                  <a:pt x="1404" y="1026"/>
                  <a:pt x="1404" y="1023"/>
                </a:cubicBezTo>
                <a:cubicBezTo>
                  <a:pt x="1403" y="1020"/>
                  <a:pt x="1404" y="1018"/>
                  <a:pt x="1404" y="1015"/>
                </a:cubicBezTo>
                <a:cubicBezTo>
                  <a:pt x="1404" y="1013"/>
                  <a:pt x="1404" y="1011"/>
                  <a:pt x="1404" y="1009"/>
                </a:cubicBezTo>
                <a:cubicBezTo>
                  <a:pt x="1403" y="1005"/>
                  <a:pt x="1403" y="1002"/>
                  <a:pt x="1404" y="998"/>
                </a:cubicBezTo>
                <a:cubicBezTo>
                  <a:pt x="1405" y="997"/>
                  <a:pt x="1404" y="995"/>
                  <a:pt x="1402" y="994"/>
                </a:cubicBezTo>
                <a:cubicBezTo>
                  <a:pt x="1399" y="992"/>
                  <a:pt x="1398" y="989"/>
                  <a:pt x="1397" y="986"/>
                </a:cubicBezTo>
                <a:cubicBezTo>
                  <a:pt x="1396" y="982"/>
                  <a:pt x="1396" y="978"/>
                  <a:pt x="1396" y="974"/>
                </a:cubicBezTo>
                <a:cubicBezTo>
                  <a:pt x="1396" y="973"/>
                  <a:pt x="1396" y="972"/>
                  <a:pt x="1396" y="972"/>
                </a:cubicBezTo>
                <a:cubicBezTo>
                  <a:pt x="1397" y="970"/>
                  <a:pt x="1397" y="968"/>
                  <a:pt x="1396" y="967"/>
                </a:cubicBezTo>
                <a:cubicBezTo>
                  <a:pt x="1392" y="965"/>
                  <a:pt x="1392" y="962"/>
                  <a:pt x="1394" y="958"/>
                </a:cubicBezTo>
                <a:cubicBezTo>
                  <a:pt x="1395" y="956"/>
                  <a:pt x="1396" y="953"/>
                  <a:pt x="1398" y="951"/>
                </a:cubicBezTo>
                <a:cubicBezTo>
                  <a:pt x="1400" y="948"/>
                  <a:pt x="1401" y="945"/>
                  <a:pt x="1403" y="942"/>
                </a:cubicBezTo>
                <a:cubicBezTo>
                  <a:pt x="1404" y="940"/>
                  <a:pt x="1404" y="939"/>
                  <a:pt x="1406" y="938"/>
                </a:cubicBezTo>
                <a:cubicBezTo>
                  <a:pt x="1409" y="936"/>
                  <a:pt x="1411" y="934"/>
                  <a:pt x="1413" y="931"/>
                </a:cubicBezTo>
                <a:cubicBezTo>
                  <a:pt x="1418" y="925"/>
                  <a:pt x="1424" y="919"/>
                  <a:pt x="1431" y="913"/>
                </a:cubicBezTo>
                <a:cubicBezTo>
                  <a:pt x="1434" y="910"/>
                  <a:pt x="1437" y="906"/>
                  <a:pt x="1442" y="904"/>
                </a:cubicBezTo>
                <a:cubicBezTo>
                  <a:pt x="1443" y="904"/>
                  <a:pt x="1443" y="903"/>
                  <a:pt x="1444" y="903"/>
                </a:cubicBezTo>
                <a:cubicBezTo>
                  <a:pt x="1455" y="894"/>
                  <a:pt x="1463" y="884"/>
                  <a:pt x="1469" y="871"/>
                </a:cubicBezTo>
                <a:cubicBezTo>
                  <a:pt x="1471" y="866"/>
                  <a:pt x="1473" y="862"/>
                  <a:pt x="1476" y="857"/>
                </a:cubicBezTo>
                <a:cubicBezTo>
                  <a:pt x="1478" y="855"/>
                  <a:pt x="1480" y="851"/>
                  <a:pt x="1481" y="848"/>
                </a:cubicBezTo>
                <a:cubicBezTo>
                  <a:pt x="1482" y="843"/>
                  <a:pt x="1482" y="839"/>
                  <a:pt x="1482" y="834"/>
                </a:cubicBezTo>
                <a:cubicBezTo>
                  <a:pt x="1482" y="833"/>
                  <a:pt x="1480" y="831"/>
                  <a:pt x="1479" y="832"/>
                </a:cubicBezTo>
                <a:cubicBezTo>
                  <a:pt x="1478" y="832"/>
                  <a:pt x="1478" y="832"/>
                  <a:pt x="1478" y="832"/>
                </a:cubicBezTo>
                <a:cubicBezTo>
                  <a:pt x="1474" y="835"/>
                  <a:pt x="1470" y="836"/>
                  <a:pt x="1466" y="836"/>
                </a:cubicBezTo>
                <a:cubicBezTo>
                  <a:pt x="1461" y="837"/>
                  <a:pt x="1455" y="837"/>
                  <a:pt x="1449" y="840"/>
                </a:cubicBezTo>
                <a:cubicBezTo>
                  <a:pt x="1449" y="840"/>
                  <a:pt x="1448" y="840"/>
                  <a:pt x="1447" y="840"/>
                </a:cubicBezTo>
                <a:cubicBezTo>
                  <a:pt x="1443" y="840"/>
                  <a:pt x="1440" y="841"/>
                  <a:pt x="1438" y="842"/>
                </a:cubicBezTo>
                <a:cubicBezTo>
                  <a:pt x="1437" y="843"/>
                  <a:pt x="1436" y="843"/>
                  <a:pt x="1435" y="843"/>
                </a:cubicBezTo>
                <a:cubicBezTo>
                  <a:pt x="1434" y="843"/>
                  <a:pt x="1433" y="843"/>
                  <a:pt x="1432" y="843"/>
                </a:cubicBezTo>
                <a:cubicBezTo>
                  <a:pt x="1431" y="842"/>
                  <a:pt x="1430" y="842"/>
                  <a:pt x="1430" y="841"/>
                </a:cubicBezTo>
                <a:cubicBezTo>
                  <a:pt x="1428" y="839"/>
                  <a:pt x="1426" y="837"/>
                  <a:pt x="1424" y="835"/>
                </a:cubicBezTo>
                <a:cubicBezTo>
                  <a:pt x="1423" y="834"/>
                  <a:pt x="1423" y="833"/>
                  <a:pt x="1423" y="833"/>
                </a:cubicBezTo>
                <a:cubicBezTo>
                  <a:pt x="1425" y="829"/>
                  <a:pt x="1425" y="828"/>
                  <a:pt x="1423" y="827"/>
                </a:cubicBezTo>
                <a:cubicBezTo>
                  <a:pt x="1421" y="825"/>
                  <a:pt x="1420" y="824"/>
                  <a:pt x="1418" y="822"/>
                </a:cubicBezTo>
                <a:cubicBezTo>
                  <a:pt x="1416" y="819"/>
                  <a:pt x="1412" y="816"/>
                  <a:pt x="1409" y="813"/>
                </a:cubicBezTo>
                <a:cubicBezTo>
                  <a:pt x="1408" y="811"/>
                  <a:pt x="1405" y="810"/>
                  <a:pt x="1403" y="808"/>
                </a:cubicBezTo>
                <a:cubicBezTo>
                  <a:pt x="1399" y="806"/>
                  <a:pt x="1395" y="803"/>
                  <a:pt x="1394" y="798"/>
                </a:cubicBezTo>
                <a:cubicBezTo>
                  <a:pt x="1393" y="796"/>
                  <a:pt x="1393" y="793"/>
                  <a:pt x="1392" y="791"/>
                </a:cubicBezTo>
                <a:cubicBezTo>
                  <a:pt x="1391" y="788"/>
                  <a:pt x="1389" y="786"/>
                  <a:pt x="1387" y="785"/>
                </a:cubicBezTo>
                <a:cubicBezTo>
                  <a:pt x="1385" y="783"/>
                  <a:pt x="1384" y="782"/>
                  <a:pt x="1382" y="780"/>
                </a:cubicBezTo>
                <a:cubicBezTo>
                  <a:pt x="1380" y="779"/>
                  <a:pt x="1379" y="777"/>
                  <a:pt x="1379" y="776"/>
                </a:cubicBezTo>
                <a:cubicBezTo>
                  <a:pt x="1379" y="771"/>
                  <a:pt x="1378" y="766"/>
                  <a:pt x="1377" y="761"/>
                </a:cubicBezTo>
                <a:cubicBezTo>
                  <a:pt x="1376" y="756"/>
                  <a:pt x="1373" y="753"/>
                  <a:pt x="1369" y="751"/>
                </a:cubicBezTo>
                <a:cubicBezTo>
                  <a:pt x="1368" y="750"/>
                  <a:pt x="1368" y="750"/>
                  <a:pt x="1367" y="750"/>
                </a:cubicBezTo>
                <a:cubicBezTo>
                  <a:pt x="1366" y="749"/>
                  <a:pt x="1366" y="748"/>
                  <a:pt x="1365" y="748"/>
                </a:cubicBezTo>
                <a:cubicBezTo>
                  <a:pt x="1365" y="747"/>
                  <a:pt x="1365" y="746"/>
                  <a:pt x="1365" y="745"/>
                </a:cubicBezTo>
                <a:cubicBezTo>
                  <a:pt x="1365" y="742"/>
                  <a:pt x="1364" y="739"/>
                  <a:pt x="1362" y="737"/>
                </a:cubicBezTo>
                <a:cubicBezTo>
                  <a:pt x="1362" y="736"/>
                  <a:pt x="1361" y="735"/>
                  <a:pt x="1360" y="733"/>
                </a:cubicBezTo>
                <a:cubicBezTo>
                  <a:pt x="1357" y="728"/>
                  <a:pt x="1353" y="723"/>
                  <a:pt x="1352" y="716"/>
                </a:cubicBezTo>
                <a:cubicBezTo>
                  <a:pt x="1351" y="715"/>
                  <a:pt x="1351" y="714"/>
                  <a:pt x="1350" y="713"/>
                </a:cubicBezTo>
                <a:cubicBezTo>
                  <a:pt x="1350" y="712"/>
                  <a:pt x="1350" y="711"/>
                  <a:pt x="1351" y="711"/>
                </a:cubicBezTo>
                <a:cubicBezTo>
                  <a:pt x="1352" y="711"/>
                  <a:pt x="1354" y="712"/>
                  <a:pt x="1355" y="711"/>
                </a:cubicBezTo>
                <a:cubicBezTo>
                  <a:pt x="1355" y="710"/>
                  <a:pt x="1356" y="709"/>
                  <a:pt x="1358" y="709"/>
                </a:cubicBezTo>
                <a:cubicBezTo>
                  <a:pt x="1359" y="709"/>
                  <a:pt x="1360" y="710"/>
                  <a:pt x="1361" y="711"/>
                </a:cubicBezTo>
                <a:cubicBezTo>
                  <a:pt x="1362" y="712"/>
                  <a:pt x="1362" y="713"/>
                  <a:pt x="1363" y="714"/>
                </a:cubicBezTo>
                <a:cubicBezTo>
                  <a:pt x="1367" y="718"/>
                  <a:pt x="1369" y="723"/>
                  <a:pt x="1372" y="727"/>
                </a:cubicBezTo>
                <a:cubicBezTo>
                  <a:pt x="1374" y="730"/>
                  <a:pt x="1375" y="732"/>
                  <a:pt x="1376" y="735"/>
                </a:cubicBezTo>
                <a:cubicBezTo>
                  <a:pt x="1376" y="737"/>
                  <a:pt x="1377" y="738"/>
                  <a:pt x="1379" y="739"/>
                </a:cubicBezTo>
                <a:cubicBezTo>
                  <a:pt x="1383" y="740"/>
                  <a:pt x="1385" y="742"/>
                  <a:pt x="1386" y="746"/>
                </a:cubicBezTo>
                <a:cubicBezTo>
                  <a:pt x="1387" y="747"/>
                  <a:pt x="1387" y="748"/>
                  <a:pt x="1388" y="749"/>
                </a:cubicBezTo>
                <a:cubicBezTo>
                  <a:pt x="1389" y="751"/>
                  <a:pt x="1389" y="753"/>
                  <a:pt x="1389" y="755"/>
                </a:cubicBezTo>
                <a:cubicBezTo>
                  <a:pt x="1389" y="756"/>
                  <a:pt x="1389" y="757"/>
                  <a:pt x="1389" y="758"/>
                </a:cubicBezTo>
                <a:cubicBezTo>
                  <a:pt x="1390" y="762"/>
                  <a:pt x="1392" y="766"/>
                  <a:pt x="1396" y="769"/>
                </a:cubicBezTo>
                <a:cubicBezTo>
                  <a:pt x="1397" y="770"/>
                  <a:pt x="1399" y="770"/>
                  <a:pt x="1400" y="771"/>
                </a:cubicBezTo>
                <a:cubicBezTo>
                  <a:pt x="1402" y="773"/>
                  <a:pt x="1404" y="775"/>
                  <a:pt x="1405" y="778"/>
                </a:cubicBezTo>
                <a:cubicBezTo>
                  <a:pt x="1406" y="782"/>
                  <a:pt x="1408" y="785"/>
                  <a:pt x="1410" y="787"/>
                </a:cubicBezTo>
                <a:cubicBezTo>
                  <a:pt x="1412" y="789"/>
                  <a:pt x="1414" y="792"/>
                  <a:pt x="1416" y="794"/>
                </a:cubicBezTo>
                <a:cubicBezTo>
                  <a:pt x="1418" y="797"/>
                  <a:pt x="1419" y="800"/>
                  <a:pt x="1419" y="804"/>
                </a:cubicBezTo>
                <a:cubicBezTo>
                  <a:pt x="1418" y="805"/>
                  <a:pt x="1418" y="806"/>
                  <a:pt x="1419" y="807"/>
                </a:cubicBezTo>
                <a:cubicBezTo>
                  <a:pt x="1421" y="811"/>
                  <a:pt x="1421" y="816"/>
                  <a:pt x="1423" y="820"/>
                </a:cubicBezTo>
                <a:cubicBezTo>
                  <a:pt x="1423" y="821"/>
                  <a:pt x="1424" y="823"/>
                  <a:pt x="1425" y="824"/>
                </a:cubicBezTo>
                <a:cubicBezTo>
                  <a:pt x="1425" y="826"/>
                  <a:pt x="1427" y="826"/>
                  <a:pt x="1428" y="826"/>
                </a:cubicBezTo>
                <a:cubicBezTo>
                  <a:pt x="1430" y="826"/>
                  <a:pt x="1431" y="826"/>
                  <a:pt x="1433" y="826"/>
                </a:cubicBezTo>
                <a:cubicBezTo>
                  <a:pt x="1435" y="826"/>
                  <a:pt x="1437" y="825"/>
                  <a:pt x="1438" y="824"/>
                </a:cubicBezTo>
                <a:cubicBezTo>
                  <a:pt x="1440" y="821"/>
                  <a:pt x="1442" y="821"/>
                  <a:pt x="1445" y="821"/>
                </a:cubicBezTo>
                <a:cubicBezTo>
                  <a:pt x="1448" y="821"/>
                  <a:pt x="1451" y="821"/>
                  <a:pt x="1454" y="819"/>
                </a:cubicBezTo>
                <a:cubicBezTo>
                  <a:pt x="1456" y="818"/>
                  <a:pt x="1458" y="817"/>
                  <a:pt x="1460" y="817"/>
                </a:cubicBezTo>
                <a:cubicBezTo>
                  <a:pt x="1462" y="817"/>
                  <a:pt x="1463" y="816"/>
                  <a:pt x="1464" y="815"/>
                </a:cubicBezTo>
                <a:cubicBezTo>
                  <a:pt x="1466" y="813"/>
                  <a:pt x="1468" y="812"/>
                  <a:pt x="1470" y="811"/>
                </a:cubicBezTo>
                <a:cubicBezTo>
                  <a:pt x="1473" y="810"/>
                  <a:pt x="1476" y="810"/>
                  <a:pt x="1479" y="808"/>
                </a:cubicBezTo>
                <a:cubicBezTo>
                  <a:pt x="1481" y="808"/>
                  <a:pt x="1483" y="806"/>
                  <a:pt x="1486" y="805"/>
                </a:cubicBezTo>
                <a:cubicBezTo>
                  <a:pt x="1487" y="805"/>
                  <a:pt x="1488" y="804"/>
                  <a:pt x="1488" y="803"/>
                </a:cubicBezTo>
                <a:cubicBezTo>
                  <a:pt x="1489" y="800"/>
                  <a:pt x="1491" y="798"/>
                  <a:pt x="1493" y="797"/>
                </a:cubicBezTo>
                <a:cubicBezTo>
                  <a:pt x="1497" y="796"/>
                  <a:pt x="1500" y="795"/>
                  <a:pt x="1504" y="795"/>
                </a:cubicBezTo>
                <a:cubicBezTo>
                  <a:pt x="1507" y="794"/>
                  <a:pt x="1509" y="793"/>
                  <a:pt x="1509" y="790"/>
                </a:cubicBezTo>
                <a:cubicBezTo>
                  <a:pt x="1510" y="789"/>
                  <a:pt x="1510" y="788"/>
                  <a:pt x="1512" y="788"/>
                </a:cubicBezTo>
                <a:cubicBezTo>
                  <a:pt x="1515" y="787"/>
                  <a:pt x="1517" y="786"/>
                  <a:pt x="1518" y="782"/>
                </a:cubicBezTo>
                <a:cubicBezTo>
                  <a:pt x="1519" y="781"/>
                  <a:pt x="1520" y="780"/>
                  <a:pt x="1522" y="780"/>
                </a:cubicBezTo>
                <a:cubicBezTo>
                  <a:pt x="1523" y="779"/>
                  <a:pt x="1524" y="779"/>
                  <a:pt x="1525" y="779"/>
                </a:cubicBezTo>
                <a:cubicBezTo>
                  <a:pt x="1526" y="778"/>
                  <a:pt x="1526" y="777"/>
                  <a:pt x="1526" y="777"/>
                </a:cubicBezTo>
                <a:cubicBezTo>
                  <a:pt x="1527" y="775"/>
                  <a:pt x="1526" y="773"/>
                  <a:pt x="1527" y="771"/>
                </a:cubicBezTo>
                <a:cubicBezTo>
                  <a:pt x="1527" y="770"/>
                  <a:pt x="1527" y="769"/>
                  <a:pt x="1529" y="768"/>
                </a:cubicBezTo>
                <a:cubicBezTo>
                  <a:pt x="1533" y="765"/>
                  <a:pt x="1536" y="761"/>
                  <a:pt x="1538" y="756"/>
                </a:cubicBezTo>
                <a:cubicBezTo>
                  <a:pt x="1539" y="754"/>
                  <a:pt x="1539" y="752"/>
                  <a:pt x="1536" y="750"/>
                </a:cubicBezTo>
                <a:cubicBezTo>
                  <a:pt x="1535" y="748"/>
                  <a:pt x="1533" y="746"/>
                  <a:pt x="1532" y="744"/>
                </a:cubicBezTo>
                <a:cubicBezTo>
                  <a:pt x="1531" y="743"/>
                  <a:pt x="1530" y="742"/>
                  <a:pt x="1528" y="741"/>
                </a:cubicBezTo>
                <a:cubicBezTo>
                  <a:pt x="1525" y="741"/>
                  <a:pt x="1523" y="741"/>
                  <a:pt x="1521" y="740"/>
                </a:cubicBezTo>
                <a:cubicBezTo>
                  <a:pt x="1520" y="740"/>
                  <a:pt x="1518" y="739"/>
                  <a:pt x="1517" y="738"/>
                </a:cubicBezTo>
                <a:cubicBezTo>
                  <a:pt x="1515" y="736"/>
                  <a:pt x="1513" y="734"/>
                  <a:pt x="1513" y="731"/>
                </a:cubicBezTo>
                <a:cubicBezTo>
                  <a:pt x="1513" y="728"/>
                  <a:pt x="1512" y="725"/>
                  <a:pt x="1512" y="723"/>
                </a:cubicBezTo>
                <a:cubicBezTo>
                  <a:pt x="1512" y="723"/>
                  <a:pt x="1512" y="722"/>
                  <a:pt x="1512" y="722"/>
                </a:cubicBezTo>
                <a:cubicBezTo>
                  <a:pt x="1511" y="722"/>
                  <a:pt x="1510" y="722"/>
                  <a:pt x="1510" y="723"/>
                </a:cubicBezTo>
                <a:cubicBezTo>
                  <a:pt x="1507" y="726"/>
                  <a:pt x="1503" y="730"/>
                  <a:pt x="1500" y="734"/>
                </a:cubicBezTo>
                <a:cubicBezTo>
                  <a:pt x="1498" y="737"/>
                  <a:pt x="1495" y="739"/>
                  <a:pt x="1492" y="738"/>
                </a:cubicBezTo>
                <a:cubicBezTo>
                  <a:pt x="1489" y="738"/>
                  <a:pt x="1486" y="738"/>
                  <a:pt x="1483" y="739"/>
                </a:cubicBezTo>
                <a:cubicBezTo>
                  <a:pt x="1482" y="740"/>
                  <a:pt x="1481" y="739"/>
                  <a:pt x="1480" y="738"/>
                </a:cubicBezTo>
                <a:cubicBezTo>
                  <a:pt x="1479" y="737"/>
                  <a:pt x="1478" y="736"/>
                  <a:pt x="1478" y="735"/>
                </a:cubicBezTo>
                <a:cubicBezTo>
                  <a:pt x="1478" y="732"/>
                  <a:pt x="1477" y="729"/>
                  <a:pt x="1477" y="726"/>
                </a:cubicBezTo>
                <a:cubicBezTo>
                  <a:pt x="1477" y="725"/>
                  <a:pt x="1477" y="725"/>
                  <a:pt x="1476" y="724"/>
                </a:cubicBezTo>
                <a:cubicBezTo>
                  <a:pt x="1476" y="724"/>
                  <a:pt x="1476" y="723"/>
                  <a:pt x="1475" y="723"/>
                </a:cubicBezTo>
                <a:cubicBezTo>
                  <a:pt x="1475" y="723"/>
                  <a:pt x="1474" y="724"/>
                  <a:pt x="1474" y="724"/>
                </a:cubicBezTo>
                <a:cubicBezTo>
                  <a:pt x="1473" y="725"/>
                  <a:pt x="1473" y="726"/>
                  <a:pt x="1472" y="727"/>
                </a:cubicBezTo>
                <a:cubicBezTo>
                  <a:pt x="1471" y="728"/>
                  <a:pt x="1470" y="728"/>
                  <a:pt x="1469" y="727"/>
                </a:cubicBezTo>
                <a:cubicBezTo>
                  <a:pt x="1468" y="726"/>
                  <a:pt x="1467" y="724"/>
                  <a:pt x="1467" y="722"/>
                </a:cubicBezTo>
                <a:cubicBezTo>
                  <a:pt x="1467" y="719"/>
                  <a:pt x="1465" y="717"/>
                  <a:pt x="1463" y="715"/>
                </a:cubicBezTo>
                <a:cubicBezTo>
                  <a:pt x="1462" y="713"/>
                  <a:pt x="1460" y="712"/>
                  <a:pt x="1459" y="710"/>
                </a:cubicBezTo>
                <a:cubicBezTo>
                  <a:pt x="1458" y="710"/>
                  <a:pt x="1457" y="709"/>
                  <a:pt x="1457" y="709"/>
                </a:cubicBezTo>
                <a:cubicBezTo>
                  <a:pt x="1455" y="706"/>
                  <a:pt x="1453" y="703"/>
                  <a:pt x="1452" y="700"/>
                </a:cubicBezTo>
                <a:cubicBezTo>
                  <a:pt x="1451" y="699"/>
                  <a:pt x="1452" y="698"/>
                  <a:pt x="1452" y="697"/>
                </a:cubicBezTo>
                <a:cubicBezTo>
                  <a:pt x="1452" y="696"/>
                  <a:pt x="1452" y="695"/>
                  <a:pt x="1452" y="694"/>
                </a:cubicBezTo>
                <a:cubicBezTo>
                  <a:pt x="1453" y="693"/>
                  <a:pt x="1453" y="693"/>
                  <a:pt x="1454" y="693"/>
                </a:cubicBezTo>
                <a:cubicBezTo>
                  <a:pt x="1455" y="692"/>
                  <a:pt x="1457" y="692"/>
                  <a:pt x="1459" y="692"/>
                </a:cubicBezTo>
                <a:cubicBezTo>
                  <a:pt x="1460" y="692"/>
                  <a:pt x="1462" y="692"/>
                  <a:pt x="1464" y="693"/>
                </a:cubicBezTo>
                <a:cubicBezTo>
                  <a:pt x="1465" y="694"/>
                  <a:pt x="1465" y="695"/>
                  <a:pt x="1466" y="696"/>
                </a:cubicBezTo>
                <a:cubicBezTo>
                  <a:pt x="1468" y="700"/>
                  <a:pt x="1471" y="703"/>
                  <a:pt x="1473" y="707"/>
                </a:cubicBezTo>
                <a:cubicBezTo>
                  <a:pt x="1474" y="708"/>
                  <a:pt x="1475" y="709"/>
                  <a:pt x="1477" y="710"/>
                </a:cubicBezTo>
                <a:cubicBezTo>
                  <a:pt x="1478" y="710"/>
                  <a:pt x="1478" y="710"/>
                  <a:pt x="1479" y="710"/>
                </a:cubicBezTo>
                <a:cubicBezTo>
                  <a:pt x="1481" y="711"/>
                  <a:pt x="1483" y="712"/>
                  <a:pt x="1484" y="713"/>
                </a:cubicBezTo>
                <a:cubicBezTo>
                  <a:pt x="1485" y="715"/>
                  <a:pt x="1487" y="715"/>
                  <a:pt x="1488" y="716"/>
                </a:cubicBezTo>
                <a:cubicBezTo>
                  <a:pt x="1491" y="718"/>
                  <a:pt x="1495" y="719"/>
                  <a:pt x="1499" y="720"/>
                </a:cubicBezTo>
                <a:cubicBezTo>
                  <a:pt x="1500" y="720"/>
                  <a:pt x="1501" y="720"/>
                  <a:pt x="1503" y="719"/>
                </a:cubicBezTo>
                <a:cubicBezTo>
                  <a:pt x="1505" y="718"/>
                  <a:pt x="1507" y="717"/>
                  <a:pt x="1509" y="716"/>
                </a:cubicBezTo>
                <a:cubicBezTo>
                  <a:pt x="1512" y="715"/>
                  <a:pt x="1514" y="716"/>
                  <a:pt x="1515" y="718"/>
                </a:cubicBezTo>
                <a:cubicBezTo>
                  <a:pt x="1516" y="720"/>
                  <a:pt x="1517" y="722"/>
                  <a:pt x="1517" y="724"/>
                </a:cubicBezTo>
                <a:cubicBezTo>
                  <a:pt x="1518" y="726"/>
                  <a:pt x="1520" y="726"/>
                  <a:pt x="1521" y="727"/>
                </a:cubicBezTo>
                <a:cubicBezTo>
                  <a:pt x="1530" y="727"/>
                  <a:pt x="1538" y="729"/>
                  <a:pt x="1546" y="730"/>
                </a:cubicBezTo>
                <a:cubicBezTo>
                  <a:pt x="1549" y="731"/>
                  <a:pt x="1551" y="731"/>
                  <a:pt x="1554" y="731"/>
                </a:cubicBezTo>
                <a:cubicBezTo>
                  <a:pt x="1559" y="730"/>
                  <a:pt x="1564" y="729"/>
                  <a:pt x="1569" y="730"/>
                </a:cubicBezTo>
                <a:cubicBezTo>
                  <a:pt x="1570" y="730"/>
                  <a:pt x="1571" y="730"/>
                  <a:pt x="1572" y="729"/>
                </a:cubicBezTo>
                <a:cubicBezTo>
                  <a:pt x="1576" y="728"/>
                  <a:pt x="1579" y="728"/>
                  <a:pt x="1583" y="728"/>
                </a:cubicBezTo>
                <a:cubicBezTo>
                  <a:pt x="1584" y="728"/>
                  <a:pt x="1585" y="729"/>
                  <a:pt x="1586" y="730"/>
                </a:cubicBezTo>
                <a:cubicBezTo>
                  <a:pt x="1586" y="731"/>
                  <a:pt x="1587" y="732"/>
                  <a:pt x="1588" y="733"/>
                </a:cubicBezTo>
                <a:cubicBezTo>
                  <a:pt x="1589" y="733"/>
                  <a:pt x="1590" y="735"/>
                  <a:pt x="1590" y="736"/>
                </a:cubicBezTo>
                <a:cubicBezTo>
                  <a:pt x="1591" y="739"/>
                  <a:pt x="1593" y="741"/>
                  <a:pt x="1596" y="741"/>
                </a:cubicBezTo>
                <a:cubicBezTo>
                  <a:pt x="1598" y="741"/>
                  <a:pt x="1599" y="743"/>
                  <a:pt x="1601" y="745"/>
                </a:cubicBezTo>
                <a:cubicBezTo>
                  <a:pt x="1603" y="748"/>
                  <a:pt x="1606" y="749"/>
                  <a:pt x="1610" y="749"/>
                </a:cubicBezTo>
                <a:cubicBezTo>
                  <a:pt x="1610" y="749"/>
                  <a:pt x="1611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1" y="751"/>
                  <a:pt x="1609" y="752"/>
                  <a:pt x="1606" y="751"/>
                </a:cubicBezTo>
                <a:cubicBezTo>
                  <a:pt x="1606" y="751"/>
                  <a:pt x="1605" y="752"/>
                  <a:pt x="1605" y="752"/>
                </a:cubicBezTo>
                <a:cubicBezTo>
                  <a:pt x="1605" y="752"/>
                  <a:pt x="1605" y="753"/>
                  <a:pt x="1605" y="753"/>
                </a:cubicBezTo>
                <a:cubicBezTo>
                  <a:pt x="1608" y="756"/>
                  <a:pt x="1610" y="759"/>
                  <a:pt x="1613" y="761"/>
                </a:cubicBezTo>
                <a:cubicBezTo>
                  <a:pt x="1618" y="766"/>
                  <a:pt x="1620" y="766"/>
                  <a:pt x="1626" y="762"/>
                </a:cubicBezTo>
                <a:cubicBezTo>
                  <a:pt x="1628" y="761"/>
                  <a:pt x="1630" y="759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7"/>
                  <a:pt x="1630" y="757"/>
                </a:cubicBezTo>
                <a:cubicBezTo>
                  <a:pt x="1632" y="761"/>
                  <a:pt x="1633" y="764"/>
                  <a:pt x="1633" y="768"/>
                </a:cubicBezTo>
                <a:cubicBezTo>
                  <a:pt x="1633" y="770"/>
                  <a:pt x="1633" y="772"/>
                  <a:pt x="1633" y="774"/>
                </a:cubicBezTo>
                <a:cubicBezTo>
                  <a:pt x="1635" y="778"/>
                  <a:pt x="1636" y="782"/>
                  <a:pt x="1637" y="786"/>
                </a:cubicBezTo>
                <a:cubicBezTo>
                  <a:pt x="1638" y="791"/>
                  <a:pt x="1640" y="794"/>
                  <a:pt x="1640" y="799"/>
                </a:cubicBezTo>
                <a:cubicBezTo>
                  <a:pt x="1640" y="800"/>
                  <a:pt x="1641" y="800"/>
                  <a:pt x="1641" y="801"/>
                </a:cubicBezTo>
                <a:cubicBezTo>
                  <a:pt x="1643" y="804"/>
                  <a:pt x="1644" y="806"/>
                  <a:pt x="1646" y="809"/>
                </a:cubicBezTo>
                <a:cubicBezTo>
                  <a:pt x="1648" y="812"/>
                  <a:pt x="1649" y="815"/>
                  <a:pt x="1650" y="818"/>
                </a:cubicBezTo>
                <a:cubicBezTo>
                  <a:pt x="1651" y="820"/>
                  <a:pt x="1651" y="822"/>
                  <a:pt x="1652" y="823"/>
                </a:cubicBezTo>
                <a:cubicBezTo>
                  <a:pt x="1653" y="827"/>
                  <a:pt x="1654" y="830"/>
                  <a:pt x="1657" y="832"/>
                </a:cubicBezTo>
                <a:cubicBezTo>
                  <a:pt x="1658" y="834"/>
                  <a:pt x="1659" y="836"/>
                  <a:pt x="1660" y="837"/>
                </a:cubicBezTo>
                <a:cubicBezTo>
                  <a:pt x="1662" y="841"/>
                  <a:pt x="1664" y="845"/>
                  <a:pt x="1665" y="850"/>
                </a:cubicBezTo>
                <a:cubicBezTo>
                  <a:pt x="1665" y="852"/>
                  <a:pt x="1666" y="855"/>
                  <a:pt x="1668" y="857"/>
                </a:cubicBezTo>
                <a:cubicBezTo>
                  <a:pt x="1669" y="858"/>
                  <a:pt x="1669" y="858"/>
                  <a:pt x="1670" y="859"/>
                </a:cubicBezTo>
                <a:cubicBezTo>
                  <a:pt x="1672" y="861"/>
                  <a:pt x="1676" y="861"/>
                  <a:pt x="1677" y="858"/>
                </a:cubicBezTo>
                <a:cubicBezTo>
                  <a:pt x="1678" y="858"/>
                  <a:pt x="1678" y="857"/>
                  <a:pt x="1679" y="856"/>
                </a:cubicBezTo>
                <a:cubicBezTo>
                  <a:pt x="1679" y="855"/>
                  <a:pt x="1680" y="854"/>
                  <a:pt x="1682" y="853"/>
                </a:cubicBezTo>
                <a:cubicBezTo>
                  <a:pt x="1683" y="852"/>
                  <a:pt x="1684" y="851"/>
                  <a:pt x="1685" y="849"/>
                </a:cubicBezTo>
                <a:cubicBezTo>
                  <a:pt x="1686" y="847"/>
                  <a:pt x="1687" y="845"/>
                  <a:pt x="1689" y="844"/>
                </a:cubicBezTo>
                <a:cubicBezTo>
                  <a:pt x="1691" y="843"/>
                  <a:pt x="1691" y="842"/>
                  <a:pt x="1691" y="840"/>
                </a:cubicBezTo>
                <a:cubicBezTo>
                  <a:pt x="1691" y="839"/>
                  <a:pt x="1690" y="837"/>
                  <a:pt x="1690" y="836"/>
                </a:cubicBezTo>
                <a:cubicBezTo>
                  <a:pt x="1690" y="834"/>
                  <a:pt x="1690" y="832"/>
                  <a:pt x="1691" y="831"/>
                </a:cubicBezTo>
                <a:cubicBezTo>
                  <a:pt x="1691" y="830"/>
                  <a:pt x="1691" y="829"/>
                  <a:pt x="1692" y="828"/>
                </a:cubicBezTo>
                <a:cubicBezTo>
                  <a:pt x="1693" y="825"/>
                  <a:pt x="1693" y="823"/>
                  <a:pt x="1692" y="820"/>
                </a:cubicBezTo>
                <a:cubicBezTo>
                  <a:pt x="1691" y="819"/>
                  <a:pt x="1691" y="817"/>
                  <a:pt x="1691" y="816"/>
                </a:cubicBezTo>
                <a:cubicBezTo>
                  <a:pt x="1691" y="813"/>
                  <a:pt x="1691" y="809"/>
                  <a:pt x="1691" y="806"/>
                </a:cubicBezTo>
                <a:cubicBezTo>
                  <a:pt x="1691" y="804"/>
                  <a:pt x="1692" y="803"/>
                  <a:pt x="1694" y="802"/>
                </a:cubicBezTo>
                <a:cubicBezTo>
                  <a:pt x="1695" y="802"/>
                  <a:pt x="1696" y="802"/>
                  <a:pt x="1697" y="802"/>
                </a:cubicBezTo>
                <a:cubicBezTo>
                  <a:pt x="1698" y="799"/>
                  <a:pt x="1701" y="798"/>
                  <a:pt x="1703" y="797"/>
                </a:cubicBezTo>
                <a:cubicBezTo>
                  <a:pt x="1704" y="797"/>
                  <a:pt x="1705" y="796"/>
                  <a:pt x="1705" y="795"/>
                </a:cubicBezTo>
                <a:cubicBezTo>
                  <a:pt x="1706" y="793"/>
                  <a:pt x="1706" y="792"/>
                  <a:pt x="1707" y="791"/>
                </a:cubicBezTo>
                <a:cubicBezTo>
                  <a:pt x="1711" y="789"/>
                  <a:pt x="1713" y="785"/>
                  <a:pt x="1716" y="783"/>
                </a:cubicBezTo>
                <a:cubicBezTo>
                  <a:pt x="1718" y="782"/>
                  <a:pt x="1719" y="781"/>
                  <a:pt x="1720" y="779"/>
                </a:cubicBezTo>
                <a:cubicBezTo>
                  <a:pt x="1721" y="777"/>
                  <a:pt x="1722" y="776"/>
                  <a:pt x="1724" y="774"/>
                </a:cubicBezTo>
                <a:cubicBezTo>
                  <a:pt x="1725" y="773"/>
                  <a:pt x="1726" y="773"/>
                  <a:pt x="1727" y="772"/>
                </a:cubicBezTo>
                <a:cubicBezTo>
                  <a:pt x="1732" y="770"/>
                  <a:pt x="1735" y="766"/>
                  <a:pt x="1735" y="761"/>
                </a:cubicBezTo>
                <a:cubicBezTo>
                  <a:pt x="1735" y="759"/>
                  <a:pt x="1737" y="758"/>
                  <a:pt x="1738" y="757"/>
                </a:cubicBezTo>
                <a:cubicBezTo>
                  <a:pt x="1740" y="756"/>
                  <a:pt x="1742" y="756"/>
                  <a:pt x="1745" y="756"/>
                </a:cubicBezTo>
                <a:cubicBezTo>
                  <a:pt x="1750" y="756"/>
                  <a:pt x="1755" y="755"/>
                  <a:pt x="1760" y="752"/>
                </a:cubicBezTo>
                <a:cubicBezTo>
                  <a:pt x="1761" y="751"/>
                  <a:pt x="1764" y="751"/>
                  <a:pt x="1766" y="749"/>
                </a:cubicBezTo>
                <a:cubicBezTo>
                  <a:pt x="1766" y="749"/>
                  <a:pt x="1767" y="749"/>
                  <a:pt x="1767" y="750"/>
                </a:cubicBezTo>
                <a:cubicBezTo>
                  <a:pt x="1768" y="751"/>
                  <a:pt x="1768" y="753"/>
                  <a:pt x="1769" y="755"/>
                </a:cubicBezTo>
                <a:cubicBezTo>
                  <a:pt x="1771" y="761"/>
                  <a:pt x="1774" y="765"/>
                  <a:pt x="1779" y="768"/>
                </a:cubicBezTo>
                <a:cubicBezTo>
                  <a:pt x="1780" y="768"/>
                  <a:pt x="1781" y="769"/>
                  <a:pt x="1782" y="769"/>
                </a:cubicBezTo>
                <a:cubicBezTo>
                  <a:pt x="1783" y="770"/>
                  <a:pt x="1783" y="771"/>
                  <a:pt x="1783" y="773"/>
                </a:cubicBezTo>
                <a:cubicBezTo>
                  <a:pt x="1782" y="776"/>
                  <a:pt x="1783" y="776"/>
                  <a:pt x="1785" y="778"/>
                </a:cubicBezTo>
                <a:cubicBezTo>
                  <a:pt x="1787" y="778"/>
                  <a:pt x="1788" y="779"/>
                  <a:pt x="1789" y="781"/>
                </a:cubicBezTo>
                <a:cubicBezTo>
                  <a:pt x="1789" y="781"/>
                  <a:pt x="1789" y="781"/>
                  <a:pt x="1789" y="782"/>
                </a:cubicBezTo>
                <a:cubicBezTo>
                  <a:pt x="1791" y="785"/>
                  <a:pt x="1792" y="789"/>
                  <a:pt x="1791" y="793"/>
                </a:cubicBezTo>
                <a:cubicBezTo>
                  <a:pt x="1790" y="795"/>
                  <a:pt x="1791" y="796"/>
                  <a:pt x="1791" y="798"/>
                </a:cubicBezTo>
                <a:cubicBezTo>
                  <a:pt x="1791" y="799"/>
                  <a:pt x="1793" y="801"/>
                  <a:pt x="1794" y="801"/>
                </a:cubicBezTo>
                <a:cubicBezTo>
                  <a:pt x="1797" y="800"/>
                  <a:pt x="1800" y="800"/>
                  <a:pt x="1803" y="798"/>
                </a:cubicBezTo>
                <a:cubicBezTo>
                  <a:pt x="1805" y="797"/>
                  <a:pt x="1807" y="795"/>
                  <a:pt x="1809" y="794"/>
                </a:cubicBezTo>
                <a:close/>
                <a:moveTo>
                  <a:pt x="1960" y="668"/>
                </a:moveTo>
                <a:cubicBezTo>
                  <a:pt x="1961" y="668"/>
                  <a:pt x="1961" y="668"/>
                  <a:pt x="1961" y="669"/>
                </a:cubicBezTo>
                <a:cubicBezTo>
                  <a:pt x="1961" y="669"/>
                  <a:pt x="1961" y="669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0" y="670"/>
                  <a:pt x="1960" y="669"/>
                  <a:pt x="1960" y="669"/>
                </a:cubicBezTo>
                <a:cubicBezTo>
                  <a:pt x="1959" y="669"/>
                  <a:pt x="1960" y="668"/>
                  <a:pt x="1960" y="668"/>
                </a:cubicBezTo>
                <a:close/>
                <a:moveTo>
                  <a:pt x="1945" y="649"/>
                </a:moveTo>
                <a:cubicBezTo>
                  <a:pt x="1946" y="650"/>
                  <a:pt x="1946" y="650"/>
                  <a:pt x="1946" y="650"/>
                </a:cubicBezTo>
                <a:cubicBezTo>
                  <a:pt x="1946" y="650"/>
                  <a:pt x="1946" y="650"/>
                  <a:pt x="1945" y="650"/>
                </a:cubicBezTo>
                <a:cubicBezTo>
                  <a:pt x="1945" y="650"/>
                  <a:pt x="1945" y="650"/>
                  <a:pt x="1945" y="650"/>
                </a:cubicBezTo>
                <a:cubicBezTo>
                  <a:pt x="1944" y="650"/>
                  <a:pt x="1945" y="649"/>
                  <a:pt x="1945" y="649"/>
                </a:cubicBezTo>
                <a:close/>
                <a:moveTo>
                  <a:pt x="1937" y="689"/>
                </a:moveTo>
                <a:cubicBezTo>
                  <a:pt x="1937" y="689"/>
                  <a:pt x="1937" y="689"/>
                  <a:pt x="1937" y="689"/>
                </a:cubicBezTo>
                <a:cubicBezTo>
                  <a:pt x="1938" y="689"/>
                  <a:pt x="1938" y="690"/>
                  <a:pt x="1938" y="691"/>
                </a:cubicBezTo>
                <a:cubicBezTo>
                  <a:pt x="1938" y="691"/>
                  <a:pt x="1937" y="691"/>
                  <a:pt x="1937" y="691"/>
                </a:cubicBezTo>
                <a:cubicBezTo>
                  <a:pt x="1937" y="690"/>
                  <a:pt x="1937" y="690"/>
                  <a:pt x="1936" y="689"/>
                </a:cubicBezTo>
                <a:cubicBezTo>
                  <a:pt x="1936" y="689"/>
                  <a:pt x="1937" y="689"/>
                  <a:pt x="1937" y="689"/>
                </a:cubicBezTo>
                <a:close/>
                <a:moveTo>
                  <a:pt x="2013" y="521"/>
                </a:moveTo>
                <a:cubicBezTo>
                  <a:pt x="2013" y="521"/>
                  <a:pt x="2015" y="522"/>
                  <a:pt x="2015" y="522"/>
                </a:cubicBezTo>
                <a:cubicBezTo>
                  <a:pt x="2015" y="523"/>
                  <a:pt x="2015" y="524"/>
                  <a:pt x="2015" y="525"/>
                </a:cubicBezTo>
                <a:cubicBezTo>
                  <a:pt x="2015" y="525"/>
                  <a:pt x="2014" y="526"/>
                  <a:pt x="2014" y="527"/>
                </a:cubicBezTo>
                <a:cubicBezTo>
                  <a:pt x="2014" y="527"/>
                  <a:pt x="2013" y="527"/>
                  <a:pt x="2013" y="527"/>
                </a:cubicBezTo>
                <a:cubicBezTo>
                  <a:pt x="2012" y="526"/>
                  <a:pt x="2011" y="525"/>
                  <a:pt x="2011" y="523"/>
                </a:cubicBezTo>
                <a:cubicBezTo>
                  <a:pt x="2011" y="522"/>
                  <a:pt x="2012" y="521"/>
                  <a:pt x="2013" y="521"/>
                </a:cubicBezTo>
                <a:close/>
                <a:moveTo>
                  <a:pt x="2168" y="194"/>
                </a:moveTo>
                <a:cubicBezTo>
                  <a:pt x="2169" y="194"/>
                  <a:pt x="2170" y="193"/>
                  <a:pt x="2171" y="193"/>
                </a:cubicBezTo>
                <a:cubicBezTo>
                  <a:pt x="2171" y="193"/>
                  <a:pt x="2172" y="193"/>
                  <a:pt x="2172" y="193"/>
                </a:cubicBezTo>
                <a:cubicBezTo>
                  <a:pt x="2172" y="194"/>
                  <a:pt x="2172" y="194"/>
                  <a:pt x="2172" y="194"/>
                </a:cubicBezTo>
                <a:cubicBezTo>
                  <a:pt x="2171" y="195"/>
                  <a:pt x="2170" y="196"/>
                  <a:pt x="2169" y="196"/>
                </a:cubicBezTo>
                <a:cubicBezTo>
                  <a:pt x="2169" y="196"/>
                  <a:pt x="2168" y="196"/>
                  <a:pt x="2167" y="195"/>
                </a:cubicBezTo>
                <a:cubicBezTo>
                  <a:pt x="2167" y="194"/>
                  <a:pt x="2167" y="194"/>
                  <a:pt x="2168" y="194"/>
                </a:cubicBezTo>
                <a:close/>
                <a:moveTo>
                  <a:pt x="2021" y="143"/>
                </a:moveTo>
                <a:cubicBezTo>
                  <a:pt x="2021" y="143"/>
                  <a:pt x="2021" y="143"/>
                  <a:pt x="2021" y="143"/>
                </a:cubicBezTo>
                <a:cubicBezTo>
                  <a:pt x="2022" y="143"/>
                  <a:pt x="2022" y="143"/>
                  <a:pt x="2022" y="144"/>
                </a:cubicBezTo>
                <a:cubicBezTo>
                  <a:pt x="2022" y="144"/>
                  <a:pt x="2022" y="144"/>
                  <a:pt x="2022" y="144"/>
                </a:cubicBezTo>
                <a:cubicBezTo>
                  <a:pt x="2021" y="144"/>
                  <a:pt x="2021" y="143"/>
                  <a:pt x="2021" y="143"/>
                </a:cubicBezTo>
                <a:cubicBezTo>
                  <a:pt x="2021" y="143"/>
                  <a:pt x="2021" y="143"/>
                  <a:pt x="2021" y="143"/>
                </a:cubicBezTo>
                <a:cubicBezTo>
                  <a:pt x="2020" y="143"/>
                  <a:pt x="2020" y="143"/>
                  <a:pt x="2020" y="142"/>
                </a:cubicBezTo>
                <a:cubicBezTo>
                  <a:pt x="2020" y="142"/>
                  <a:pt x="2021" y="143"/>
                  <a:pt x="2021" y="143"/>
                </a:cubicBezTo>
                <a:close/>
                <a:moveTo>
                  <a:pt x="1942" y="418"/>
                </a:moveTo>
                <a:cubicBezTo>
                  <a:pt x="1942" y="417"/>
                  <a:pt x="1942" y="417"/>
                  <a:pt x="1942" y="417"/>
                </a:cubicBezTo>
                <a:cubicBezTo>
                  <a:pt x="1943" y="417"/>
                  <a:pt x="1943" y="417"/>
                  <a:pt x="1943" y="417"/>
                </a:cubicBezTo>
                <a:cubicBezTo>
                  <a:pt x="1943" y="417"/>
                  <a:pt x="1943" y="417"/>
                  <a:pt x="1943" y="417"/>
                </a:cubicBezTo>
                <a:cubicBezTo>
                  <a:pt x="1943" y="417"/>
                  <a:pt x="1943" y="417"/>
                  <a:pt x="1942" y="417"/>
                </a:cubicBezTo>
                <a:cubicBezTo>
                  <a:pt x="1942" y="418"/>
                  <a:pt x="1942" y="418"/>
                  <a:pt x="1942" y="418"/>
                </a:cubicBezTo>
                <a:cubicBezTo>
                  <a:pt x="1941" y="418"/>
                  <a:pt x="1941" y="418"/>
                  <a:pt x="1941" y="418"/>
                </a:cubicBezTo>
                <a:lnTo>
                  <a:pt x="1942" y="418"/>
                </a:lnTo>
                <a:close/>
                <a:moveTo>
                  <a:pt x="1907" y="691"/>
                </a:moveTo>
                <a:cubicBezTo>
                  <a:pt x="1907" y="691"/>
                  <a:pt x="1907" y="691"/>
                  <a:pt x="1907" y="691"/>
                </a:cubicBezTo>
                <a:cubicBezTo>
                  <a:pt x="1908" y="691"/>
                  <a:pt x="1909" y="691"/>
                  <a:pt x="1910" y="690"/>
                </a:cubicBezTo>
                <a:cubicBezTo>
                  <a:pt x="1911" y="690"/>
                  <a:pt x="1911" y="690"/>
                  <a:pt x="1911" y="691"/>
                </a:cubicBezTo>
                <a:cubicBezTo>
                  <a:pt x="1911" y="691"/>
                  <a:pt x="1911" y="692"/>
                  <a:pt x="1910" y="692"/>
                </a:cubicBezTo>
                <a:cubicBezTo>
                  <a:pt x="1909" y="693"/>
                  <a:pt x="1908" y="692"/>
                  <a:pt x="1907" y="691"/>
                </a:cubicBezTo>
                <a:cubicBezTo>
                  <a:pt x="1907" y="691"/>
                  <a:pt x="1907" y="691"/>
                  <a:pt x="1906" y="691"/>
                </a:cubicBezTo>
                <a:cubicBezTo>
                  <a:pt x="1906" y="691"/>
                  <a:pt x="1906" y="691"/>
                  <a:pt x="1906" y="691"/>
                </a:cubicBezTo>
                <a:cubicBezTo>
                  <a:pt x="1907" y="691"/>
                  <a:pt x="1907" y="691"/>
                  <a:pt x="1907" y="691"/>
                </a:cubicBezTo>
                <a:close/>
                <a:moveTo>
                  <a:pt x="1903" y="127"/>
                </a:moveTo>
                <a:cubicBezTo>
                  <a:pt x="1903" y="126"/>
                  <a:pt x="1903" y="126"/>
                  <a:pt x="1903" y="126"/>
                </a:cubicBezTo>
                <a:cubicBezTo>
                  <a:pt x="1903" y="127"/>
                  <a:pt x="1903" y="127"/>
                  <a:pt x="1903" y="127"/>
                </a:cubicBezTo>
                <a:cubicBezTo>
                  <a:pt x="1903" y="127"/>
                  <a:pt x="1903" y="127"/>
                  <a:pt x="1903" y="127"/>
                </a:cubicBezTo>
                <a:cubicBezTo>
                  <a:pt x="1905" y="128"/>
                  <a:pt x="1905" y="129"/>
                  <a:pt x="1905" y="130"/>
                </a:cubicBezTo>
                <a:cubicBezTo>
                  <a:pt x="1905" y="131"/>
                  <a:pt x="1904" y="132"/>
                  <a:pt x="1904" y="133"/>
                </a:cubicBezTo>
                <a:cubicBezTo>
                  <a:pt x="1904" y="133"/>
                  <a:pt x="1903" y="133"/>
                  <a:pt x="1903" y="133"/>
                </a:cubicBezTo>
                <a:cubicBezTo>
                  <a:pt x="1903" y="133"/>
                  <a:pt x="1903" y="133"/>
                  <a:pt x="1903" y="133"/>
                </a:cubicBezTo>
                <a:cubicBezTo>
                  <a:pt x="1903" y="131"/>
                  <a:pt x="1903" y="129"/>
                  <a:pt x="1903" y="127"/>
                </a:cubicBezTo>
                <a:cubicBezTo>
                  <a:pt x="1903" y="127"/>
                  <a:pt x="1903" y="127"/>
                  <a:pt x="1903" y="127"/>
                </a:cubicBezTo>
                <a:close/>
                <a:moveTo>
                  <a:pt x="1895" y="491"/>
                </a:moveTo>
                <a:cubicBezTo>
                  <a:pt x="1895" y="491"/>
                  <a:pt x="1895" y="491"/>
                  <a:pt x="1895" y="491"/>
                </a:cubicBezTo>
                <a:cubicBezTo>
                  <a:pt x="1895" y="490"/>
                  <a:pt x="1895" y="490"/>
                  <a:pt x="1895" y="489"/>
                </a:cubicBezTo>
                <a:cubicBezTo>
                  <a:pt x="1895" y="489"/>
                  <a:pt x="1896" y="490"/>
                  <a:pt x="1896" y="490"/>
                </a:cubicBezTo>
                <a:cubicBezTo>
                  <a:pt x="1896" y="490"/>
                  <a:pt x="1895" y="491"/>
                  <a:pt x="1895" y="491"/>
                </a:cubicBezTo>
                <a:close/>
                <a:moveTo>
                  <a:pt x="1896" y="122"/>
                </a:moveTo>
                <a:cubicBezTo>
                  <a:pt x="1896" y="122"/>
                  <a:pt x="1897" y="123"/>
                  <a:pt x="1897" y="123"/>
                </a:cubicBezTo>
                <a:cubicBezTo>
                  <a:pt x="1897" y="123"/>
                  <a:pt x="1897" y="123"/>
                  <a:pt x="1897" y="123"/>
                </a:cubicBezTo>
                <a:cubicBezTo>
                  <a:pt x="1896" y="124"/>
                  <a:pt x="1896" y="125"/>
                  <a:pt x="1895" y="125"/>
                </a:cubicBezTo>
                <a:cubicBezTo>
                  <a:pt x="1895" y="125"/>
                  <a:pt x="1895" y="125"/>
                  <a:pt x="1894" y="126"/>
                </a:cubicBezTo>
                <a:cubicBezTo>
                  <a:pt x="1894" y="126"/>
                  <a:pt x="1893" y="125"/>
                  <a:pt x="1893" y="125"/>
                </a:cubicBezTo>
                <a:cubicBezTo>
                  <a:pt x="1893" y="123"/>
                  <a:pt x="1894" y="122"/>
                  <a:pt x="1896" y="122"/>
                </a:cubicBezTo>
                <a:close/>
                <a:moveTo>
                  <a:pt x="1867" y="153"/>
                </a:moveTo>
                <a:cubicBezTo>
                  <a:pt x="1868" y="153"/>
                  <a:pt x="1869" y="154"/>
                  <a:pt x="1870" y="154"/>
                </a:cubicBezTo>
                <a:cubicBezTo>
                  <a:pt x="1870" y="154"/>
                  <a:pt x="1870" y="154"/>
                  <a:pt x="1870" y="155"/>
                </a:cubicBezTo>
                <a:cubicBezTo>
                  <a:pt x="1870" y="155"/>
                  <a:pt x="1870" y="156"/>
                  <a:pt x="1869" y="156"/>
                </a:cubicBezTo>
                <a:cubicBezTo>
                  <a:pt x="1868" y="156"/>
                  <a:pt x="1867" y="156"/>
                  <a:pt x="1866" y="154"/>
                </a:cubicBezTo>
                <a:cubicBezTo>
                  <a:pt x="1866" y="154"/>
                  <a:pt x="1866" y="153"/>
                  <a:pt x="1867" y="153"/>
                </a:cubicBezTo>
                <a:close/>
                <a:moveTo>
                  <a:pt x="1864" y="823"/>
                </a:moveTo>
                <a:cubicBezTo>
                  <a:pt x="1864" y="823"/>
                  <a:pt x="1865" y="823"/>
                  <a:pt x="1865" y="823"/>
                </a:cubicBezTo>
                <a:cubicBezTo>
                  <a:pt x="1864" y="823"/>
                  <a:pt x="1864" y="823"/>
                  <a:pt x="1864" y="823"/>
                </a:cubicBezTo>
                <a:cubicBezTo>
                  <a:pt x="1864" y="823"/>
                  <a:pt x="1864" y="823"/>
                  <a:pt x="1864" y="823"/>
                </a:cubicBezTo>
                <a:close/>
                <a:moveTo>
                  <a:pt x="1684" y="116"/>
                </a:moveTo>
                <a:cubicBezTo>
                  <a:pt x="1684" y="116"/>
                  <a:pt x="1684" y="117"/>
                  <a:pt x="1685" y="117"/>
                </a:cubicBezTo>
                <a:cubicBezTo>
                  <a:pt x="1684" y="117"/>
                  <a:pt x="1684" y="117"/>
                  <a:pt x="1684" y="116"/>
                </a:cubicBezTo>
                <a:cubicBezTo>
                  <a:pt x="1684" y="116"/>
                  <a:pt x="1684" y="116"/>
                  <a:pt x="1684" y="116"/>
                </a:cubicBezTo>
                <a:close/>
                <a:moveTo>
                  <a:pt x="1172" y="380"/>
                </a:moveTo>
                <a:cubicBezTo>
                  <a:pt x="1172" y="380"/>
                  <a:pt x="1172" y="380"/>
                  <a:pt x="1172" y="380"/>
                </a:cubicBezTo>
                <a:cubicBezTo>
                  <a:pt x="1173" y="380"/>
                  <a:pt x="1173" y="380"/>
                  <a:pt x="1173" y="380"/>
                </a:cubicBezTo>
                <a:lnTo>
                  <a:pt x="1172" y="380"/>
                </a:lnTo>
                <a:close/>
                <a:moveTo>
                  <a:pt x="1195" y="434"/>
                </a:moveTo>
                <a:cubicBezTo>
                  <a:pt x="1195" y="435"/>
                  <a:pt x="1194" y="436"/>
                  <a:pt x="1192" y="437"/>
                </a:cubicBezTo>
                <a:cubicBezTo>
                  <a:pt x="1191" y="437"/>
                  <a:pt x="1190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5"/>
                  <a:pt x="1188" y="433"/>
                  <a:pt x="1191" y="432"/>
                </a:cubicBezTo>
                <a:cubicBezTo>
                  <a:pt x="1191" y="432"/>
                  <a:pt x="1191" y="431"/>
                  <a:pt x="1192" y="430"/>
                </a:cubicBezTo>
                <a:cubicBezTo>
                  <a:pt x="1193" y="429"/>
                  <a:pt x="1193" y="429"/>
                  <a:pt x="1194" y="429"/>
                </a:cubicBezTo>
                <a:cubicBezTo>
                  <a:pt x="1194" y="430"/>
                  <a:pt x="1195" y="430"/>
                  <a:pt x="1195" y="431"/>
                </a:cubicBezTo>
                <a:cubicBezTo>
                  <a:pt x="1195" y="432"/>
                  <a:pt x="1195" y="433"/>
                  <a:pt x="1195" y="434"/>
                </a:cubicBezTo>
                <a:close/>
                <a:moveTo>
                  <a:pt x="1201" y="438"/>
                </a:moveTo>
                <a:cubicBezTo>
                  <a:pt x="1201" y="438"/>
                  <a:pt x="1201" y="439"/>
                  <a:pt x="1201" y="439"/>
                </a:cubicBezTo>
                <a:cubicBezTo>
                  <a:pt x="1200" y="439"/>
                  <a:pt x="1200" y="439"/>
                  <a:pt x="1200" y="439"/>
                </a:cubicBezTo>
                <a:cubicBezTo>
                  <a:pt x="1200" y="439"/>
                  <a:pt x="1200" y="440"/>
                  <a:pt x="1200" y="440"/>
                </a:cubicBezTo>
                <a:cubicBezTo>
                  <a:pt x="1200" y="439"/>
                  <a:pt x="1200" y="439"/>
                  <a:pt x="1200" y="438"/>
                </a:cubicBezTo>
                <a:cubicBezTo>
                  <a:pt x="1200" y="438"/>
                  <a:pt x="1200" y="438"/>
                  <a:pt x="1201" y="438"/>
                </a:cubicBezTo>
                <a:cubicBezTo>
                  <a:pt x="1201" y="438"/>
                  <a:pt x="1201" y="437"/>
                  <a:pt x="1201" y="437"/>
                </a:cubicBezTo>
                <a:cubicBezTo>
                  <a:pt x="1201" y="437"/>
                  <a:pt x="1201" y="437"/>
                  <a:pt x="1201" y="437"/>
                </a:cubicBezTo>
                <a:cubicBezTo>
                  <a:pt x="1201" y="438"/>
                  <a:pt x="1201" y="438"/>
                  <a:pt x="1201" y="438"/>
                </a:cubicBezTo>
                <a:close/>
                <a:moveTo>
                  <a:pt x="1215" y="425"/>
                </a:moveTo>
                <a:cubicBezTo>
                  <a:pt x="1215" y="425"/>
                  <a:pt x="1215" y="425"/>
                  <a:pt x="1216" y="425"/>
                </a:cubicBezTo>
                <a:cubicBezTo>
                  <a:pt x="1216" y="425"/>
                  <a:pt x="1217" y="425"/>
                  <a:pt x="1217" y="426"/>
                </a:cubicBezTo>
                <a:cubicBezTo>
                  <a:pt x="1217" y="426"/>
                  <a:pt x="1217" y="426"/>
                  <a:pt x="1217" y="426"/>
                </a:cubicBezTo>
                <a:cubicBezTo>
                  <a:pt x="1217" y="426"/>
                  <a:pt x="1216" y="426"/>
                  <a:pt x="1215" y="426"/>
                </a:cubicBezTo>
                <a:cubicBezTo>
                  <a:pt x="1215" y="426"/>
                  <a:pt x="1214" y="426"/>
                  <a:pt x="1215" y="425"/>
                </a:cubicBezTo>
                <a:close/>
                <a:moveTo>
                  <a:pt x="1228" y="294"/>
                </a:moveTo>
                <a:cubicBezTo>
                  <a:pt x="1228" y="294"/>
                  <a:pt x="1228" y="294"/>
                  <a:pt x="1227" y="294"/>
                </a:cubicBezTo>
                <a:cubicBezTo>
                  <a:pt x="1227" y="295"/>
                  <a:pt x="1226" y="295"/>
                  <a:pt x="1226" y="294"/>
                </a:cubicBezTo>
                <a:cubicBezTo>
                  <a:pt x="1226" y="294"/>
                  <a:pt x="1226" y="293"/>
                  <a:pt x="1226" y="293"/>
                </a:cubicBezTo>
                <a:cubicBezTo>
                  <a:pt x="1226" y="293"/>
                  <a:pt x="1227" y="292"/>
                  <a:pt x="1227" y="292"/>
                </a:cubicBezTo>
                <a:cubicBezTo>
                  <a:pt x="1228" y="292"/>
                  <a:pt x="1229" y="294"/>
                  <a:pt x="1228" y="294"/>
                </a:cubicBezTo>
                <a:close/>
                <a:moveTo>
                  <a:pt x="1237" y="288"/>
                </a:moveTo>
                <a:cubicBezTo>
                  <a:pt x="1237" y="289"/>
                  <a:pt x="1237" y="289"/>
                  <a:pt x="1237" y="289"/>
                </a:cubicBezTo>
                <a:cubicBezTo>
                  <a:pt x="1237" y="289"/>
                  <a:pt x="1237" y="290"/>
                  <a:pt x="1236" y="290"/>
                </a:cubicBezTo>
                <a:cubicBezTo>
                  <a:pt x="1236" y="290"/>
                  <a:pt x="1236" y="289"/>
                  <a:pt x="1236" y="289"/>
                </a:cubicBezTo>
                <a:cubicBezTo>
                  <a:pt x="1236" y="289"/>
                  <a:pt x="1237" y="289"/>
                  <a:pt x="1237" y="289"/>
                </a:cubicBezTo>
                <a:cubicBezTo>
                  <a:pt x="1237" y="288"/>
                  <a:pt x="1237" y="288"/>
                  <a:pt x="1237" y="288"/>
                </a:cubicBezTo>
                <a:cubicBezTo>
                  <a:pt x="1238" y="288"/>
                  <a:pt x="1238" y="288"/>
                  <a:pt x="1238" y="288"/>
                </a:cubicBezTo>
                <a:lnTo>
                  <a:pt x="1237" y="288"/>
                </a:lnTo>
                <a:close/>
                <a:moveTo>
                  <a:pt x="1250" y="284"/>
                </a:moveTo>
                <a:cubicBezTo>
                  <a:pt x="1250" y="284"/>
                  <a:pt x="1250" y="285"/>
                  <a:pt x="1250" y="285"/>
                </a:cubicBezTo>
                <a:cubicBezTo>
                  <a:pt x="1249" y="285"/>
                  <a:pt x="1249" y="285"/>
                  <a:pt x="1249" y="285"/>
                </a:cubicBezTo>
                <a:cubicBezTo>
                  <a:pt x="1249" y="286"/>
                  <a:pt x="1249" y="288"/>
                  <a:pt x="1249" y="289"/>
                </a:cubicBezTo>
                <a:cubicBezTo>
                  <a:pt x="1249" y="289"/>
                  <a:pt x="1249" y="289"/>
                  <a:pt x="1249" y="289"/>
                </a:cubicBezTo>
                <a:cubicBezTo>
                  <a:pt x="1249" y="289"/>
                  <a:pt x="1248" y="289"/>
                  <a:pt x="1248" y="289"/>
                </a:cubicBezTo>
                <a:cubicBezTo>
                  <a:pt x="1248" y="287"/>
                  <a:pt x="1249" y="286"/>
                  <a:pt x="1249" y="285"/>
                </a:cubicBezTo>
                <a:cubicBezTo>
                  <a:pt x="1249" y="285"/>
                  <a:pt x="1249" y="285"/>
                  <a:pt x="1249" y="284"/>
                </a:cubicBezTo>
                <a:cubicBezTo>
                  <a:pt x="1250" y="284"/>
                  <a:pt x="1250" y="284"/>
                  <a:pt x="1250" y="284"/>
                </a:cubicBezTo>
                <a:cubicBezTo>
                  <a:pt x="1250" y="284"/>
                  <a:pt x="1250" y="284"/>
                  <a:pt x="1250" y="284"/>
                </a:cubicBezTo>
                <a:cubicBezTo>
                  <a:pt x="1250" y="284"/>
                  <a:pt x="1250" y="284"/>
                  <a:pt x="1250" y="284"/>
                </a:cubicBezTo>
                <a:close/>
                <a:moveTo>
                  <a:pt x="1264" y="399"/>
                </a:moveTo>
                <a:cubicBezTo>
                  <a:pt x="1265" y="398"/>
                  <a:pt x="1265" y="398"/>
                  <a:pt x="1265" y="398"/>
                </a:cubicBezTo>
                <a:cubicBezTo>
                  <a:pt x="1265" y="399"/>
                  <a:pt x="1265" y="399"/>
                  <a:pt x="1265" y="399"/>
                </a:cubicBezTo>
                <a:lnTo>
                  <a:pt x="1264" y="399"/>
                </a:lnTo>
                <a:close/>
                <a:moveTo>
                  <a:pt x="1266" y="306"/>
                </a:moveTo>
                <a:cubicBezTo>
                  <a:pt x="1266" y="305"/>
                  <a:pt x="1267" y="305"/>
                  <a:pt x="1267" y="304"/>
                </a:cubicBezTo>
                <a:cubicBezTo>
                  <a:pt x="1267" y="304"/>
                  <a:pt x="1267" y="304"/>
                  <a:pt x="1267" y="304"/>
                </a:cubicBezTo>
                <a:cubicBezTo>
                  <a:pt x="1267" y="303"/>
                  <a:pt x="1267" y="303"/>
                  <a:pt x="1267" y="303"/>
                </a:cubicBezTo>
                <a:cubicBezTo>
                  <a:pt x="1267" y="304"/>
                  <a:pt x="1267" y="304"/>
                  <a:pt x="1267" y="304"/>
                </a:cubicBezTo>
                <a:cubicBezTo>
                  <a:pt x="1267" y="304"/>
                  <a:pt x="1267" y="304"/>
                  <a:pt x="1267" y="304"/>
                </a:cubicBezTo>
                <a:cubicBezTo>
                  <a:pt x="1267" y="305"/>
                  <a:pt x="1268" y="306"/>
                  <a:pt x="1268" y="306"/>
                </a:cubicBezTo>
                <a:cubicBezTo>
                  <a:pt x="1268" y="307"/>
                  <a:pt x="1267" y="307"/>
                  <a:pt x="1267" y="307"/>
                </a:cubicBezTo>
                <a:cubicBezTo>
                  <a:pt x="1267" y="308"/>
                  <a:pt x="1266" y="308"/>
                  <a:pt x="1266" y="307"/>
                </a:cubicBezTo>
                <a:cubicBezTo>
                  <a:pt x="1266" y="307"/>
                  <a:pt x="1265" y="306"/>
                  <a:pt x="1266" y="306"/>
                </a:cubicBezTo>
                <a:close/>
                <a:moveTo>
                  <a:pt x="1269" y="386"/>
                </a:moveTo>
                <a:cubicBezTo>
                  <a:pt x="1269" y="386"/>
                  <a:pt x="1268" y="386"/>
                  <a:pt x="1268" y="386"/>
                </a:cubicBezTo>
                <a:cubicBezTo>
                  <a:pt x="1267" y="386"/>
                  <a:pt x="1266" y="386"/>
                  <a:pt x="1266" y="385"/>
                </a:cubicBezTo>
                <a:cubicBezTo>
                  <a:pt x="1266" y="385"/>
                  <a:pt x="1267" y="384"/>
                  <a:pt x="1267" y="384"/>
                </a:cubicBezTo>
                <a:cubicBezTo>
                  <a:pt x="1267" y="384"/>
                  <a:pt x="1268" y="385"/>
                  <a:pt x="1268" y="385"/>
                </a:cubicBezTo>
                <a:cubicBezTo>
                  <a:pt x="1269" y="385"/>
                  <a:pt x="1269" y="385"/>
                  <a:pt x="1269" y="385"/>
                </a:cubicBezTo>
                <a:cubicBezTo>
                  <a:pt x="1269" y="385"/>
                  <a:pt x="1269" y="386"/>
                  <a:pt x="1270" y="386"/>
                </a:cubicBezTo>
                <a:cubicBezTo>
                  <a:pt x="1269" y="386"/>
                  <a:pt x="1269" y="386"/>
                  <a:pt x="1269" y="386"/>
                </a:cubicBezTo>
                <a:close/>
                <a:moveTo>
                  <a:pt x="1273" y="367"/>
                </a:moveTo>
                <a:cubicBezTo>
                  <a:pt x="1273" y="367"/>
                  <a:pt x="1272" y="368"/>
                  <a:pt x="1272" y="368"/>
                </a:cubicBezTo>
                <a:cubicBezTo>
                  <a:pt x="1271" y="367"/>
                  <a:pt x="1271" y="367"/>
                  <a:pt x="1270" y="366"/>
                </a:cubicBezTo>
                <a:cubicBezTo>
                  <a:pt x="1270" y="366"/>
                  <a:pt x="1271" y="365"/>
                  <a:pt x="1271" y="365"/>
                </a:cubicBezTo>
                <a:cubicBezTo>
                  <a:pt x="1272" y="365"/>
                  <a:pt x="1273" y="365"/>
                  <a:pt x="1273" y="366"/>
                </a:cubicBezTo>
                <a:cubicBezTo>
                  <a:pt x="1273" y="367"/>
                  <a:pt x="1273" y="367"/>
                  <a:pt x="1273" y="367"/>
                </a:cubicBezTo>
                <a:close/>
                <a:moveTo>
                  <a:pt x="1282" y="392"/>
                </a:moveTo>
                <a:cubicBezTo>
                  <a:pt x="1282" y="393"/>
                  <a:pt x="1282" y="393"/>
                  <a:pt x="1282" y="393"/>
                </a:cubicBezTo>
                <a:cubicBezTo>
                  <a:pt x="1281" y="392"/>
                  <a:pt x="1281" y="392"/>
                  <a:pt x="1281" y="392"/>
                </a:cubicBezTo>
                <a:lnTo>
                  <a:pt x="1282" y="392"/>
                </a:lnTo>
                <a:close/>
                <a:moveTo>
                  <a:pt x="1284" y="400"/>
                </a:moveTo>
                <a:cubicBezTo>
                  <a:pt x="1284" y="400"/>
                  <a:pt x="1283" y="401"/>
                  <a:pt x="1284" y="402"/>
                </a:cubicBezTo>
                <a:cubicBezTo>
                  <a:pt x="1284" y="403"/>
                  <a:pt x="1284" y="404"/>
                  <a:pt x="1283" y="404"/>
                </a:cubicBezTo>
                <a:cubicBezTo>
                  <a:pt x="1283" y="404"/>
                  <a:pt x="1282" y="404"/>
                  <a:pt x="1281" y="403"/>
                </a:cubicBezTo>
                <a:cubicBezTo>
                  <a:pt x="1280" y="403"/>
                  <a:pt x="1280" y="401"/>
                  <a:pt x="1280" y="400"/>
                </a:cubicBezTo>
                <a:cubicBezTo>
                  <a:pt x="1281" y="399"/>
                  <a:pt x="1283" y="398"/>
                  <a:pt x="1284" y="397"/>
                </a:cubicBezTo>
                <a:cubicBezTo>
                  <a:pt x="1284" y="397"/>
                  <a:pt x="1284" y="397"/>
                  <a:pt x="1284" y="397"/>
                </a:cubicBezTo>
                <a:cubicBezTo>
                  <a:pt x="1285" y="398"/>
                  <a:pt x="1285" y="398"/>
                  <a:pt x="1285" y="398"/>
                </a:cubicBezTo>
                <a:cubicBezTo>
                  <a:pt x="1285" y="399"/>
                  <a:pt x="1285" y="399"/>
                  <a:pt x="1284" y="400"/>
                </a:cubicBezTo>
                <a:close/>
                <a:moveTo>
                  <a:pt x="1286" y="379"/>
                </a:moveTo>
                <a:cubicBezTo>
                  <a:pt x="1287" y="378"/>
                  <a:pt x="1287" y="378"/>
                  <a:pt x="1287" y="378"/>
                </a:cubicBezTo>
                <a:cubicBezTo>
                  <a:pt x="1287" y="378"/>
                  <a:pt x="1288" y="378"/>
                  <a:pt x="1288" y="379"/>
                </a:cubicBezTo>
                <a:cubicBezTo>
                  <a:pt x="1289" y="379"/>
                  <a:pt x="1289" y="379"/>
                  <a:pt x="1289" y="379"/>
                </a:cubicBezTo>
                <a:cubicBezTo>
                  <a:pt x="1289" y="379"/>
                  <a:pt x="1288" y="380"/>
                  <a:pt x="1288" y="380"/>
                </a:cubicBezTo>
                <a:cubicBezTo>
                  <a:pt x="1288" y="379"/>
                  <a:pt x="1287" y="379"/>
                  <a:pt x="1286" y="379"/>
                </a:cubicBezTo>
                <a:close/>
                <a:moveTo>
                  <a:pt x="1289" y="390"/>
                </a:moveTo>
                <a:cubicBezTo>
                  <a:pt x="1289" y="390"/>
                  <a:pt x="1289" y="390"/>
                  <a:pt x="1289" y="389"/>
                </a:cubicBezTo>
                <a:cubicBezTo>
                  <a:pt x="1289" y="389"/>
                  <a:pt x="1289" y="389"/>
                  <a:pt x="1289" y="389"/>
                </a:cubicBezTo>
                <a:cubicBezTo>
                  <a:pt x="1289" y="389"/>
                  <a:pt x="1289" y="389"/>
                  <a:pt x="1289" y="390"/>
                </a:cubicBezTo>
                <a:cubicBezTo>
                  <a:pt x="1289" y="390"/>
                  <a:pt x="1289" y="390"/>
                  <a:pt x="1289" y="390"/>
                </a:cubicBezTo>
                <a:close/>
                <a:moveTo>
                  <a:pt x="1282" y="434"/>
                </a:moveTo>
                <a:cubicBezTo>
                  <a:pt x="1282" y="434"/>
                  <a:pt x="1281" y="434"/>
                  <a:pt x="1281" y="434"/>
                </a:cubicBezTo>
                <a:cubicBezTo>
                  <a:pt x="1280" y="435"/>
                  <a:pt x="1280" y="434"/>
                  <a:pt x="1280" y="434"/>
                </a:cubicBezTo>
                <a:cubicBezTo>
                  <a:pt x="1279" y="433"/>
                  <a:pt x="1279" y="432"/>
                  <a:pt x="1280" y="431"/>
                </a:cubicBezTo>
                <a:cubicBezTo>
                  <a:pt x="1280" y="431"/>
                  <a:pt x="1281" y="431"/>
                  <a:pt x="1281" y="431"/>
                </a:cubicBezTo>
                <a:cubicBezTo>
                  <a:pt x="1282" y="432"/>
                  <a:pt x="1282" y="433"/>
                  <a:pt x="1282" y="434"/>
                </a:cubicBezTo>
                <a:close/>
                <a:moveTo>
                  <a:pt x="1285" y="441"/>
                </a:moveTo>
                <a:cubicBezTo>
                  <a:pt x="1284" y="440"/>
                  <a:pt x="1284" y="440"/>
                  <a:pt x="1284" y="440"/>
                </a:cubicBezTo>
                <a:cubicBezTo>
                  <a:pt x="1285" y="440"/>
                  <a:pt x="1285" y="440"/>
                  <a:pt x="1285" y="440"/>
                </a:cubicBezTo>
                <a:cubicBezTo>
                  <a:pt x="1285" y="441"/>
                  <a:pt x="1285" y="441"/>
                  <a:pt x="1285" y="441"/>
                </a:cubicBezTo>
                <a:close/>
                <a:moveTo>
                  <a:pt x="1107" y="856"/>
                </a:moveTo>
                <a:cubicBezTo>
                  <a:pt x="1108" y="856"/>
                  <a:pt x="1108" y="856"/>
                  <a:pt x="1108" y="856"/>
                </a:cubicBezTo>
                <a:cubicBezTo>
                  <a:pt x="1108" y="856"/>
                  <a:pt x="1108" y="856"/>
                  <a:pt x="1108" y="857"/>
                </a:cubicBezTo>
                <a:cubicBezTo>
                  <a:pt x="1108" y="856"/>
                  <a:pt x="1108" y="856"/>
                  <a:pt x="1107" y="856"/>
                </a:cubicBezTo>
                <a:close/>
                <a:moveTo>
                  <a:pt x="1109" y="857"/>
                </a:moveTo>
                <a:cubicBezTo>
                  <a:pt x="1109" y="857"/>
                  <a:pt x="1109" y="857"/>
                  <a:pt x="1109" y="857"/>
                </a:cubicBezTo>
                <a:cubicBezTo>
                  <a:pt x="1109" y="857"/>
                  <a:pt x="1109" y="857"/>
                  <a:pt x="1110" y="857"/>
                </a:cubicBezTo>
                <a:cubicBezTo>
                  <a:pt x="1110" y="858"/>
                  <a:pt x="1110" y="858"/>
                  <a:pt x="1110" y="858"/>
                </a:cubicBezTo>
                <a:lnTo>
                  <a:pt x="1109" y="857"/>
                </a:lnTo>
                <a:close/>
                <a:moveTo>
                  <a:pt x="1114" y="864"/>
                </a:moveTo>
                <a:cubicBezTo>
                  <a:pt x="1114" y="864"/>
                  <a:pt x="1114" y="863"/>
                  <a:pt x="1114" y="863"/>
                </a:cubicBezTo>
                <a:cubicBezTo>
                  <a:pt x="1114" y="862"/>
                  <a:pt x="1114" y="862"/>
                  <a:pt x="1115" y="862"/>
                </a:cubicBezTo>
                <a:cubicBezTo>
                  <a:pt x="1115" y="863"/>
                  <a:pt x="1115" y="863"/>
                  <a:pt x="1115" y="863"/>
                </a:cubicBezTo>
                <a:cubicBezTo>
                  <a:pt x="1115" y="864"/>
                  <a:pt x="1115" y="864"/>
                  <a:pt x="1114" y="864"/>
                </a:cubicBezTo>
                <a:close/>
                <a:moveTo>
                  <a:pt x="1290" y="1148"/>
                </a:moveTo>
                <a:cubicBezTo>
                  <a:pt x="1290" y="1147"/>
                  <a:pt x="1290" y="1147"/>
                  <a:pt x="1290" y="1147"/>
                </a:cubicBezTo>
                <a:cubicBezTo>
                  <a:pt x="1290" y="1148"/>
                  <a:pt x="1290" y="1148"/>
                  <a:pt x="1290" y="1148"/>
                </a:cubicBezTo>
                <a:close/>
                <a:moveTo>
                  <a:pt x="1314" y="1041"/>
                </a:moveTo>
                <a:cubicBezTo>
                  <a:pt x="1314" y="1041"/>
                  <a:pt x="1314" y="1040"/>
                  <a:pt x="1314" y="1040"/>
                </a:cubicBezTo>
                <a:cubicBezTo>
                  <a:pt x="1315" y="1041"/>
                  <a:pt x="1315" y="1041"/>
                  <a:pt x="1315" y="1041"/>
                </a:cubicBezTo>
                <a:cubicBezTo>
                  <a:pt x="1314" y="1041"/>
                  <a:pt x="1314" y="1041"/>
                  <a:pt x="1314" y="1041"/>
                </a:cubicBezTo>
                <a:close/>
                <a:moveTo>
                  <a:pt x="1322" y="933"/>
                </a:moveTo>
                <a:cubicBezTo>
                  <a:pt x="1322" y="934"/>
                  <a:pt x="1322" y="934"/>
                  <a:pt x="1322" y="934"/>
                </a:cubicBezTo>
                <a:cubicBezTo>
                  <a:pt x="1322" y="933"/>
                  <a:pt x="1322" y="933"/>
                  <a:pt x="1322" y="933"/>
                </a:cubicBezTo>
                <a:close/>
                <a:moveTo>
                  <a:pt x="1319" y="985"/>
                </a:moveTo>
                <a:cubicBezTo>
                  <a:pt x="1318" y="985"/>
                  <a:pt x="1318" y="986"/>
                  <a:pt x="1317" y="986"/>
                </a:cubicBezTo>
                <a:cubicBezTo>
                  <a:pt x="1317" y="986"/>
                  <a:pt x="1317" y="985"/>
                  <a:pt x="1317" y="985"/>
                </a:cubicBezTo>
                <a:cubicBezTo>
                  <a:pt x="1317" y="984"/>
                  <a:pt x="1318" y="984"/>
                  <a:pt x="1319" y="984"/>
                </a:cubicBezTo>
                <a:cubicBezTo>
                  <a:pt x="1319" y="984"/>
                  <a:pt x="1319" y="984"/>
                  <a:pt x="1319" y="984"/>
                </a:cubicBezTo>
                <a:cubicBezTo>
                  <a:pt x="1319" y="985"/>
                  <a:pt x="1319" y="985"/>
                  <a:pt x="1319" y="985"/>
                </a:cubicBezTo>
                <a:close/>
                <a:moveTo>
                  <a:pt x="1325" y="1000"/>
                </a:moveTo>
                <a:cubicBezTo>
                  <a:pt x="1325" y="1000"/>
                  <a:pt x="1325" y="1000"/>
                  <a:pt x="1325" y="1000"/>
                </a:cubicBezTo>
                <a:cubicBezTo>
                  <a:pt x="1324" y="1000"/>
                  <a:pt x="1324" y="1001"/>
                  <a:pt x="1324" y="1001"/>
                </a:cubicBezTo>
                <a:cubicBezTo>
                  <a:pt x="1324" y="1001"/>
                  <a:pt x="1324" y="1001"/>
                  <a:pt x="1324" y="1001"/>
                </a:cubicBezTo>
                <a:cubicBezTo>
                  <a:pt x="1324" y="1000"/>
                  <a:pt x="1324" y="1000"/>
                  <a:pt x="1325" y="1000"/>
                </a:cubicBezTo>
                <a:cubicBezTo>
                  <a:pt x="1325" y="1000"/>
                  <a:pt x="1325" y="1000"/>
                  <a:pt x="1325" y="999"/>
                </a:cubicBezTo>
                <a:cubicBezTo>
                  <a:pt x="1325" y="999"/>
                  <a:pt x="1325" y="999"/>
                  <a:pt x="1325" y="999"/>
                </a:cubicBezTo>
                <a:lnTo>
                  <a:pt x="1325" y="1000"/>
                </a:lnTo>
                <a:close/>
                <a:moveTo>
                  <a:pt x="1333" y="981"/>
                </a:moveTo>
                <a:cubicBezTo>
                  <a:pt x="1333" y="981"/>
                  <a:pt x="1333" y="981"/>
                  <a:pt x="1333" y="981"/>
                </a:cubicBezTo>
                <a:cubicBezTo>
                  <a:pt x="1332" y="979"/>
                  <a:pt x="1332" y="978"/>
                  <a:pt x="1332" y="977"/>
                </a:cubicBezTo>
                <a:cubicBezTo>
                  <a:pt x="1332" y="977"/>
                  <a:pt x="1332" y="977"/>
                  <a:pt x="1332" y="977"/>
                </a:cubicBezTo>
                <a:cubicBezTo>
                  <a:pt x="1332" y="977"/>
                  <a:pt x="1332" y="976"/>
                  <a:pt x="1332" y="976"/>
                </a:cubicBezTo>
                <a:cubicBezTo>
                  <a:pt x="1330" y="975"/>
                  <a:pt x="1330" y="973"/>
                  <a:pt x="1329" y="972"/>
                </a:cubicBezTo>
                <a:cubicBezTo>
                  <a:pt x="1328" y="971"/>
                  <a:pt x="1327" y="970"/>
                  <a:pt x="1326" y="969"/>
                </a:cubicBezTo>
                <a:cubicBezTo>
                  <a:pt x="1325" y="968"/>
                  <a:pt x="1324" y="966"/>
                  <a:pt x="1324" y="965"/>
                </a:cubicBezTo>
                <a:cubicBezTo>
                  <a:pt x="1323" y="960"/>
                  <a:pt x="1321" y="955"/>
                  <a:pt x="1322" y="950"/>
                </a:cubicBezTo>
                <a:cubicBezTo>
                  <a:pt x="1322" y="949"/>
                  <a:pt x="1322" y="949"/>
                  <a:pt x="1323" y="949"/>
                </a:cubicBezTo>
                <a:cubicBezTo>
                  <a:pt x="1323" y="949"/>
                  <a:pt x="1324" y="949"/>
                  <a:pt x="1324" y="950"/>
                </a:cubicBezTo>
                <a:cubicBezTo>
                  <a:pt x="1325" y="953"/>
                  <a:pt x="1325" y="956"/>
                  <a:pt x="1326" y="960"/>
                </a:cubicBezTo>
                <a:cubicBezTo>
                  <a:pt x="1325" y="963"/>
                  <a:pt x="1326" y="966"/>
                  <a:pt x="1329" y="968"/>
                </a:cubicBezTo>
                <a:cubicBezTo>
                  <a:pt x="1331" y="969"/>
                  <a:pt x="1331" y="971"/>
                  <a:pt x="1331" y="972"/>
                </a:cubicBezTo>
                <a:cubicBezTo>
                  <a:pt x="1332" y="974"/>
                  <a:pt x="1332" y="975"/>
                  <a:pt x="1332" y="976"/>
                </a:cubicBezTo>
                <a:cubicBezTo>
                  <a:pt x="1332" y="976"/>
                  <a:pt x="1332" y="977"/>
                  <a:pt x="1332" y="977"/>
                </a:cubicBezTo>
                <a:cubicBezTo>
                  <a:pt x="1332" y="977"/>
                  <a:pt x="1332" y="977"/>
                  <a:pt x="1332" y="977"/>
                </a:cubicBezTo>
                <a:cubicBezTo>
                  <a:pt x="1333" y="977"/>
                  <a:pt x="1334" y="979"/>
                  <a:pt x="1334" y="980"/>
                </a:cubicBezTo>
                <a:cubicBezTo>
                  <a:pt x="1334" y="980"/>
                  <a:pt x="1334" y="981"/>
                  <a:pt x="1333" y="981"/>
                </a:cubicBezTo>
                <a:close/>
                <a:moveTo>
                  <a:pt x="1335" y="906"/>
                </a:moveTo>
                <a:cubicBezTo>
                  <a:pt x="1335" y="907"/>
                  <a:pt x="1335" y="907"/>
                  <a:pt x="1335" y="907"/>
                </a:cubicBezTo>
                <a:cubicBezTo>
                  <a:pt x="1335" y="906"/>
                  <a:pt x="1335" y="906"/>
                  <a:pt x="1335" y="906"/>
                </a:cubicBezTo>
                <a:cubicBezTo>
                  <a:pt x="1336" y="906"/>
                  <a:pt x="1336" y="906"/>
                  <a:pt x="1336" y="906"/>
                </a:cubicBezTo>
                <a:lnTo>
                  <a:pt x="1335" y="906"/>
                </a:lnTo>
                <a:close/>
                <a:moveTo>
                  <a:pt x="1381" y="830"/>
                </a:moveTo>
                <a:cubicBezTo>
                  <a:pt x="1381" y="830"/>
                  <a:pt x="1382" y="830"/>
                  <a:pt x="1382" y="831"/>
                </a:cubicBezTo>
                <a:cubicBezTo>
                  <a:pt x="1382" y="831"/>
                  <a:pt x="1382" y="832"/>
                  <a:pt x="1381" y="831"/>
                </a:cubicBezTo>
                <a:cubicBezTo>
                  <a:pt x="1381" y="831"/>
                  <a:pt x="1381" y="831"/>
                  <a:pt x="1380" y="831"/>
                </a:cubicBezTo>
                <a:cubicBezTo>
                  <a:pt x="1380" y="830"/>
                  <a:pt x="1381" y="830"/>
                  <a:pt x="1381" y="830"/>
                </a:cubicBezTo>
                <a:close/>
                <a:moveTo>
                  <a:pt x="1346" y="706"/>
                </a:moveTo>
                <a:cubicBezTo>
                  <a:pt x="1346" y="706"/>
                  <a:pt x="1347" y="706"/>
                  <a:pt x="1347" y="706"/>
                </a:cubicBezTo>
                <a:cubicBezTo>
                  <a:pt x="1347" y="706"/>
                  <a:pt x="1347" y="707"/>
                  <a:pt x="1346" y="707"/>
                </a:cubicBezTo>
                <a:cubicBezTo>
                  <a:pt x="1346" y="707"/>
                  <a:pt x="1346" y="707"/>
                  <a:pt x="1346" y="707"/>
                </a:cubicBezTo>
                <a:cubicBezTo>
                  <a:pt x="1346" y="706"/>
                  <a:pt x="1346" y="706"/>
                  <a:pt x="1346" y="706"/>
                </a:cubicBezTo>
                <a:close/>
                <a:moveTo>
                  <a:pt x="1342" y="702"/>
                </a:moveTo>
                <a:cubicBezTo>
                  <a:pt x="1342" y="702"/>
                  <a:pt x="1343" y="702"/>
                  <a:pt x="1343" y="702"/>
                </a:cubicBezTo>
                <a:cubicBezTo>
                  <a:pt x="1343" y="702"/>
                  <a:pt x="1343" y="702"/>
                  <a:pt x="1343" y="702"/>
                </a:cubicBezTo>
                <a:cubicBezTo>
                  <a:pt x="1343" y="702"/>
                  <a:pt x="1343" y="702"/>
                  <a:pt x="1343" y="702"/>
                </a:cubicBezTo>
                <a:cubicBezTo>
                  <a:pt x="1342" y="702"/>
                  <a:pt x="1342" y="702"/>
                  <a:pt x="1342" y="702"/>
                </a:cubicBezTo>
                <a:close/>
                <a:moveTo>
                  <a:pt x="1360" y="996"/>
                </a:moveTo>
                <a:cubicBezTo>
                  <a:pt x="1360" y="998"/>
                  <a:pt x="1360" y="1000"/>
                  <a:pt x="1361" y="1001"/>
                </a:cubicBezTo>
                <a:cubicBezTo>
                  <a:pt x="1362" y="1003"/>
                  <a:pt x="1362" y="1006"/>
                  <a:pt x="1361" y="1008"/>
                </a:cubicBezTo>
                <a:cubicBezTo>
                  <a:pt x="1360" y="1010"/>
                  <a:pt x="1360" y="1012"/>
                  <a:pt x="1361" y="1015"/>
                </a:cubicBezTo>
                <a:cubicBezTo>
                  <a:pt x="1361" y="1016"/>
                  <a:pt x="1361" y="1018"/>
                  <a:pt x="1362" y="1020"/>
                </a:cubicBezTo>
                <a:cubicBezTo>
                  <a:pt x="1362" y="1020"/>
                  <a:pt x="1362" y="1021"/>
                  <a:pt x="1361" y="1021"/>
                </a:cubicBezTo>
                <a:cubicBezTo>
                  <a:pt x="1361" y="1022"/>
                  <a:pt x="1360" y="1021"/>
                  <a:pt x="1360" y="1021"/>
                </a:cubicBezTo>
                <a:cubicBezTo>
                  <a:pt x="1358" y="1018"/>
                  <a:pt x="1357" y="1014"/>
                  <a:pt x="1357" y="1011"/>
                </a:cubicBezTo>
                <a:cubicBezTo>
                  <a:pt x="1356" y="1010"/>
                  <a:pt x="1356" y="1008"/>
                  <a:pt x="1357" y="1007"/>
                </a:cubicBezTo>
                <a:cubicBezTo>
                  <a:pt x="1358" y="1004"/>
                  <a:pt x="1358" y="1001"/>
                  <a:pt x="1357" y="998"/>
                </a:cubicBezTo>
                <a:cubicBezTo>
                  <a:pt x="1357" y="996"/>
                  <a:pt x="1357" y="995"/>
                  <a:pt x="1357" y="993"/>
                </a:cubicBezTo>
                <a:cubicBezTo>
                  <a:pt x="1357" y="993"/>
                  <a:pt x="1357" y="992"/>
                  <a:pt x="1357" y="992"/>
                </a:cubicBezTo>
                <a:cubicBezTo>
                  <a:pt x="1358" y="992"/>
                  <a:pt x="1359" y="993"/>
                  <a:pt x="1359" y="993"/>
                </a:cubicBezTo>
                <a:cubicBezTo>
                  <a:pt x="1359" y="994"/>
                  <a:pt x="1359" y="995"/>
                  <a:pt x="1360" y="996"/>
                </a:cubicBezTo>
                <a:close/>
                <a:moveTo>
                  <a:pt x="1351" y="909"/>
                </a:moveTo>
                <a:cubicBezTo>
                  <a:pt x="1352" y="909"/>
                  <a:pt x="1352" y="909"/>
                  <a:pt x="1352" y="909"/>
                </a:cubicBezTo>
                <a:cubicBezTo>
                  <a:pt x="1351" y="909"/>
                  <a:pt x="1351" y="909"/>
                  <a:pt x="1351" y="909"/>
                </a:cubicBezTo>
                <a:close/>
                <a:moveTo>
                  <a:pt x="1353" y="918"/>
                </a:moveTo>
                <a:cubicBezTo>
                  <a:pt x="1355" y="918"/>
                  <a:pt x="1357" y="919"/>
                  <a:pt x="1358" y="921"/>
                </a:cubicBezTo>
                <a:cubicBezTo>
                  <a:pt x="1358" y="921"/>
                  <a:pt x="1359" y="922"/>
                  <a:pt x="1358" y="922"/>
                </a:cubicBezTo>
                <a:cubicBezTo>
                  <a:pt x="1357" y="926"/>
                  <a:pt x="1355" y="929"/>
                  <a:pt x="1353" y="931"/>
                </a:cubicBezTo>
                <a:cubicBezTo>
                  <a:pt x="1352" y="932"/>
                  <a:pt x="1352" y="933"/>
                  <a:pt x="1352" y="934"/>
                </a:cubicBezTo>
                <a:cubicBezTo>
                  <a:pt x="1352" y="935"/>
                  <a:pt x="1352" y="936"/>
                  <a:pt x="1351" y="936"/>
                </a:cubicBezTo>
                <a:cubicBezTo>
                  <a:pt x="1351" y="936"/>
                  <a:pt x="1350" y="937"/>
                  <a:pt x="1349" y="937"/>
                </a:cubicBezTo>
                <a:cubicBezTo>
                  <a:pt x="1349" y="937"/>
                  <a:pt x="1348" y="937"/>
                  <a:pt x="1348" y="937"/>
                </a:cubicBezTo>
                <a:cubicBezTo>
                  <a:pt x="1347" y="937"/>
                  <a:pt x="1346" y="937"/>
                  <a:pt x="1346" y="937"/>
                </a:cubicBezTo>
                <a:cubicBezTo>
                  <a:pt x="1345" y="937"/>
                  <a:pt x="1344" y="937"/>
                  <a:pt x="1342" y="937"/>
                </a:cubicBezTo>
                <a:cubicBezTo>
                  <a:pt x="1342" y="937"/>
                  <a:pt x="1342" y="936"/>
                  <a:pt x="1341" y="936"/>
                </a:cubicBezTo>
                <a:cubicBezTo>
                  <a:pt x="1341" y="935"/>
                  <a:pt x="1341" y="934"/>
                  <a:pt x="1341" y="934"/>
                </a:cubicBezTo>
                <a:cubicBezTo>
                  <a:pt x="1342" y="931"/>
                  <a:pt x="1343" y="927"/>
                  <a:pt x="1342" y="924"/>
                </a:cubicBezTo>
                <a:cubicBezTo>
                  <a:pt x="1342" y="923"/>
                  <a:pt x="1343" y="922"/>
                  <a:pt x="1343" y="921"/>
                </a:cubicBezTo>
                <a:cubicBezTo>
                  <a:pt x="1343" y="920"/>
                  <a:pt x="1344" y="920"/>
                  <a:pt x="1345" y="919"/>
                </a:cubicBezTo>
                <a:cubicBezTo>
                  <a:pt x="1347" y="919"/>
                  <a:pt x="1350" y="918"/>
                  <a:pt x="1353" y="918"/>
                </a:cubicBezTo>
                <a:close/>
                <a:moveTo>
                  <a:pt x="1347" y="428"/>
                </a:moveTo>
                <a:cubicBezTo>
                  <a:pt x="1347" y="428"/>
                  <a:pt x="1347" y="428"/>
                  <a:pt x="1347" y="428"/>
                </a:cubicBezTo>
                <a:cubicBezTo>
                  <a:pt x="1348" y="428"/>
                  <a:pt x="1348" y="428"/>
                  <a:pt x="1348" y="428"/>
                </a:cubicBezTo>
                <a:cubicBezTo>
                  <a:pt x="1348" y="428"/>
                  <a:pt x="1348" y="428"/>
                  <a:pt x="1348" y="428"/>
                </a:cubicBezTo>
                <a:cubicBezTo>
                  <a:pt x="1349" y="430"/>
                  <a:pt x="1351" y="431"/>
                  <a:pt x="1352" y="432"/>
                </a:cubicBezTo>
                <a:cubicBezTo>
                  <a:pt x="1353" y="433"/>
                  <a:pt x="1352" y="434"/>
                  <a:pt x="1352" y="435"/>
                </a:cubicBezTo>
                <a:cubicBezTo>
                  <a:pt x="1350" y="435"/>
                  <a:pt x="1349" y="435"/>
                  <a:pt x="1348" y="434"/>
                </a:cubicBezTo>
                <a:cubicBezTo>
                  <a:pt x="1347" y="433"/>
                  <a:pt x="1347" y="432"/>
                  <a:pt x="1347" y="431"/>
                </a:cubicBezTo>
                <a:cubicBezTo>
                  <a:pt x="1348" y="431"/>
                  <a:pt x="1348" y="431"/>
                  <a:pt x="1348" y="431"/>
                </a:cubicBezTo>
                <a:cubicBezTo>
                  <a:pt x="1348" y="430"/>
                  <a:pt x="1348" y="429"/>
                  <a:pt x="1348" y="428"/>
                </a:cubicBezTo>
                <a:cubicBezTo>
                  <a:pt x="1348" y="428"/>
                  <a:pt x="1348" y="428"/>
                  <a:pt x="1348" y="428"/>
                </a:cubicBezTo>
                <a:cubicBezTo>
                  <a:pt x="1348" y="428"/>
                  <a:pt x="1348" y="428"/>
                  <a:pt x="1347" y="428"/>
                </a:cubicBezTo>
                <a:cubicBezTo>
                  <a:pt x="1347" y="428"/>
                  <a:pt x="1347" y="428"/>
                  <a:pt x="1346" y="428"/>
                </a:cubicBezTo>
                <a:cubicBezTo>
                  <a:pt x="1346" y="427"/>
                  <a:pt x="1346" y="427"/>
                  <a:pt x="1347" y="428"/>
                </a:cubicBezTo>
                <a:close/>
                <a:moveTo>
                  <a:pt x="1342" y="412"/>
                </a:moveTo>
                <a:cubicBezTo>
                  <a:pt x="1342" y="412"/>
                  <a:pt x="1342" y="412"/>
                  <a:pt x="1343" y="412"/>
                </a:cubicBezTo>
                <a:cubicBezTo>
                  <a:pt x="1343" y="413"/>
                  <a:pt x="1343" y="413"/>
                  <a:pt x="1342" y="413"/>
                </a:cubicBezTo>
                <a:cubicBezTo>
                  <a:pt x="1342" y="413"/>
                  <a:pt x="1342" y="413"/>
                  <a:pt x="1342" y="413"/>
                </a:cubicBezTo>
                <a:cubicBezTo>
                  <a:pt x="1342" y="413"/>
                  <a:pt x="1342" y="412"/>
                  <a:pt x="1342" y="412"/>
                </a:cubicBezTo>
                <a:close/>
                <a:moveTo>
                  <a:pt x="1343" y="541"/>
                </a:moveTo>
                <a:cubicBezTo>
                  <a:pt x="1343" y="541"/>
                  <a:pt x="1343" y="542"/>
                  <a:pt x="1343" y="542"/>
                </a:cubicBezTo>
                <a:cubicBezTo>
                  <a:pt x="1343" y="542"/>
                  <a:pt x="1343" y="542"/>
                  <a:pt x="1342" y="541"/>
                </a:cubicBezTo>
                <a:cubicBezTo>
                  <a:pt x="1342" y="541"/>
                  <a:pt x="1342" y="541"/>
                  <a:pt x="1343" y="541"/>
                </a:cubicBezTo>
                <a:cubicBezTo>
                  <a:pt x="1343" y="541"/>
                  <a:pt x="1343" y="541"/>
                  <a:pt x="1343" y="541"/>
                </a:cubicBezTo>
                <a:close/>
                <a:moveTo>
                  <a:pt x="1322" y="391"/>
                </a:moveTo>
                <a:cubicBezTo>
                  <a:pt x="1323" y="391"/>
                  <a:pt x="1324" y="391"/>
                  <a:pt x="1325" y="390"/>
                </a:cubicBezTo>
                <a:cubicBezTo>
                  <a:pt x="1325" y="389"/>
                  <a:pt x="1326" y="389"/>
                  <a:pt x="1326" y="389"/>
                </a:cubicBezTo>
                <a:cubicBezTo>
                  <a:pt x="1326" y="389"/>
                  <a:pt x="1326" y="389"/>
                  <a:pt x="1326" y="389"/>
                </a:cubicBezTo>
                <a:cubicBezTo>
                  <a:pt x="1327" y="393"/>
                  <a:pt x="1329" y="395"/>
                  <a:pt x="1330" y="398"/>
                </a:cubicBezTo>
                <a:cubicBezTo>
                  <a:pt x="1331" y="399"/>
                  <a:pt x="1331" y="400"/>
                  <a:pt x="1332" y="401"/>
                </a:cubicBezTo>
                <a:cubicBezTo>
                  <a:pt x="1331" y="402"/>
                  <a:pt x="1331" y="403"/>
                  <a:pt x="1330" y="404"/>
                </a:cubicBezTo>
                <a:cubicBezTo>
                  <a:pt x="1330" y="404"/>
                  <a:pt x="1329" y="404"/>
                  <a:pt x="1329" y="404"/>
                </a:cubicBezTo>
                <a:cubicBezTo>
                  <a:pt x="1328" y="405"/>
                  <a:pt x="1328" y="404"/>
                  <a:pt x="1328" y="403"/>
                </a:cubicBezTo>
                <a:cubicBezTo>
                  <a:pt x="1328" y="401"/>
                  <a:pt x="1326" y="399"/>
                  <a:pt x="1324" y="398"/>
                </a:cubicBezTo>
                <a:cubicBezTo>
                  <a:pt x="1322" y="397"/>
                  <a:pt x="1321" y="396"/>
                  <a:pt x="1320" y="394"/>
                </a:cubicBezTo>
                <a:cubicBezTo>
                  <a:pt x="1320" y="392"/>
                  <a:pt x="1320" y="391"/>
                  <a:pt x="1322" y="391"/>
                </a:cubicBezTo>
                <a:close/>
                <a:moveTo>
                  <a:pt x="1327" y="527"/>
                </a:moveTo>
                <a:cubicBezTo>
                  <a:pt x="1327" y="527"/>
                  <a:pt x="1326" y="527"/>
                  <a:pt x="1326" y="527"/>
                </a:cubicBezTo>
                <a:cubicBezTo>
                  <a:pt x="1326" y="527"/>
                  <a:pt x="1326" y="527"/>
                  <a:pt x="1326" y="527"/>
                </a:cubicBezTo>
                <a:cubicBezTo>
                  <a:pt x="1326" y="527"/>
                  <a:pt x="1326" y="526"/>
                  <a:pt x="1326" y="526"/>
                </a:cubicBezTo>
                <a:cubicBezTo>
                  <a:pt x="1327" y="527"/>
                  <a:pt x="1327" y="527"/>
                  <a:pt x="1327" y="527"/>
                </a:cubicBezTo>
                <a:close/>
                <a:moveTo>
                  <a:pt x="1317" y="372"/>
                </a:moveTo>
                <a:cubicBezTo>
                  <a:pt x="1318" y="372"/>
                  <a:pt x="1318" y="372"/>
                  <a:pt x="1318" y="372"/>
                </a:cubicBezTo>
                <a:cubicBezTo>
                  <a:pt x="1319" y="373"/>
                  <a:pt x="1319" y="373"/>
                  <a:pt x="1319" y="374"/>
                </a:cubicBezTo>
                <a:cubicBezTo>
                  <a:pt x="1319" y="374"/>
                  <a:pt x="1318" y="374"/>
                  <a:pt x="1318" y="374"/>
                </a:cubicBezTo>
                <a:cubicBezTo>
                  <a:pt x="1318" y="374"/>
                  <a:pt x="1317" y="374"/>
                  <a:pt x="1317" y="373"/>
                </a:cubicBezTo>
                <a:cubicBezTo>
                  <a:pt x="1317" y="373"/>
                  <a:pt x="1317" y="372"/>
                  <a:pt x="1317" y="372"/>
                </a:cubicBezTo>
                <a:close/>
                <a:moveTo>
                  <a:pt x="1299" y="323"/>
                </a:moveTo>
                <a:cubicBezTo>
                  <a:pt x="1299" y="322"/>
                  <a:pt x="1299" y="322"/>
                  <a:pt x="1299" y="322"/>
                </a:cubicBezTo>
                <a:cubicBezTo>
                  <a:pt x="1299" y="322"/>
                  <a:pt x="1299" y="323"/>
                  <a:pt x="1299" y="323"/>
                </a:cubicBezTo>
                <a:cubicBezTo>
                  <a:pt x="1299" y="324"/>
                  <a:pt x="1299" y="324"/>
                  <a:pt x="1298" y="323"/>
                </a:cubicBezTo>
                <a:cubicBezTo>
                  <a:pt x="1298" y="323"/>
                  <a:pt x="1298" y="323"/>
                  <a:pt x="1299" y="323"/>
                </a:cubicBezTo>
                <a:close/>
                <a:moveTo>
                  <a:pt x="1297" y="348"/>
                </a:moveTo>
                <a:cubicBezTo>
                  <a:pt x="1297" y="348"/>
                  <a:pt x="1297" y="348"/>
                  <a:pt x="1297" y="348"/>
                </a:cubicBezTo>
                <a:cubicBezTo>
                  <a:pt x="1297" y="348"/>
                  <a:pt x="1297" y="348"/>
                  <a:pt x="1298" y="348"/>
                </a:cubicBezTo>
                <a:cubicBezTo>
                  <a:pt x="1297" y="348"/>
                  <a:pt x="1297" y="348"/>
                  <a:pt x="1297" y="348"/>
                </a:cubicBezTo>
                <a:cubicBezTo>
                  <a:pt x="1297" y="348"/>
                  <a:pt x="1297" y="348"/>
                  <a:pt x="1297" y="348"/>
                </a:cubicBezTo>
                <a:cubicBezTo>
                  <a:pt x="1297" y="347"/>
                  <a:pt x="1297" y="347"/>
                  <a:pt x="1297" y="347"/>
                </a:cubicBezTo>
                <a:lnTo>
                  <a:pt x="1297" y="348"/>
                </a:lnTo>
                <a:close/>
                <a:moveTo>
                  <a:pt x="1296" y="404"/>
                </a:moveTo>
                <a:cubicBezTo>
                  <a:pt x="1295" y="404"/>
                  <a:pt x="1295" y="403"/>
                  <a:pt x="1295" y="403"/>
                </a:cubicBezTo>
                <a:cubicBezTo>
                  <a:pt x="1296" y="401"/>
                  <a:pt x="1297" y="399"/>
                  <a:pt x="1299" y="398"/>
                </a:cubicBezTo>
                <a:cubicBezTo>
                  <a:pt x="1299" y="398"/>
                  <a:pt x="1299" y="398"/>
                  <a:pt x="1300" y="398"/>
                </a:cubicBezTo>
                <a:cubicBezTo>
                  <a:pt x="1300" y="398"/>
                  <a:pt x="1301" y="398"/>
                  <a:pt x="1301" y="398"/>
                </a:cubicBezTo>
                <a:cubicBezTo>
                  <a:pt x="1303" y="400"/>
                  <a:pt x="1305" y="401"/>
                  <a:pt x="1307" y="403"/>
                </a:cubicBezTo>
                <a:cubicBezTo>
                  <a:pt x="1307" y="403"/>
                  <a:pt x="1307" y="403"/>
                  <a:pt x="1308" y="404"/>
                </a:cubicBezTo>
                <a:cubicBezTo>
                  <a:pt x="1312" y="408"/>
                  <a:pt x="1311" y="411"/>
                  <a:pt x="1306" y="414"/>
                </a:cubicBezTo>
                <a:cubicBezTo>
                  <a:pt x="1306" y="414"/>
                  <a:pt x="1306" y="414"/>
                  <a:pt x="1306" y="415"/>
                </a:cubicBezTo>
                <a:cubicBezTo>
                  <a:pt x="1304" y="415"/>
                  <a:pt x="1303" y="415"/>
                  <a:pt x="1303" y="414"/>
                </a:cubicBezTo>
                <a:cubicBezTo>
                  <a:pt x="1300" y="411"/>
                  <a:pt x="1298" y="408"/>
                  <a:pt x="1296" y="404"/>
                </a:cubicBezTo>
                <a:close/>
                <a:moveTo>
                  <a:pt x="1307" y="607"/>
                </a:moveTo>
                <a:cubicBezTo>
                  <a:pt x="1307" y="607"/>
                  <a:pt x="1306" y="608"/>
                  <a:pt x="1305" y="608"/>
                </a:cubicBezTo>
                <a:cubicBezTo>
                  <a:pt x="1305" y="608"/>
                  <a:pt x="1304" y="608"/>
                  <a:pt x="1303" y="608"/>
                </a:cubicBezTo>
                <a:cubicBezTo>
                  <a:pt x="1303" y="608"/>
                  <a:pt x="1302" y="608"/>
                  <a:pt x="1302" y="608"/>
                </a:cubicBezTo>
                <a:cubicBezTo>
                  <a:pt x="1301" y="608"/>
                  <a:pt x="1300" y="608"/>
                  <a:pt x="1299" y="608"/>
                </a:cubicBezTo>
                <a:cubicBezTo>
                  <a:pt x="1298" y="608"/>
                  <a:pt x="1297" y="607"/>
                  <a:pt x="1297" y="607"/>
                </a:cubicBezTo>
                <a:cubicBezTo>
                  <a:pt x="1298" y="606"/>
                  <a:pt x="1298" y="605"/>
                  <a:pt x="1299" y="605"/>
                </a:cubicBezTo>
                <a:cubicBezTo>
                  <a:pt x="1301" y="603"/>
                  <a:pt x="1304" y="603"/>
                  <a:pt x="1306" y="604"/>
                </a:cubicBezTo>
                <a:cubicBezTo>
                  <a:pt x="1308" y="604"/>
                  <a:pt x="1308" y="605"/>
                  <a:pt x="1307" y="607"/>
                </a:cubicBezTo>
                <a:close/>
                <a:moveTo>
                  <a:pt x="1391" y="598"/>
                </a:moveTo>
                <a:cubicBezTo>
                  <a:pt x="1390" y="598"/>
                  <a:pt x="1389" y="599"/>
                  <a:pt x="1388" y="600"/>
                </a:cubicBezTo>
                <a:cubicBezTo>
                  <a:pt x="1386" y="601"/>
                  <a:pt x="1384" y="601"/>
                  <a:pt x="1382" y="601"/>
                </a:cubicBezTo>
                <a:cubicBezTo>
                  <a:pt x="1380" y="600"/>
                  <a:pt x="1377" y="600"/>
                  <a:pt x="1375" y="601"/>
                </a:cubicBezTo>
                <a:cubicBezTo>
                  <a:pt x="1373" y="602"/>
                  <a:pt x="1371" y="601"/>
                  <a:pt x="1369" y="601"/>
                </a:cubicBezTo>
                <a:cubicBezTo>
                  <a:pt x="1366" y="600"/>
                  <a:pt x="1363" y="599"/>
                  <a:pt x="1359" y="598"/>
                </a:cubicBezTo>
                <a:cubicBezTo>
                  <a:pt x="1359" y="597"/>
                  <a:pt x="1358" y="597"/>
                  <a:pt x="1357" y="596"/>
                </a:cubicBezTo>
                <a:cubicBezTo>
                  <a:pt x="1357" y="596"/>
                  <a:pt x="1356" y="595"/>
                  <a:pt x="1356" y="595"/>
                </a:cubicBezTo>
                <a:cubicBezTo>
                  <a:pt x="1353" y="595"/>
                  <a:pt x="1350" y="593"/>
                  <a:pt x="1347" y="593"/>
                </a:cubicBezTo>
                <a:cubicBezTo>
                  <a:pt x="1341" y="592"/>
                  <a:pt x="1335" y="593"/>
                  <a:pt x="1330" y="595"/>
                </a:cubicBezTo>
                <a:cubicBezTo>
                  <a:pt x="1328" y="596"/>
                  <a:pt x="1326" y="597"/>
                  <a:pt x="1324" y="599"/>
                </a:cubicBezTo>
                <a:cubicBezTo>
                  <a:pt x="1323" y="600"/>
                  <a:pt x="1322" y="601"/>
                  <a:pt x="1320" y="600"/>
                </a:cubicBezTo>
                <a:cubicBezTo>
                  <a:pt x="1317" y="599"/>
                  <a:pt x="1314" y="600"/>
                  <a:pt x="1311" y="600"/>
                </a:cubicBezTo>
                <a:cubicBezTo>
                  <a:pt x="1306" y="600"/>
                  <a:pt x="1303" y="598"/>
                  <a:pt x="1301" y="594"/>
                </a:cubicBezTo>
                <a:cubicBezTo>
                  <a:pt x="1301" y="593"/>
                  <a:pt x="1300" y="591"/>
                  <a:pt x="1299" y="590"/>
                </a:cubicBezTo>
                <a:cubicBezTo>
                  <a:pt x="1299" y="589"/>
                  <a:pt x="1299" y="588"/>
                  <a:pt x="1299" y="587"/>
                </a:cubicBezTo>
                <a:cubicBezTo>
                  <a:pt x="1300" y="586"/>
                  <a:pt x="1300" y="583"/>
                  <a:pt x="1302" y="582"/>
                </a:cubicBezTo>
                <a:cubicBezTo>
                  <a:pt x="1303" y="581"/>
                  <a:pt x="1304" y="579"/>
                  <a:pt x="1304" y="577"/>
                </a:cubicBezTo>
                <a:cubicBezTo>
                  <a:pt x="1304" y="575"/>
                  <a:pt x="1304" y="573"/>
                  <a:pt x="1304" y="571"/>
                </a:cubicBezTo>
                <a:cubicBezTo>
                  <a:pt x="1305" y="570"/>
                  <a:pt x="1305" y="569"/>
                  <a:pt x="1306" y="569"/>
                </a:cubicBezTo>
                <a:cubicBezTo>
                  <a:pt x="1309" y="568"/>
                  <a:pt x="1310" y="567"/>
                  <a:pt x="1310" y="564"/>
                </a:cubicBezTo>
                <a:cubicBezTo>
                  <a:pt x="1310" y="563"/>
                  <a:pt x="1310" y="562"/>
                  <a:pt x="1311" y="561"/>
                </a:cubicBezTo>
                <a:cubicBezTo>
                  <a:pt x="1313" y="558"/>
                  <a:pt x="1315" y="556"/>
                  <a:pt x="1317" y="553"/>
                </a:cubicBezTo>
                <a:cubicBezTo>
                  <a:pt x="1317" y="552"/>
                  <a:pt x="1319" y="552"/>
                  <a:pt x="1321" y="552"/>
                </a:cubicBezTo>
                <a:cubicBezTo>
                  <a:pt x="1321" y="553"/>
                  <a:pt x="1321" y="553"/>
                  <a:pt x="1321" y="553"/>
                </a:cubicBezTo>
                <a:cubicBezTo>
                  <a:pt x="1324" y="555"/>
                  <a:pt x="1328" y="557"/>
                  <a:pt x="1332" y="557"/>
                </a:cubicBezTo>
                <a:cubicBezTo>
                  <a:pt x="1333" y="557"/>
                  <a:pt x="1333" y="558"/>
                  <a:pt x="1333" y="559"/>
                </a:cubicBezTo>
                <a:cubicBezTo>
                  <a:pt x="1332" y="560"/>
                  <a:pt x="1331" y="560"/>
                  <a:pt x="1330" y="561"/>
                </a:cubicBezTo>
                <a:cubicBezTo>
                  <a:pt x="1330" y="562"/>
                  <a:pt x="1330" y="563"/>
                  <a:pt x="1331" y="563"/>
                </a:cubicBezTo>
                <a:cubicBezTo>
                  <a:pt x="1331" y="564"/>
                  <a:pt x="1332" y="564"/>
                  <a:pt x="1332" y="564"/>
                </a:cubicBezTo>
                <a:cubicBezTo>
                  <a:pt x="1334" y="565"/>
                  <a:pt x="1335" y="566"/>
                  <a:pt x="1335" y="568"/>
                </a:cubicBezTo>
                <a:cubicBezTo>
                  <a:pt x="1336" y="570"/>
                  <a:pt x="1338" y="571"/>
                  <a:pt x="1340" y="570"/>
                </a:cubicBezTo>
                <a:cubicBezTo>
                  <a:pt x="1340" y="570"/>
                  <a:pt x="1341" y="570"/>
                  <a:pt x="1342" y="569"/>
                </a:cubicBezTo>
                <a:cubicBezTo>
                  <a:pt x="1344" y="569"/>
                  <a:pt x="1345" y="568"/>
                  <a:pt x="1347" y="567"/>
                </a:cubicBezTo>
                <a:cubicBezTo>
                  <a:pt x="1349" y="566"/>
                  <a:pt x="1351" y="565"/>
                  <a:pt x="1353" y="565"/>
                </a:cubicBezTo>
                <a:cubicBezTo>
                  <a:pt x="1354" y="565"/>
                  <a:pt x="1354" y="565"/>
                  <a:pt x="1355" y="564"/>
                </a:cubicBezTo>
                <a:cubicBezTo>
                  <a:pt x="1356" y="564"/>
                  <a:pt x="1356" y="563"/>
                  <a:pt x="1356" y="562"/>
                </a:cubicBezTo>
                <a:cubicBezTo>
                  <a:pt x="1356" y="561"/>
                  <a:pt x="1355" y="561"/>
                  <a:pt x="1354" y="561"/>
                </a:cubicBezTo>
                <a:cubicBezTo>
                  <a:pt x="1354" y="561"/>
                  <a:pt x="1353" y="561"/>
                  <a:pt x="1353" y="561"/>
                </a:cubicBezTo>
                <a:cubicBezTo>
                  <a:pt x="1347" y="562"/>
                  <a:pt x="1346" y="561"/>
                  <a:pt x="1343" y="556"/>
                </a:cubicBezTo>
                <a:cubicBezTo>
                  <a:pt x="1342" y="556"/>
                  <a:pt x="1342" y="556"/>
                  <a:pt x="1342" y="556"/>
                </a:cubicBezTo>
                <a:cubicBezTo>
                  <a:pt x="1342" y="556"/>
                  <a:pt x="1342" y="556"/>
                  <a:pt x="1342" y="556"/>
                </a:cubicBezTo>
                <a:cubicBezTo>
                  <a:pt x="1343" y="556"/>
                  <a:pt x="1343" y="556"/>
                  <a:pt x="1343" y="556"/>
                </a:cubicBezTo>
                <a:cubicBezTo>
                  <a:pt x="1343" y="556"/>
                  <a:pt x="1343" y="556"/>
                  <a:pt x="1343" y="556"/>
                </a:cubicBezTo>
                <a:cubicBezTo>
                  <a:pt x="1345" y="554"/>
                  <a:pt x="1348" y="552"/>
                  <a:pt x="1351" y="551"/>
                </a:cubicBezTo>
                <a:cubicBezTo>
                  <a:pt x="1353" y="551"/>
                  <a:pt x="1355" y="550"/>
                  <a:pt x="1357" y="549"/>
                </a:cubicBezTo>
                <a:cubicBezTo>
                  <a:pt x="1360" y="546"/>
                  <a:pt x="1363" y="545"/>
                  <a:pt x="1367" y="546"/>
                </a:cubicBezTo>
                <a:cubicBezTo>
                  <a:pt x="1367" y="546"/>
                  <a:pt x="1368" y="546"/>
                  <a:pt x="1368" y="546"/>
                </a:cubicBezTo>
                <a:cubicBezTo>
                  <a:pt x="1368" y="546"/>
                  <a:pt x="1368" y="546"/>
                  <a:pt x="1369" y="546"/>
                </a:cubicBezTo>
                <a:cubicBezTo>
                  <a:pt x="1369" y="545"/>
                  <a:pt x="1369" y="545"/>
                  <a:pt x="1369" y="545"/>
                </a:cubicBezTo>
                <a:cubicBezTo>
                  <a:pt x="1369" y="546"/>
                  <a:pt x="1369" y="546"/>
                  <a:pt x="1369" y="546"/>
                </a:cubicBezTo>
                <a:cubicBezTo>
                  <a:pt x="1369" y="546"/>
                  <a:pt x="1368" y="546"/>
                  <a:pt x="1368" y="546"/>
                </a:cubicBezTo>
                <a:cubicBezTo>
                  <a:pt x="1367" y="547"/>
                  <a:pt x="1366" y="549"/>
                  <a:pt x="1364" y="550"/>
                </a:cubicBezTo>
                <a:cubicBezTo>
                  <a:pt x="1363" y="551"/>
                  <a:pt x="1363" y="552"/>
                  <a:pt x="1364" y="553"/>
                </a:cubicBezTo>
                <a:cubicBezTo>
                  <a:pt x="1364" y="554"/>
                  <a:pt x="1364" y="555"/>
                  <a:pt x="1364" y="556"/>
                </a:cubicBezTo>
                <a:cubicBezTo>
                  <a:pt x="1362" y="558"/>
                  <a:pt x="1361" y="561"/>
                  <a:pt x="1359" y="562"/>
                </a:cubicBezTo>
                <a:cubicBezTo>
                  <a:pt x="1359" y="563"/>
                  <a:pt x="1358" y="564"/>
                  <a:pt x="1359" y="564"/>
                </a:cubicBezTo>
                <a:cubicBezTo>
                  <a:pt x="1360" y="566"/>
                  <a:pt x="1362" y="568"/>
                  <a:pt x="1365" y="569"/>
                </a:cubicBezTo>
                <a:cubicBezTo>
                  <a:pt x="1369" y="570"/>
                  <a:pt x="1372" y="572"/>
                  <a:pt x="1375" y="575"/>
                </a:cubicBezTo>
                <a:cubicBezTo>
                  <a:pt x="1378" y="578"/>
                  <a:pt x="1382" y="581"/>
                  <a:pt x="1386" y="583"/>
                </a:cubicBezTo>
                <a:cubicBezTo>
                  <a:pt x="1391" y="585"/>
                  <a:pt x="1393" y="589"/>
                  <a:pt x="1393" y="593"/>
                </a:cubicBezTo>
                <a:cubicBezTo>
                  <a:pt x="1393" y="595"/>
                  <a:pt x="1393" y="597"/>
                  <a:pt x="1391" y="598"/>
                </a:cubicBezTo>
                <a:close/>
                <a:moveTo>
                  <a:pt x="1426" y="462"/>
                </a:moveTo>
                <a:cubicBezTo>
                  <a:pt x="1426" y="461"/>
                  <a:pt x="1426" y="461"/>
                  <a:pt x="1426" y="461"/>
                </a:cubicBezTo>
                <a:cubicBezTo>
                  <a:pt x="1427" y="462"/>
                  <a:pt x="1427" y="462"/>
                  <a:pt x="1427" y="462"/>
                </a:cubicBezTo>
                <a:lnTo>
                  <a:pt x="1426" y="462"/>
                </a:lnTo>
                <a:close/>
                <a:moveTo>
                  <a:pt x="1485" y="635"/>
                </a:moveTo>
                <a:cubicBezTo>
                  <a:pt x="1481" y="636"/>
                  <a:pt x="1477" y="636"/>
                  <a:pt x="1473" y="637"/>
                </a:cubicBezTo>
                <a:cubicBezTo>
                  <a:pt x="1473" y="637"/>
                  <a:pt x="1472" y="637"/>
                  <a:pt x="1471" y="637"/>
                </a:cubicBezTo>
                <a:cubicBezTo>
                  <a:pt x="1467" y="637"/>
                  <a:pt x="1463" y="636"/>
                  <a:pt x="1460" y="633"/>
                </a:cubicBezTo>
                <a:cubicBezTo>
                  <a:pt x="1459" y="632"/>
                  <a:pt x="1457" y="631"/>
                  <a:pt x="1456" y="631"/>
                </a:cubicBezTo>
                <a:cubicBezTo>
                  <a:pt x="1455" y="631"/>
                  <a:pt x="1453" y="631"/>
                  <a:pt x="1452" y="630"/>
                </a:cubicBezTo>
                <a:cubicBezTo>
                  <a:pt x="1452" y="630"/>
                  <a:pt x="1451" y="629"/>
                  <a:pt x="1450" y="629"/>
                </a:cubicBezTo>
                <a:cubicBezTo>
                  <a:pt x="1449" y="625"/>
                  <a:pt x="1447" y="621"/>
                  <a:pt x="1449" y="617"/>
                </a:cubicBezTo>
                <a:cubicBezTo>
                  <a:pt x="1450" y="615"/>
                  <a:pt x="1450" y="613"/>
                  <a:pt x="1451" y="611"/>
                </a:cubicBezTo>
                <a:cubicBezTo>
                  <a:pt x="1451" y="608"/>
                  <a:pt x="1452" y="606"/>
                  <a:pt x="1455" y="605"/>
                </a:cubicBezTo>
                <a:cubicBezTo>
                  <a:pt x="1455" y="605"/>
                  <a:pt x="1455" y="604"/>
                  <a:pt x="1455" y="603"/>
                </a:cubicBezTo>
                <a:cubicBezTo>
                  <a:pt x="1454" y="603"/>
                  <a:pt x="1454" y="603"/>
                  <a:pt x="1453" y="602"/>
                </a:cubicBezTo>
                <a:cubicBezTo>
                  <a:pt x="1450" y="601"/>
                  <a:pt x="1448" y="599"/>
                  <a:pt x="1447" y="597"/>
                </a:cubicBezTo>
                <a:cubicBezTo>
                  <a:pt x="1446" y="594"/>
                  <a:pt x="1444" y="591"/>
                  <a:pt x="1441" y="589"/>
                </a:cubicBezTo>
                <a:cubicBezTo>
                  <a:pt x="1437" y="587"/>
                  <a:pt x="1435" y="583"/>
                  <a:pt x="1434" y="579"/>
                </a:cubicBezTo>
                <a:cubicBezTo>
                  <a:pt x="1433" y="575"/>
                  <a:pt x="1431" y="572"/>
                  <a:pt x="1428" y="569"/>
                </a:cubicBezTo>
                <a:cubicBezTo>
                  <a:pt x="1427" y="568"/>
                  <a:pt x="1426" y="566"/>
                  <a:pt x="1427" y="565"/>
                </a:cubicBezTo>
                <a:cubicBezTo>
                  <a:pt x="1427" y="563"/>
                  <a:pt x="1428" y="561"/>
                  <a:pt x="1429" y="560"/>
                </a:cubicBezTo>
                <a:cubicBezTo>
                  <a:pt x="1429" y="558"/>
                  <a:pt x="1430" y="557"/>
                  <a:pt x="1432" y="557"/>
                </a:cubicBezTo>
                <a:cubicBezTo>
                  <a:pt x="1435" y="555"/>
                  <a:pt x="1437" y="554"/>
                  <a:pt x="1439" y="551"/>
                </a:cubicBezTo>
                <a:cubicBezTo>
                  <a:pt x="1440" y="550"/>
                  <a:pt x="1440" y="550"/>
                  <a:pt x="1441" y="549"/>
                </a:cubicBezTo>
                <a:cubicBezTo>
                  <a:pt x="1444" y="547"/>
                  <a:pt x="1448" y="545"/>
                  <a:pt x="1451" y="544"/>
                </a:cubicBezTo>
                <a:cubicBezTo>
                  <a:pt x="1452" y="543"/>
                  <a:pt x="1453" y="543"/>
                  <a:pt x="1453" y="543"/>
                </a:cubicBezTo>
                <a:cubicBezTo>
                  <a:pt x="1456" y="544"/>
                  <a:pt x="1459" y="545"/>
                  <a:pt x="1462" y="544"/>
                </a:cubicBezTo>
                <a:cubicBezTo>
                  <a:pt x="1463" y="544"/>
                  <a:pt x="1464" y="545"/>
                  <a:pt x="1465" y="546"/>
                </a:cubicBezTo>
                <a:cubicBezTo>
                  <a:pt x="1466" y="548"/>
                  <a:pt x="1466" y="549"/>
                  <a:pt x="1466" y="551"/>
                </a:cubicBezTo>
                <a:cubicBezTo>
                  <a:pt x="1466" y="552"/>
                  <a:pt x="1465" y="554"/>
                  <a:pt x="1465" y="556"/>
                </a:cubicBezTo>
                <a:cubicBezTo>
                  <a:pt x="1465" y="557"/>
                  <a:pt x="1465" y="557"/>
                  <a:pt x="1464" y="557"/>
                </a:cubicBezTo>
                <a:cubicBezTo>
                  <a:pt x="1462" y="558"/>
                  <a:pt x="1461" y="557"/>
                  <a:pt x="1459" y="558"/>
                </a:cubicBezTo>
                <a:cubicBezTo>
                  <a:pt x="1456" y="558"/>
                  <a:pt x="1455" y="559"/>
                  <a:pt x="1455" y="563"/>
                </a:cubicBezTo>
                <a:cubicBezTo>
                  <a:pt x="1455" y="565"/>
                  <a:pt x="1455" y="566"/>
                  <a:pt x="1454" y="566"/>
                </a:cubicBezTo>
                <a:cubicBezTo>
                  <a:pt x="1453" y="566"/>
                  <a:pt x="1453" y="566"/>
                  <a:pt x="1453" y="566"/>
                </a:cubicBezTo>
                <a:cubicBezTo>
                  <a:pt x="1450" y="567"/>
                  <a:pt x="1450" y="567"/>
                  <a:pt x="1451" y="569"/>
                </a:cubicBezTo>
                <a:cubicBezTo>
                  <a:pt x="1453" y="571"/>
                  <a:pt x="1455" y="573"/>
                  <a:pt x="1456" y="575"/>
                </a:cubicBezTo>
                <a:cubicBezTo>
                  <a:pt x="1458" y="579"/>
                  <a:pt x="1462" y="582"/>
                  <a:pt x="1466" y="583"/>
                </a:cubicBezTo>
                <a:cubicBezTo>
                  <a:pt x="1467" y="583"/>
                  <a:pt x="1468" y="584"/>
                  <a:pt x="1468" y="585"/>
                </a:cubicBezTo>
                <a:cubicBezTo>
                  <a:pt x="1468" y="586"/>
                  <a:pt x="1468" y="586"/>
                  <a:pt x="1468" y="587"/>
                </a:cubicBezTo>
                <a:cubicBezTo>
                  <a:pt x="1467" y="590"/>
                  <a:pt x="1468" y="592"/>
                  <a:pt x="1470" y="594"/>
                </a:cubicBezTo>
                <a:cubicBezTo>
                  <a:pt x="1472" y="597"/>
                  <a:pt x="1472" y="600"/>
                  <a:pt x="1472" y="603"/>
                </a:cubicBezTo>
                <a:cubicBezTo>
                  <a:pt x="1472" y="604"/>
                  <a:pt x="1472" y="605"/>
                  <a:pt x="1472" y="606"/>
                </a:cubicBezTo>
                <a:cubicBezTo>
                  <a:pt x="1473" y="608"/>
                  <a:pt x="1474" y="609"/>
                  <a:pt x="1476" y="609"/>
                </a:cubicBezTo>
                <a:cubicBezTo>
                  <a:pt x="1477" y="609"/>
                  <a:pt x="1477" y="609"/>
                  <a:pt x="1478" y="610"/>
                </a:cubicBezTo>
                <a:cubicBezTo>
                  <a:pt x="1479" y="611"/>
                  <a:pt x="1478" y="612"/>
                  <a:pt x="1478" y="613"/>
                </a:cubicBezTo>
                <a:cubicBezTo>
                  <a:pt x="1478" y="613"/>
                  <a:pt x="1478" y="613"/>
                  <a:pt x="1478" y="613"/>
                </a:cubicBezTo>
                <a:cubicBezTo>
                  <a:pt x="1478" y="614"/>
                  <a:pt x="1479" y="615"/>
                  <a:pt x="1479" y="615"/>
                </a:cubicBezTo>
                <a:cubicBezTo>
                  <a:pt x="1481" y="617"/>
                  <a:pt x="1483" y="619"/>
                  <a:pt x="1482" y="621"/>
                </a:cubicBezTo>
                <a:cubicBezTo>
                  <a:pt x="1482" y="626"/>
                  <a:pt x="1484" y="630"/>
                  <a:pt x="1485" y="634"/>
                </a:cubicBezTo>
                <a:cubicBezTo>
                  <a:pt x="1486" y="635"/>
                  <a:pt x="1485" y="635"/>
                  <a:pt x="1485" y="635"/>
                </a:cubicBezTo>
                <a:close/>
                <a:moveTo>
                  <a:pt x="1504" y="265"/>
                </a:moveTo>
                <a:cubicBezTo>
                  <a:pt x="1503" y="264"/>
                  <a:pt x="1503" y="264"/>
                  <a:pt x="1503" y="264"/>
                </a:cubicBezTo>
                <a:cubicBezTo>
                  <a:pt x="1504" y="264"/>
                  <a:pt x="1504" y="264"/>
                  <a:pt x="1504" y="264"/>
                </a:cubicBezTo>
                <a:lnTo>
                  <a:pt x="1504" y="265"/>
                </a:lnTo>
                <a:close/>
                <a:moveTo>
                  <a:pt x="1519" y="564"/>
                </a:moveTo>
                <a:cubicBezTo>
                  <a:pt x="1518" y="565"/>
                  <a:pt x="1515" y="567"/>
                  <a:pt x="1514" y="566"/>
                </a:cubicBezTo>
                <a:cubicBezTo>
                  <a:pt x="1512" y="566"/>
                  <a:pt x="1510" y="565"/>
                  <a:pt x="1508" y="564"/>
                </a:cubicBezTo>
                <a:cubicBezTo>
                  <a:pt x="1507" y="564"/>
                  <a:pt x="1506" y="563"/>
                  <a:pt x="1506" y="562"/>
                </a:cubicBezTo>
                <a:cubicBezTo>
                  <a:pt x="1506" y="556"/>
                  <a:pt x="1511" y="551"/>
                  <a:pt x="1516" y="551"/>
                </a:cubicBezTo>
                <a:cubicBezTo>
                  <a:pt x="1518" y="552"/>
                  <a:pt x="1519" y="552"/>
                  <a:pt x="1519" y="553"/>
                </a:cubicBezTo>
                <a:cubicBezTo>
                  <a:pt x="1520" y="554"/>
                  <a:pt x="1520" y="556"/>
                  <a:pt x="1521" y="557"/>
                </a:cubicBezTo>
                <a:cubicBezTo>
                  <a:pt x="1520" y="559"/>
                  <a:pt x="1519" y="562"/>
                  <a:pt x="1519" y="564"/>
                </a:cubicBezTo>
                <a:close/>
                <a:moveTo>
                  <a:pt x="1556" y="287"/>
                </a:moveTo>
                <a:cubicBezTo>
                  <a:pt x="1555" y="287"/>
                  <a:pt x="1555" y="287"/>
                  <a:pt x="1555" y="287"/>
                </a:cubicBezTo>
                <a:cubicBezTo>
                  <a:pt x="1553" y="284"/>
                  <a:pt x="1550" y="282"/>
                  <a:pt x="1548" y="279"/>
                </a:cubicBezTo>
                <a:cubicBezTo>
                  <a:pt x="1548" y="278"/>
                  <a:pt x="1548" y="278"/>
                  <a:pt x="1548" y="278"/>
                </a:cubicBezTo>
                <a:cubicBezTo>
                  <a:pt x="1549" y="278"/>
                  <a:pt x="1549" y="277"/>
                  <a:pt x="1550" y="277"/>
                </a:cubicBezTo>
                <a:cubicBezTo>
                  <a:pt x="1551" y="277"/>
                  <a:pt x="1552" y="278"/>
                  <a:pt x="1553" y="279"/>
                </a:cubicBezTo>
                <a:cubicBezTo>
                  <a:pt x="1554" y="280"/>
                  <a:pt x="1555" y="281"/>
                  <a:pt x="1556" y="282"/>
                </a:cubicBezTo>
                <a:cubicBezTo>
                  <a:pt x="1557" y="283"/>
                  <a:pt x="1557" y="286"/>
                  <a:pt x="1556" y="287"/>
                </a:cubicBezTo>
                <a:close/>
                <a:moveTo>
                  <a:pt x="1558" y="294"/>
                </a:moveTo>
                <a:cubicBezTo>
                  <a:pt x="1558" y="294"/>
                  <a:pt x="1557" y="294"/>
                  <a:pt x="1557" y="294"/>
                </a:cubicBezTo>
                <a:cubicBezTo>
                  <a:pt x="1557" y="293"/>
                  <a:pt x="1558" y="293"/>
                  <a:pt x="1558" y="294"/>
                </a:cubicBezTo>
                <a:cubicBezTo>
                  <a:pt x="1558" y="294"/>
                  <a:pt x="1558" y="294"/>
                  <a:pt x="1558" y="294"/>
                </a:cubicBezTo>
                <a:close/>
                <a:moveTo>
                  <a:pt x="1571" y="595"/>
                </a:moveTo>
                <a:cubicBezTo>
                  <a:pt x="1571" y="595"/>
                  <a:pt x="1571" y="595"/>
                  <a:pt x="1571" y="595"/>
                </a:cubicBezTo>
                <a:cubicBezTo>
                  <a:pt x="1571" y="595"/>
                  <a:pt x="1571" y="595"/>
                  <a:pt x="1571" y="595"/>
                </a:cubicBezTo>
                <a:close/>
                <a:moveTo>
                  <a:pt x="1575" y="251"/>
                </a:moveTo>
                <a:cubicBezTo>
                  <a:pt x="1575" y="252"/>
                  <a:pt x="1574" y="253"/>
                  <a:pt x="1574" y="252"/>
                </a:cubicBezTo>
                <a:cubicBezTo>
                  <a:pt x="1573" y="252"/>
                  <a:pt x="1573" y="251"/>
                  <a:pt x="1573" y="251"/>
                </a:cubicBezTo>
                <a:cubicBezTo>
                  <a:pt x="1574" y="250"/>
                  <a:pt x="1575" y="250"/>
                  <a:pt x="1575" y="250"/>
                </a:cubicBezTo>
                <a:cubicBezTo>
                  <a:pt x="1575" y="250"/>
                  <a:pt x="1576" y="250"/>
                  <a:pt x="1576" y="251"/>
                </a:cubicBezTo>
                <a:cubicBezTo>
                  <a:pt x="1576" y="251"/>
                  <a:pt x="1575" y="251"/>
                  <a:pt x="1575" y="251"/>
                </a:cubicBezTo>
                <a:close/>
                <a:moveTo>
                  <a:pt x="1612" y="130"/>
                </a:moveTo>
                <a:cubicBezTo>
                  <a:pt x="1613" y="131"/>
                  <a:pt x="1613" y="131"/>
                  <a:pt x="1614" y="132"/>
                </a:cubicBezTo>
                <a:cubicBezTo>
                  <a:pt x="1614" y="132"/>
                  <a:pt x="1614" y="132"/>
                  <a:pt x="1614" y="132"/>
                </a:cubicBezTo>
                <a:cubicBezTo>
                  <a:pt x="1614" y="132"/>
                  <a:pt x="1614" y="132"/>
                  <a:pt x="1614" y="132"/>
                </a:cubicBezTo>
                <a:cubicBezTo>
                  <a:pt x="1613" y="131"/>
                  <a:pt x="1613" y="131"/>
                  <a:pt x="1612" y="130"/>
                </a:cubicBezTo>
                <a:cubicBezTo>
                  <a:pt x="1612" y="130"/>
                  <a:pt x="1612" y="130"/>
                  <a:pt x="1612" y="130"/>
                </a:cubicBezTo>
                <a:cubicBezTo>
                  <a:pt x="1612" y="130"/>
                  <a:pt x="1612" y="130"/>
                  <a:pt x="1612" y="130"/>
                </a:cubicBezTo>
                <a:close/>
                <a:moveTo>
                  <a:pt x="1612" y="453"/>
                </a:moveTo>
                <a:cubicBezTo>
                  <a:pt x="1612" y="453"/>
                  <a:pt x="1612" y="453"/>
                  <a:pt x="1612" y="454"/>
                </a:cubicBezTo>
                <a:cubicBezTo>
                  <a:pt x="1612" y="454"/>
                  <a:pt x="1612" y="454"/>
                  <a:pt x="1611" y="454"/>
                </a:cubicBezTo>
                <a:cubicBezTo>
                  <a:pt x="1611" y="454"/>
                  <a:pt x="1610" y="454"/>
                  <a:pt x="1610" y="454"/>
                </a:cubicBezTo>
                <a:cubicBezTo>
                  <a:pt x="1610" y="454"/>
                  <a:pt x="1609" y="454"/>
                  <a:pt x="1609" y="454"/>
                </a:cubicBezTo>
                <a:cubicBezTo>
                  <a:pt x="1610" y="453"/>
                  <a:pt x="1611" y="453"/>
                  <a:pt x="1612" y="453"/>
                </a:cubicBezTo>
                <a:close/>
                <a:moveTo>
                  <a:pt x="1614" y="542"/>
                </a:moveTo>
                <a:cubicBezTo>
                  <a:pt x="1612" y="544"/>
                  <a:pt x="1611" y="546"/>
                  <a:pt x="1610" y="549"/>
                </a:cubicBezTo>
                <a:cubicBezTo>
                  <a:pt x="1610" y="549"/>
                  <a:pt x="1609" y="550"/>
                  <a:pt x="1609" y="550"/>
                </a:cubicBezTo>
                <a:cubicBezTo>
                  <a:pt x="1608" y="550"/>
                  <a:pt x="1607" y="549"/>
                  <a:pt x="1607" y="548"/>
                </a:cubicBezTo>
                <a:cubicBezTo>
                  <a:pt x="1607" y="548"/>
                  <a:pt x="1607" y="548"/>
                  <a:pt x="1607" y="548"/>
                </a:cubicBezTo>
                <a:cubicBezTo>
                  <a:pt x="1607" y="545"/>
                  <a:pt x="1608" y="543"/>
                  <a:pt x="1609" y="541"/>
                </a:cubicBezTo>
                <a:cubicBezTo>
                  <a:pt x="1610" y="540"/>
                  <a:pt x="1611" y="539"/>
                  <a:pt x="1612" y="538"/>
                </a:cubicBezTo>
                <a:cubicBezTo>
                  <a:pt x="1613" y="538"/>
                  <a:pt x="1614" y="538"/>
                  <a:pt x="1615" y="538"/>
                </a:cubicBezTo>
                <a:cubicBezTo>
                  <a:pt x="1615" y="538"/>
                  <a:pt x="1616" y="538"/>
                  <a:pt x="1616" y="539"/>
                </a:cubicBezTo>
                <a:cubicBezTo>
                  <a:pt x="1615" y="540"/>
                  <a:pt x="1615" y="541"/>
                  <a:pt x="1614" y="542"/>
                </a:cubicBezTo>
                <a:close/>
                <a:moveTo>
                  <a:pt x="1625" y="102"/>
                </a:moveTo>
                <a:cubicBezTo>
                  <a:pt x="1625" y="101"/>
                  <a:pt x="1625" y="101"/>
                  <a:pt x="1625" y="101"/>
                </a:cubicBezTo>
                <a:cubicBezTo>
                  <a:pt x="1625" y="101"/>
                  <a:pt x="1625" y="101"/>
                  <a:pt x="1625" y="101"/>
                </a:cubicBezTo>
                <a:lnTo>
                  <a:pt x="1625" y="102"/>
                </a:lnTo>
                <a:close/>
                <a:moveTo>
                  <a:pt x="1644" y="152"/>
                </a:moveTo>
                <a:cubicBezTo>
                  <a:pt x="1644" y="152"/>
                  <a:pt x="1644" y="152"/>
                  <a:pt x="1644" y="152"/>
                </a:cubicBezTo>
                <a:cubicBezTo>
                  <a:pt x="1643" y="153"/>
                  <a:pt x="1643" y="155"/>
                  <a:pt x="1643" y="157"/>
                </a:cubicBezTo>
                <a:cubicBezTo>
                  <a:pt x="1642" y="158"/>
                  <a:pt x="1642" y="158"/>
                  <a:pt x="1641" y="158"/>
                </a:cubicBezTo>
                <a:cubicBezTo>
                  <a:pt x="1639" y="159"/>
                  <a:pt x="1639" y="160"/>
                  <a:pt x="1638" y="162"/>
                </a:cubicBezTo>
                <a:cubicBezTo>
                  <a:pt x="1638" y="162"/>
                  <a:pt x="1638" y="162"/>
                  <a:pt x="1639" y="162"/>
                </a:cubicBezTo>
                <a:cubicBezTo>
                  <a:pt x="1639" y="162"/>
                  <a:pt x="1640" y="163"/>
                  <a:pt x="1640" y="164"/>
                </a:cubicBezTo>
                <a:cubicBezTo>
                  <a:pt x="1641" y="164"/>
                  <a:pt x="1642" y="165"/>
                  <a:pt x="1642" y="165"/>
                </a:cubicBezTo>
                <a:cubicBezTo>
                  <a:pt x="1642" y="166"/>
                  <a:pt x="1642" y="166"/>
                  <a:pt x="1642" y="166"/>
                </a:cubicBezTo>
                <a:cubicBezTo>
                  <a:pt x="1642" y="165"/>
                  <a:pt x="1642" y="165"/>
                  <a:pt x="1642" y="165"/>
                </a:cubicBezTo>
                <a:cubicBezTo>
                  <a:pt x="1641" y="165"/>
                  <a:pt x="1641" y="164"/>
                  <a:pt x="1640" y="164"/>
                </a:cubicBezTo>
                <a:cubicBezTo>
                  <a:pt x="1639" y="163"/>
                  <a:pt x="1639" y="163"/>
                  <a:pt x="1638" y="162"/>
                </a:cubicBezTo>
                <a:cubicBezTo>
                  <a:pt x="1638" y="162"/>
                  <a:pt x="1638" y="162"/>
                  <a:pt x="1638" y="162"/>
                </a:cubicBezTo>
                <a:cubicBezTo>
                  <a:pt x="1637" y="160"/>
                  <a:pt x="1635" y="160"/>
                  <a:pt x="1634" y="159"/>
                </a:cubicBezTo>
                <a:cubicBezTo>
                  <a:pt x="1633" y="157"/>
                  <a:pt x="1633" y="155"/>
                  <a:pt x="1632" y="154"/>
                </a:cubicBezTo>
                <a:cubicBezTo>
                  <a:pt x="1632" y="153"/>
                  <a:pt x="1632" y="152"/>
                  <a:pt x="1632" y="152"/>
                </a:cubicBezTo>
                <a:cubicBezTo>
                  <a:pt x="1632" y="151"/>
                  <a:pt x="1632" y="151"/>
                  <a:pt x="1632" y="151"/>
                </a:cubicBezTo>
                <a:cubicBezTo>
                  <a:pt x="1631" y="151"/>
                  <a:pt x="1631" y="151"/>
                  <a:pt x="1631" y="151"/>
                </a:cubicBezTo>
                <a:cubicBezTo>
                  <a:pt x="1632" y="151"/>
                  <a:pt x="1632" y="151"/>
                  <a:pt x="1632" y="151"/>
                </a:cubicBezTo>
                <a:cubicBezTo>
                  <a:pt x="1632" y="151"/>
                  <a:pt x="1632" y="151"/>
                  <a:pt x="1632" y="152"/>
                </a:cubicBezTo>
                <a:cubicBezTo>
                  <a:pt x="1633" y="152"/>
                  <a:pt x="1634" y="153"/>
                  <a:pt x="1635" y="153"/>
                </a:cubicBezTo>
                <a:cubicBezTo>
                  <a:pt x="1636" y="154"/>
                  <a:pt x="1638" y="154"/>
                  <a:pt x="1640" y="153"/>
                </a:cubicBezTo>
                <a:cubicBezTo>
                  <a:pt x="1641" y="152"/>
                  <a:pt x="1642" y="152"/>
                  <a:pt x="1644" y="152"/>
                </a:cubicBezTo>
                <a:cubicBezTo>
                  <a:pt x="1644" y="152"/>
                  <a:pt x="1644" y="151"/>
                  <a:pt x="1644" y="151"/>
                </a:cubicBezTo>
                <a:cubicBezTo>
                  <a:pt x="1644" y="151"/>
                  <a:pt x="1644" y="151"/>
                  <a:pt x="1644" y="151"/>
                </a:cubicBezTo>
                <a:cubicBezTo>
                  <a:pt x="1644" y="151"/>
                  <a:pt x="1644" y="151"/>
                  <a:pt x="1644" y="152"/>
                </a:cubicBezTo>
                <a:close/>
                <a:moveTo>
                  <a:pt x="1654" y="145"/>
                </a:moveTo>
                <a:cubicBezTo>
                  <a:pt x="1652" y="146"/>
                  <a:pt x="1650" y="147"/>
                  <a:pt x="1648" y="149"/>
                </a:cubicBezTo>
                <a:cubicBezTo>
                  <a:pt x="1647" y="149"/>
                  <a:pt x="1647" y="149"/>
                  <a:pt x="1646" y="149"/>
                </a:cubicBezTo>
                <a:cubicBezTo>
                  <a:pt x="1646" y="150"/>
                  <a:pt x="1646" y="150"/>
                  <a:pt x="1646" y="150"/>
                </a:cubicBezTo>
                <a:cubicBezTo>
                  <a:pt x="1646" y="150"/>
                  <a:pt x="1645" y="150"/>
                  <a:pt x="1645" y="150"/>
                </a:cubicBezTo>
                <a:cubicBezTo>
                  <a:pt x="1645" y="150"/>
                  <a:pt x="1645" y="150"/>
                  <a:pt x="1645" y="149"/>
                </a:cubicBezTo>
                <a:cubicBezTo>
                  <a:pt x="1646" y="149"/>
                  <a:pt x="1646" y="149"/>
                  <a:pt x="1646" y="149"/>
                </a:cubicBezTo>
                <a:cubicBezTo>
                  <a:pt x="1646" y="149"/>
                  <a:pt x="1647" y="148"/>
                  <a:pt x="1647" y="147"/>
                </a:cubicBezTo>
                <a:cubicBezTo>
                  <a:pt x="1649" y="145"/>
                  <a:pt x="1650" y="144"/>
                  <a:pt x="1651" y="143"/>
                </a:cubicBezTo>
                <a:cubicBezTo>
                  <a:pt x="1651" y="143"/>
                  <a:pt x="1651" y="143"/>
                  <a:pt x="1651" y="143"/>
                </a:cubicBezTo>
                <a:cubicBezTo>
                  <a:pt x="1651" y="143"/>
                  <a:pt x="1651" y="142"/>
                  <a:pt x="1651" y="142"/>
                </a:cubicBezTo>
                <a:cubicBezTo>
                  <a:pt x="1649" y="142"/>
                  <a:pt x="1647" y="142"/>
                  <a:pt x="1647" y="140"/>
                </a:cubicBezTo>
                <a:cubicBezTo>
                  <a:pt x="1647" y="139"/>
                  <a:pt x="1647" y="139"/>
                  <a:pt x="1647" y="139"/>
                </a:cubicBezTo>
                <a:cubicBezTo>
                  <a:pt x="1647" y="138"/>
                  <a:pt x="1648" y="139"/>
                  <a:pt x="1648" y="139"/>
                </a:cubicBezTo>
                <a:cubicBezTo>
                  <a:pt x="1648" y="139"/>
                  <a:pt x="1649" y="139"/>
                  <a:pt x="1649" y="140"/>
                </a:cubicBezTo>
                <a:cubicBezTo>
                  <a:pt x="1650" y="141"/>
                  <a:pt x="1650" y="142"/>
                  <a:pt x="1651" y="142"/>
                </a:cubicBezTo>
                <a:cubicBezTo>
                  <a:pt x="1651" y="142"/>
                  <a:pt x="1651" y="142"/>
                  <a:pt x="1651" y="142"/>
                </a:cubicBezTo>
                <a:cubicBezTo>
                  <a:pt x="1651" y="142"/>
                  <a:pt x="1651" y="143"/>
                  <a:pt x="1651" y="143"/>
                </a:cubicBezTo>
                <a:cubicBezTo>
                  <a:pt x="1652" y="143"/>
                  <a:pt x="1653" y="143"/>
                  <a:pt x="1653" y="143"/>
                </a:cubicBezTo>
                <a:cubicBezTo>
                  <a:pt x="1654" y="143"/>
                  <a:pt x="1654" y="144"/>
                  <a:pt x="1655" y="144"/>
                </a:cubicBezTo>
                <a:cubicBezTo>
                  <a:pt x="1655" y="144"/>
                  <a:pt x="1654" y="145"/>
                  <a:pt x="1654" y="145"/>
                </a:cubicBezTo>
                <a:close/>
                <a:moveTo>
                  <a:pt x="1667" y="144"/>
                </a:moveTo>
                <a:cubicBezTo>
                  <a:pt x="1666" y="144"/>
                  <a:pt x="1666" y="144"/>
                  <a:pt x="1666" y="144"/>
                </a:cubicBezTo>
                <a:cubicBezTo>
                  <a:pt x="1667" y="143"/>
                  <a:pt x="1667" y="143"/>
                  <a:pt x="1667" y="143"/>
                </a:cubicBezTo>
                <a:lnTo>
                  <a:pt x="1667" y="144"/>
                </a:lnTo>
                <a:close/>
                <a:moveTo>
                  <a:pt x="1679" y="523"/>
                </a:moveTo>
                <a:cubicBezTo>
                  <a:pt x="1679" y="524"/>
                  <a:pt x="1678" y="524"/>
                  <a:pt x="1677" y="524"/>
                </a:cubicBezTo>
                <a:cubicBezTo>
                  <a:pt x="1674" y="523"/>
                  <a:pt x="1671" y="522"/>
                  <a:pt x="1669" y="521"/>
                </a:cubicBezTo>
                <a:cubicBezTo>
                  <a:pt x="1668" y="520"/>
                  <a:pt x="1668" y="519"/>
                  <a:pt x="1668" y="518"/>
                </a:cubicBezTo>
                <a:cubicBezTo>
                  <a:pt x="1668" y="517"/>
                  <a:pt x="1668" y="516"/>
                  <a:pt x="1668" y="515"/>
                </a:cubicBezTo>
                <a:cubicBezTo>
                  <a:pt x="1669" y="515"/>
                  <a:pt x="1670" y="516"/>
                  <a:pt x="1670" y="517"/>
                </a:cubicBezTo>
                <a:cubicBezTo>
                  <a:pt x="1671" y="518"/>
                  <a:pt x="1673" y="519"/>
                  <a:pt x="1675" y="520"/>
                </a:cubicBezTo>
                <a:cubicBezTo>
                  <a:pt x="1676" y="520"/>
                  <a:pt x="1678" y="521"/>
                  <a:pt x="1679" y="522"/>
                </a:cubicBezTo>
                <a:cubicBezTo>
                  <a:pt x="1679" y="522"/>
                  <a:pt x="1679" y="522"/>
                  <a:pt x="1679" y="522"/>
                </a:cubicBezTo>
                <a:cubicBezTo>
                  <a:pt x="1679" y="523"/>
                  <a:pt x="1679" y="523"/>
                  <a:pt x="1679" y="523"/>
                </a:cubicBezTo>
                <a:close/>
                <a:moveTo>
                  <a:pt x="1679" y="178"/>
                </a:moveTo>
                <a:cubicBezTo>
                  <a:pt x="1679" y="178"/>
                  <a:pt x="1679" y="178"/>
                  <a:pt x="1679" y="178"/>
                </a:cubicBezTo>
                <a:cubicBezTo>
                  <a:pt x="1679" y="177"/>
                  <a:pt x="1679" y="177"/>
                  <a:pt x="1679" y="177"/>
                </a:cubicBezTo>
                <a:cubicBezTo>
                  <a:pt x="1679" y="177"/>
                  <a:pt x="1679" y="177"/>
                  <a:pt x="1679" y="177"/>
                </a:cubicBezTo>
                <a:cubicBezTo>
                  <a:pt x="1679" y="178"/>
                  <a:pt x="1679" y="178"/>
                  <a:pt x="1679" y="178"/>
                </a:cubicBezTo>
                <a:cubicBezTo>
                  <a:pt x="1679" y="178"/>
                  <a:pt x="1679" y="178"/>
                  <a:pt x="1679" y="178"/>
                </a:cubicBezTo>
                <a:cubicBezTo>
                  <a:pt x="1679" y="178"/>
                  <a:pt x="1679" y="178"/>
                  <a:pt x="1679" y="178"/>
                </a:cubicBezTo>
                <a:close/>
                <a:moveTo>
                  <a:pt x="1726" y="495"/>
                </a:moveTo>
                <a:cubicBezTo>
                  <a:pt x="1725" y="496"/>
                  <a:pt x="1724" y="496"/>
                  <a:pt x="1724" y="495"/>
                </a:cubicBezTo>
                <a:cubicBezTo>
                  <a:pt x="1723" y="494"/>
                  <a:pt x="1723" y="493"/>
                  <a:pt x="1723" y="493"/>
                </a:cubicBezTo>
                <a:cubicBezTo>
                  <a:pt x="1723" y="492"/>
                  <a:pt x="1724" y="492"/>
                  <a:pt x="1724" y="491"/>
                </a:cubicBezTo>
                <a:cubicBezTo>
                  <a:pt x="1725" y="491"/>
                  <a:pt x="1726" y="491"/>
                  <a:pt x="1726" y="492"/>
                </a:cubicBezTo>
                <a:cubicBezTo>
                  <a:pt x="1727" y="493"/>
                  <a:pt x="1727" y="493"/>
                  <a:pt x="1727" y="494"/>
                </a:cubicBezTo>
                <a:cubicBezTo>
                  <a:pt x="1726" y="494"/>
                  <a:pt x="1726" y="495"/>
                  <a:pt x="1726" y="495"/>
                </a:cubicBezTo>
                <a:close/>
                <a:moveTo>
                  <a:pt x="1730" y="517"/>
                </a:moveTo>
                <a:cubicBezTo>
                  <a:pt x="1730" y="517"/>
                  <a:pt x="1729" y="517"/>
                  <a:pt x="1729" y="517"/>
                </a:cubicBezTo>
                <a:cubicBezTo>
                  <a:pt x="1729" y="518"/>
                  <a:pt x="1728" y="518"/>
                  <a:pt x="1728" y="518"/>
                </a:cubicBezTo>
                <a:cubicBezTo>
                  <a:pt x="1728" y="518"/>
                  <a:pt x="1728" y="517"/>
                  <a:pt x="1728" y="517"/>
                </a:cubicBezTo>
                <a:cubicBezTo>
                  <a:pt x="1728" y="517"/>
                  <a:pt x="1728" y="516"/>
                  <a:pt x="1728" y="516"/>
                </a:cubicBezTo>
                <a:cubicBezTo>
                  <a:pt x="1728" y="515"/>
                  <a:pt x="1729" y="514"/>
                  <a:pt x="1729" y="515"/>
                </a:cubicBezTo>
                <a:cubicBezTo>
                  <a:pt x="1730" y="516"/>
                  <a:pt x="1730" y="516"/>
                  <a:pt x="1730" y="517"/>
                </a:cubicBezTo>
                <a:close/>
                <a:moveTo>
                  <a:pt x="1733" y="506"/>
                </a:moveTo>
                <a:cubicBezTo>
                  <a:pt x="1733" y="505"/>
                  <a:pt x="1733" y="505"/>
                  <a:pt x="1733" y="505"/>
                </a:cubicBezTo>
                <a:cubicBezTo>
                  <a:pt x="1733" y="506"/>
                  <a:pt x="1733" y="506"/>
                  <a:pt x="1733" y="506"/>
                </a:cubicBezTo>
                <a:cubicBezTo>
                  <a:pt x="1733" y="506"/>
                  <a:pt x="1733" y="506"/>
                  <a:pt x="1733" y="506"/>
                </a:cubicBezTo>
                <a:close/>
                <a:moveTo>
                  <a:pt x="1768" y="427"/>
                </a:moveTo>
                <a:cubicBezTo>
                  <a:pt x="1768" y="427"/>
                  <a:pt x="1767" y="428"/>
                  <a:pt x="1767" y="427"/>
                </a:cubicBezTo>
                <a:cubicBezTo>
                  <a:pt x="1766" y="426"/>
                  <a:pt x="1764" y="425"/>
                  <a:pt x="1764" y="423"/>
                </a:cubicBezTo>
                <a:cubicBezTo>
                  <a:pt x="1763" y="422"/>
                  <a:pt x="1764" y="422"/>
                  <a:pt x="1764" y="422"/>
                </a:cubicBezTo>
                <a:cubicBezTo>
                  <a:pt x="1764" y="421"/>
                  <a:pt x="1764" y="421"/>
                  <a:pt x="1765" y="422"/>
                </a:cubicBezTo>
                <a:cubicBezTo>
                  <a:pt x="1765" y="422"/>
                  <a:pt x="1766" y="423"/>
                  <a:pt x="1766" y="424"/>
                </a:cubicBezTo>
                <a:cubicBezTo>
                  <a:pt x="1767" y="425"/>
                  <a:pt x="1767" y="426"/>
                  <a:pt x="1768" y="427"/>
                </a:cubicBezTo>
                <a:cubicBezTo>
                  <a:pt x="1768" y="427"/>
                  <a:pt x="1768" y="427"/>
                  <a:pt x="1768" y="427"/>
                </a:cubicBezTo>
                <a:close/>
                <a:moveTo>
                  <a:pt x="1768" y="419"/>
                </a:moveTo>
                <a:cubicBezTo>
                  <a:pt x="1767" y="419"/>
                  <a:pt x="1768" y="418"/>
                  <a:pt x="1768" y="418"/>
                </a:cubicBezTo>
                <a:cubicBezTo>
                  <a:pt x="1768" y="418"/>
                  <a:pt x="1769" y="419"/>
                  <a:pt x="1769" y="419"/>
                </a:cubicBezTo>
                <a:cubicBezTo>
                  <a:pt x="1768" y="419"/>
                  <a:pt x="1768" y="419"/>
                  <a:pt x="1768" y="419"/>
                </a:cubicBezTo>
                <a:close/>
                <a:moveTo>
                  <a:pt x="1775" y="481"/>
                </a:moveTo>
                <a:cubicBezTo>
                  <a:pt x="1775" y="481"/>
                  <a:pt x="1774" y="482"/>
                  <a:pt x="1774" y="482"/>
                </a:cubicBezTo>
                <a:cubicBezTo>
                  <a:pt x="1774" y="481"/>
                  <a:pt x="1774" y="481"/>
                  <a:pt x="1774" y="481"/>
                </a:cubicBezTo>
                <a:cubicBezTo>
                  <a:pt x="1774" y="480"/>
                  <a:pt x="1773" y="479"/>
                  <a:pt x="1773" y="479"/>
                </a:cubicBezTo>
                <a:cubicBezTo>
                  <a:pt x="1773" y="479"/>
                  <a:pt x="1774" y="478"/>
                  <a:pt x="1774" y="478"/>
                </a:cubicBezTo>
                <a:cubicBezTo>
                  <a:pt x="1774" y="478"/>
                  <a:pt x="1775" y="478"/>
                  <a:pt x="1775" y="479"/>
                </a:cubicBezTo>
                <a:cubicBezTo>
                  <a:pt x="1775" y="480"/>
                  <a:pt x="1775" y="480"/>
                  <a:pt x="1775" y="481"/>
                </a:cubicBezTo>
                <a:close/>
                <a:moveTo>
                  <a:pt x="1798" y="471"/>
                </a:moveTo>
                <a:cubicBezTo>
                  <a:pt x="1798" y="471"/>
                  <a:pt x="1798" y="471"/>
                  <a:pt x="1798" y="471"/>
                </a:cubicBezTo>
                <a:cubicBezTo>
                  <a:pt x="1799" y="469"/>
                  <a:pt x="1799" y="468"/>
                  <a:pt x="1800" y="467"/>
                </a:cubicBezTo>
                <a:cubicBezTo>
                  <a:pt x="1800" y="467"/>
                  <a:pt x="1800" y="467"/>
                  <a:pt x="1800" y="467"/>
                </a:cubicBezTo>
                <a:cubicBezTo>
                  <a:pt x="1799" y="467"/>
                  <a:pt x="1799" y="467"/>
                  <a:pt x="1800" y="466"/>
                </a:cubicBezTo>
                <a:cubicBezTo>
                  <a:pt x="1800" y="466"/>
                  <a:pt x="1800" y="467"/>
                  <a:pt x="1800" y="467"/>
                </a:cubicBezTo>
                <a:cubicBezTo>
                  <a:pt x="1800" y="467"/>
                  <a:pt x="1800" y="467"/>
                  <a:pt x="1800" y="467"/>
                </a:cubicBezTo>
                <a:cubicBezTo>
                  <a:pt x="1801" y="468"/>
                  <a:pt x="1802" y="468"/>
                  <a:pt x="1803" y="468"/>
                </a:cubicBezTo>
                <a:cubicBezTo>
                  <a:pt x="1804" y="467"/>
                  <a:pt x="1805" y="466"/>
                  <a:pt x="1805" y="466"/>
                </a:cubicBezTo>
                <a:cubicBezTo>
                  <a:pt x="1806" y="463"/>
                  <a:pt x="1807" y="460"/>
                  <a:pt x="1809" y="458"/>
                </a:cubicBezTo>
                <a:cubicBezTo>
                  <a:pt x="1809" y="457"/>
                  <a:pt x="1810" y="456"/>
                  <a:pt x="1810" y="455"/>
                </a:cubicBezTo>
                <a:cubicBezTo>
                  <a:pt x="1811" y="453"/>
                  <a:pt x="1811" y="451"/>
                  <a:pt x="1812" y="449"/>
                </a:cubicBezTo>
                <a:cubicBezTo>
                  <a:pt x="1816" y="441"/>
                  <a:pt x="1817" y="432"/>
                  <a:pt x="1816" y="424"/>
                </a:cubicBezTo>
                <a:cubicBezTo>
                  <a:pt x="1815" y="423"/>
                  <a:pt x="1816" y="422"/>
                  <a:pt x="1816" y="422"/>
                </a:cubicBezTo>
                <a:cubicBezTo>
                  <a:pt x="1816" y="422"/>
                  <a:pt x="1816" y="421"/>
                  <a:pt x="1816" y="421"/>
                </a:cubicBezTo>
                <a:cubicBezTo>
                  <a:pt x="1817" y="421"/>
                  <a:pt x="1818" y="421"/>
                  <a:pt x="1818" y="422"/>
                </a:cubicBezTo>
                <a:cubicBezTo>
                  <a:pt x="1819" y="425"/>
                  <a:pt x="1820" y="428"/>
                  <a:pt x="1820" y="432"/>
                </a:cubicBezTo>
                <a:cubicBezTo>
                  <a:pt x="1821" y="434"/>
                  <a:pt x="1821" y="436"/>
                  <a:pt x="1822" y="438"/>
                </a:cubicBezTo>
                <a:cubicBezTo>
                  <a:pt x="1823" y="440"/>
                  <a:pt x="1822" y="442"/>
                  <a:pt x="1821" y="443"/>
                </a:cubicBezTo>
                <a:cubicBezTo>
                  <a:pt x="1820" y="444"/>
                  <a:pt x="1819" y="445"/>
                  <a:pt x="1820" y="447"/>
                </a:cubicBezTo>
                <a:cubicBezTo>
                  <a:pt x="1821" y="448"/>
                  <a:pt x="1821" y="448"/>
                  <a:pt x="1820" y="450"/>
                </a:cubicBezTo>
                <a:cubicBezTo>
                  <a:pt x="1818" y="454"/>
                  <a:pt x="1815" y="458"/>
                  <a:pt x="1811" y="461"/>
                </a:cubicBezTo>
                <a:cubicBezTo>
                  <a:pt x="1809" y="462"/>
                  <a:pt x="1808" y="464"/>
                  <a:pt x="1808" y="466"/>
                </a:cubicBezTo>
                <a:cubicBezTo>
                  <a:pt x="1808" y="468"/>
                  <a:pt x="1807" y="469"/>
                  <a:pt x="1805" y="470"/>
                </a:cubicBezTo>
                <a:cubicBezTo>
                  <a:pt x="1803" y="471"/>
                  <a:pt x="1802" y="472"/>
                  <a:pt x="1799" y="472"/>
                </a:cubicBezTo>
                <a:cubicBezTo>
                  <a:pt x="1799" y="472"/>
                  <a:pt x="1798" y="472"/>
                  <a:pt x="1798" y="471"/>
                </a:cubicBezTo>
                <a:close/>
                <a:moveTo>
                  <a:pt x="1835" y="851"/>
                </a:moveTo>
                <a:cubicBezTo>
                  <a:pt x="1835" y="851"/>
                  <a:pt x="1835" y="851"/>
                  <a:pt x="1835" y="851"/>
                </a:cubicBezTo>
                <a:cubicBezTo>
                  <a:pt x="1835" y="851"/>
                  <a:pt x="1835" y="851"/>
                  <a:pt x="1835" y="851"/>
                </a:cubicBezTo>
                <a:close/>
                <a:moveTo>
                  <a:pt x="1255" y="628"/>
                </a:moveTo>
                <a:cubicBezTo>
                  <a:pt x="1255" y="628"/>
                  <a:pt x="1255" y="628"/>
                  <a:pt x="1255" y="628"/>
                </a:cubicBezTo>
                <a:cubicBezTo>
                  <a:pt x="1255" y="628"/>
                  <a:pt x="1255" y="628"/>
                  <a:pt x="1255" y="628"/>
                </a:cubicBezTo>
                <a:cubicBezTo>
                  <a:pt x="1255" y="628"/>
                  <a:pt x="1255" y="628"/>
                  <a:pt x="1255" y="628"/>
                </a:cubicBezTo>
                <a:cubicBezTo>
                  <a:pt x="1255" y="628"/>
                  <a:pt x="1255" y="628"/>
                  <a:pt x="1255" y="628"/>
                </a:cubicBezTo>
                <a:close/>
                <a:moveTo>
                  <a:pt x="759" y="919"/>
                </a:moveTo>
                <a:cubicBezTo>
                  <a:pt x="759" y="919"/>
                  <a:pt x="759" y="919"/>
                  <a:pt x="759" y="919"/>
                </a:cubicBezTo>
                <a:cubicBezTo>
                  <a:pt x="759" y="919"/>
                  <a:pt x="759" y="919"/>
                  <a:pt x="759" y="919"/>
                </a:cubicBezTo>
                <a:cubicBezTo>
                  <a:pt x="759" y="919"/>
                  <a:pt x="759" y="919"/>
                  <a:pt x="759" y="919"/>
                </a:cubicBezTo>
                <a:cubicBezTo>
                  <a:pt x="759" y="919"/>
                  <a:pt x="759" y="919"/>
                  <a:pt x="759" y="919"/>
                </a:cubicBezTo>
                <a:close/>
                <a:moveTo>
                  <a:pt x="570" y="246"/>
                </a:moveTo>
                <a:cubicBezTo>
                  <a:pt x="570" y="246"/>
                  <a:pt x="570" y="246"/>
                  <a:pt x="570" y="246"/>
                </a:cubicBezTo>
                <a:cubicBezTo>
                  <a:pt x="570" y="246"/>
                  <a:pt x="570" y="246"/>
                  <a:pt x="570" y="246"/>
                </a:cubicBezTo>
                <a:cubicBezTo>
                  <a:pt x="570" y="246"/>
                  <a:pt x="570" y="246"/>
                  <a:pt x="570" y="246"/>
                </a:cubicBezTo>
                <a:cubicBezTo>
                  <a:pt x="570" y="246"/>
                  <a:pt x="570" y="246"/>
                  <a:pt x="570" y="246"/>
                </a:cubicBezTo>
                <a:close/>
                <a:moveTo>
                  <a:pt x="599" y="313"/>
                </a:moveTo>
                <a:cubicBezTo>
                  <a:pt x="599" y="313"/>
                  <a:pt x="599" y="313"/>
                  <a:pt x="599" y="313"/>
                </a:cubicBezTo>
                <a:cubicBezTo>
                  <a:pt x="600" y="313"/>
                  <a:pt x="600" y="313"/>
                  <a:pt x="600" y="313"/>
                </a:cubicBezTo>
                <a:cubicBezTo>
                  <a:pt x="599" y="314"/>
                  <a:pt x="599" y="316"/>
                  <a:pt x="598" y="318"/>
                </a:cubicBezTo>
                <a:cubicBezTo>
                  <a:pt x="596" y="323"/>
                  <a:pt x="593" y="327"/>
                  <a:pt x="592" y="333"/>
                </a:cubicBezTo>
                <a:cubicBezTo>
                  <a:pt x="591" y="334"/>
                  <a:pt x="591" y="335"/>
                  <a:pt x="590" y="335"/>
                </a:cubicBezTo>
                <a:cubicBezTo>
                  <a:pt x="589" y="336"/>
                  <a:pt x="588" y="336"/>
                  <a:pt x="588" y="337"/>
                </a:cubicBezTo>
                <a:cubicBezTo>
                  <a:pt x="587" y="338"/>
                  <a:pt x="587" y="340"/>
                  <a:pt x="588" y="341"/>
                </a:cubicBezTo>
                <a:cubicBezTo>
                  <a:pt x="589" y="341"/>
                  <a:pt x="590" y="341"/>
                  <a:pt x="590" y="341"/>
                </a:cubicBezTo>
                <a:cubicBezTo>
                  <a:pt x="591" y="342"/>
                  <a:pt x="592" y="343"/>
                  <a:pt x="592" y="344"/>
                </a:cubicBezTo>
                <a:cubicBezTo>
                  <a:pt x="592" y="345"/>
                  <a:pt x="592" y="345"/>
                  <a:pt x="592" y="346"/>
                </a:cubicBezTo>
                <a:cubicBezTo>
                  <a:pt x="592" y="348"/>
                  <a:pt x="593" y="349"/>
                  <a:pt x="595" y="348"/>
                </a:cubicBezTo>
                <a:cubicBezTo>
                  <a:pt x="596" y="348"/>
                  <a:pt x="598" y="348"/>
                  <a:pt x="598" y="347"/>
                </a:cubicBezTo>
                <a:cubicBezTo>
                  <a:pt x="601" y="344"/>
                  <a:pt x="606" y="343"/>
                  <a:pt x="608" y="338"/>
                </a:cubicBezTo>
                <a:cubicBezTo>
                  <a:pt x="608" y="338"/>
                  <a:pt x="609" y="338"/>
                  <a:pt x="609" y="338"/>
                </a:cubicBezTo>
                <a:cubicBezTo>
                  <a:pt x="611" y="339"/>
                  <a:pt x="613" y="340"/>
                  <a:pt x="613" y="342"/>
                </a:cubicBezTo>
                <a:cubicBezTo>
                  <a:pt x="613" y="343"/>
                  <a:pt x="613" y="344"/>
                  <a:pt x="614" y="345"/>
                </a:cubicBezTo>
                <a:cubicBezTo>
                  <a:pt x="616" y="345"/>
                  <a:pt x="618" y="346"/>
                  <a:pt x="621" y="347"/>
                </a:cubicBezTo>
                <a:cubicBezTo>
                  <a:pt x="621" y="347"/>
                  <a:pt x="622" y="347"/>
                  <a:pt x="622" y="347"/>
                </a:cubicBezTo>
                <a:cubicBezTo>
                  <a:pt x="623" y="346"/>
                  <a:pt x="625" y="345"/>
                  <a:pt x="625" y="344"/>
                </a:cubicBezTo>
                <a:cubicBezTo>
                  <a:pt x="626" y="343"/>
                  <a:pt x="626" y="341"/>
                  <a:pt x="624" y="340"/>
                </a:cubicBezTo>
                <a:cubicBezTo>
                  <a:pt x="624" y="340"/>
                  <a:pt x="624" y="340"/>
                  <a:pt x="624" y="340"/>
                </a:cubicBezTo>
                <a:cubicBezTo>
                  <a:pt x="622" y="339"/>
                  <a:pt x="621" y="338"/>
                  <a:pt x="621" y="336"/>
                </a:cubicBezTo>
                <a:cubicBezTo>
                  <a:pt x="621" y="333"/>
                  <a:pt x="620" y="331"/>
                  <a:pt x="618" y="330"/>
                </a:cubicBezTo>
                <a:cubicBezTo>
                  <a:pt x="617" y="329"/>
                  <a:pt x="616" y="327"/>
                  <a:pt x="616" y="326"/>
                </a:cubicBezTo>
                <a:cubicBezTo>
                  <a:pt x="614" y="323"/>
                  <a:pt x="610" y="322"/>
                  <a:pt x="609" y="318"/>
                </a:cubicBezTo>
                <a:cubicBezTo>
                  <a:pt x="609" y="318"/>
                  <a:pt x="608" y="318"/>
                  <a:pt x="607" y="318"/>
                </a:cubicBezTo>
                <a:cubicBezTo>
                  <a:pt x="605" y="317"/>
                  <a:pt x="605" y="317"/>
                  <a:pt x="607" y="316"/>
                </a:cubicBezTo>
                <a:cubicBezTo>
                  <a:pt x="607" y="315"/>
                  <a:pt x="609" y="314"/>
                  <a:pt x="609" y="313"/>
                </a:cubicBezTo>
                <a:cubicBezTo>
                  <a:pt x="610" y="312"/>
                  <a:pt x="609" y="311"/>
                  <a:pt x="609" y="311"/>
                </a:cubicBezTo>
                <a:cubicBezTo>
                  <a:pt x="609" y="310"/>
                  <a:pt x="608" y="310"/>
                  <a:pt x="608" y="311"/>
                </a:cubicBezTo>
                <a:cubicBezTo>
                  <a:pt x="607" y="311"/>
                  <a:pt x="606" y="312"/>
                  <a:pt x="605" y="311"/>
                </a:cubicBezTo>
                <a:cubicBezTo>
                  <a:pt x="603" y="311"/>
                  <a:pt x="602" y="311"/>
                  <a:pt x="601" y="311"/>
                </a:cubicBezTo>
                <a:cubicBezTo>
                  <a:pt x="601" y="311"/>
                  <a:pt x="600" y="312"/>
                  <a:pt x="600" y="313"/>
                </a:cubicBezTo>
                <a:cubicBezTo>
                  <a:pt x="600" y="313"/>
                  <a:pt x="599" y="313"/>
                  <a:pt x="599" y="313"/>
                </a:cubicBezTo>
                <a:close/>
                <a:moveTo>
                  <a:pt x="647" y="1376"/>
                </a:moveTo>
                <a:cubicBezTo>
                  <a:pt x="647" y="1376"/>
                  <a:pt x="647" y="1376"/>
                  <a:pt x="647" y="1376"/>
                </a:cubicBezTo>
                <a:cubicBezTo>
                  <a:pt x="647" y="1376"/>
                  <a:pt x="647" y="1376"/>
                  <a:pt x="647" y="1376"/>
                </a:cubicBezTo>
                <a:cubicBezTo>
                  <a:pt x="647" y="1376"/>
                  <a:pt x="647" y="1376"/>
                  <a:pt x="647" y="1376"/>
                </a:cubicBezTo>
                <a:cubicBezTo>
                  <a:pt x="647" y="1376"/>
                  <a:pt x="647" y="1376"/>
                  <a:pt x="647" y="1376"/>
                </a:cubicBezTo>
                <a:close/>
                <a:moveTo>
                  <a:pt x="638" y="255"/>
                </a:moveTo>
                <a:cubicBezTo>
                  <a:pt x="638" y="255"/>
                  <a:pt x="638" y="255"/>
                  <a:pt x="638" y="255"/>
                </a:cubicBezTo>
                <a:cubicBezTo>
                  <a:pt x="638" y="255"/>
                  <a:pt x="638" y="255"/>
                  <a:pt x="638" y="255"/>
                </a:cubicBezTo>
                <a:cubicBezTo>
                  <a:pt x="638" y="255"/>
                  <a:pt x="638" y="255"/>
                  <a:pt x="638" y="255"/>
                </a:cubicBezTo>
                <a:cubicBezTo>
                  <a:pt x="638" y="255"/>
                  <a:pt x="638" y="255"/>
                  <a:pt x="638" y="255"/>
                </a:cubicBezTo>
                <a:close/>
                <a:moveTo>
                  <a:pt x="694" y="551"/>
                </a:moveTo>
                <a:cubicBezTo>
                  <a:pt x="694" y="551"/>
                  <a:pt x="694" y="551"/>
                  <a:pt x="694" y="551"/>
                </a:cubicBezTo>
                <a:cubicBezTo>
                  <a:pt x="694" y="551"/>
                  <a:pt x="694" y="551"/>
                  <a:pt x="694" y="551"/>
                </a:cubicBezTo>
                <a:cubicBezTo>
                  <a:pt x="694" y="551"/>
                  <a:pt x="694" y="551"/>
                  <a:pt x="694" y="551"/>
                </a:cubicBezTo>
                <a:cubicBezTo>
                  <a:pt x="694" y="551"/>
                  <a:pt x="694" y="551"/>
                  <a:pt x="694" y="551"/>
                </a:cubicBezTo>
                <a:close/>
                <a:moveTo>
                  <a:pt x="661" y="1387"/>
                </a:moveTo>
                <a:cubicBezTo>
                  <a:pt x="661" y="1387"/>
                  <a:pt x="661" y="1387"/>
                  <a:pt x="661" y="1387"/>
                </a:cubicBezTo>
                <a:cubicBezTo>
                  <a:pt x="661" y="1387"/>
                  <a:pt x="661" y="1387"/>
                  <a:pt x="661" y="1387"/>
                </a:cubicBezTo>
                <a:close/>
                <a:moveTo>
                  <a:pt x="186" y="316"/>
                </a:moveTo>
                <a:cubicBezTo>
                  <a:pt x="186" y="316"/>
                  <a:pt x="186" y="316"/>
                  <a:pt x="186" y="316"/>
                </a:cubicBezTo>
                <a:cubicBezTo>
                  <a:pt x="186" y="316"/>
                  <a:pt x="186" y="316"/>
                  <a:pt x="186" y="316"/>
                </a:cubicBezTo>
                <a:cubicBezTo>
                  <a:pt x="186" y="316"/>
                  <a:pt x="186" y="316"/>
                  <a:pt x="186" y="316"/>
                </a:cubicBezTo>
                <a:cubicBezTo>
                  <a:pt x="186" y="316"/>
                  <a:pt x="186" y="316"/>
                  <a:pt x="186" y="316"/>
                </a:cubicBezTo>
                <a:close/>
                <a:moveTo>
                  <a:pt x="862" y="959"/>
                </a:moveTo>
                <a:cubicBezTo>
                  <a:pt x="862" y="959"/>
                  <a:pt x="861" y="958"/>
                  <a:pt x="860" y="958"/>
                </a:cubicBezTo>
                <a:cubicBezTo>
                  <a:pt x="859" y="957"/>
                  <a:pt x="858" y="956"/>
                  <a:pt x="856" y="957"/>
                </a:cubicBezTo>
                <a:cubicBezTo>
                  <a:pt x="854" y="957"/>
                  <a:pt x="852" y="956"/>
                  <a:pt x="850" y="954"/>
                </a:cubicBezTo>
                <a:cubicBezTo>
                  <a:pt x="848" y="953"/>
                  <a:pt x="844" y="952"/>
                  <a:pt x="843" y="949"/>
                </a:cubicBezTo>
                <a:cubicBezTo>
                  <a:pt x="840" y="945"/>
                  <a:pt x="836" y="943"/>
                  <a:pt x="832" y="941"/>
                </a:cubicBezTo>
                <a:cubicBezTo>
                  <a:pt x="830" y="940"/>
                  <a:pt x="828" y="940"/>
                  <a:pt x="826" y="940"/>
                </a:cubicBezTo>
                <a:cubicBezTo>
                  <a:pt x="819" y="940"/>
                  <a:pt x="812" y="939"/>
                  <a:pt x="805" y="937"/>
                </a:cubicBezTo>
                <a:cubicBezTo>
                  <a:pt x="804" y="937"/>
                  <a:pt x="803" y="937"/>
                  <a:pt x="803" y="937"/>
                </a:cubicBezTo>
                <a:cubicBezTo>
                  <a:pt x="802" y="937"/>
                  <a:pt x="801" y="938"/>
                  <a:pt x="799" y="939"/>
                </a:cubicBezTo>
                <a:cubicBezTo>
                  <a:pt x="799" y="939"/>
                  <a:pt x="798" y="939"/>
                  <a:pt x="797" y="938"/>
                </a:cubicBezTo>
                <a:cubicBezTo>
                  <a:pt x="797" y="936"/>
                  <a:pt x="797" y="935"/>
                  <a:pt x="796" y="933"/>
                </a:cubicBezTo>
                <a:cubicBezTo>
                  <a:pt x="795" y="933"/>
                  <a:pt x="794" y="931"/>
                  <a:pt x="793" y="931"/>
                </a:cubicBezTo>
                <a:cubicBezTo>
                  <a:pt x="789" y="931"/>
                  <a:pt x="786" y="929"/>
                  <a:pt x="783" y="927"/>
                </a:cubicBezTo>
                <a:cubicBezTo>
                  <a:pt x="780" y="926"/>
                  <a:pt x="778" y="925"/>
                  <a:pt x="775" y="925"/>
                </a:cubicBezTo>
                <a:cubicBezTo>
                  <a:pt x="772" y="925"/>
                  <a:pt x="770" y="925"/>
                  <a:pt x="769" y="928"/>
                </a:cubicBezTo>
                <a:cubicBezTo>
                  <a:pt x="769" y="928"/>
                  <a:pt x="768" y="928"/>
                  <a:pt x="768" y="928"/>
                </a:cubicBezTo>
                <a:cubicBezTo>
                  <a:pt x="767" y="928"/>
                  <a:pt x="767" y="928"/>
                  <a:pt x="767" y="927"/>
                </a:cubicBezTo>
                <a:cubicBezTo>
                  <a:pt x="768" y="927"/>
                  <a:pt x="768" y="926"/>
                  <a:pt x="768" y="925"/>
                </a:cubicBezTo>
                <a:cubicBezTo>
                  <a:pt x="768" y="923"/>
                  <a:pt x="767" y="922"/>
                  <a:pt x="766" y="921"/>
                </a:cubicBezTo>
                <a:cubicBezTo>
                  <a:pt x="763" y="920"/>
                  <a:pt x="761" y="920"/>
                  <a:pt x="759" y="919"/>
                </a:cubicBezTo>
                <a:cubicBezTo>
                  <a:pt x="759" y="920"/>
                  <a:pt x="759" y="920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6" y="920"/>
                  <a:pt x="754" y="920"/>
                  <a:pt x="752" y="922"/>
                </a:cubicBezTo>
                <a:cubicBezTo>
                  <a:pt x="751" y="921"/>
                  <a:pt x="750" y="921"/>
                  <a:pt x="749" y="921"/>
                </a:cubicBezTo>
                <a:cubicBezTo>
                  <a:pt x="750" y="919"/>
                  <a:pt x="753" y="918"/>
                  <a:pt x="755" y="917"/>
                </a:cubicBezTo>
                <a:cubicBezTo>
                  <a:pt x="756" y="915"/>
                  <a:pt x="757" y="913"/>
                  <a:pt x="757" y="911"/>
                </a:cubicBezTo>
                <a:cubicBezTo>
                  <a:pt x="757" y="909"/>
                  <a:pt x="757" y="908"/>
                  <a:pt x="756" y="906"/>
                </a:cubicBezTo>
                <a:cubicBezTo>
                  <a:pt x="755" y="905"/>
                  <a:pt x="755" y="903"/>
                  <a:pt x="753" y="902"/>
                </a:cubicBezTo>
                <a:cubicBezTo>
                  <a:pt x="751" y="900"/>
                  <a:pt x="749" y="896"/>
                  <a:pt x="749" y="893"/>
                </a:cubicBezTo>
                <a:cubicBezTo>
                  <a:pt x="748" y="891"/>
                  <a:pt x="748" y="890"/>
                  <a:pt x="746" y="888"/>
                </a:cubicBezTo>
                <a:cubicBezTo>
                  <a:pt x="742" y="884"/>
                  <a:pt x="737" y="879"/>
                  <a:pt x="730" y="877"/>
                </a:cubicBezTo>
                <a:cubicBezTo>
                  <a:pt x="729" y="877"/>
                  <a:pt x="728" y="877"/>
                  <a:pt x="727" y="876"/>
                </a:cubicBezTo>
                <a:cubicBezTo>
                  <a:pt x="724" y="875"/>
                  <a:pt x="721" y="875"/>
                  <a:pt x="718" y="875"/>
                </a:cubicBezTo>
                <a:cubicBezTo>
                  <a:pt x="715" y="875"/>
                  <a:pt x="712" y="875"/>
                  <a:pt x="708" y="875"/>
                </a:cubicBezTo>
                <a:cubicBezTo>
                  <a:pt x="708" y="875"/>
                  <a:pt x="707" y="874"/>
                  <a:pt x="706" y="874"/>
                </a:cubicBezTo>
                <a:cubicBezTo>
                  <a:pt x="703" y="872"/>
                  <a:pt x="701" y="869"/>
                  <a:pt x="697" y="869"/>
                </a:cubicBezTo>
                <a:cubicBezTo>
                  <a:pt x="697" y="869"/>
                  <a:pt x="696" y="868"/>
                  <a:pt x="696" y="867"/>
                </a:cubicBezTo>
                <a:cubicBezTo>
                  <a:pt x="696" y="866"/>
                  <a:pt x="695" y="865"/>
                  <a:pt x="694" y="864"/>
                </a:cubicBezTo>
                <a:cubicBezTo>
                  <a:pt x="692" y="862"/>
                  <a:pt x="690" y="860"/>
                  <a:pt x="688" y="858"/>
                </a:cubicBezTo>
                <a:cubicBezTo>
                  <a:pt x="687" y="857"/>
                  <a:pt x="685" y="856"/>
                  <a:pt x="684" y="856"/>
                </a:cubicBezTo>
                <a:cubicBezTo>
                  <a:pt x="682" y="855"/>
                  <a:pt x="681" y="855"/>
                  <a:pt x="679" y="855"/>
                </a:cubicBezTo>
                <a:cubicBezTo>
                  <a:pt x="678" y="855"/>
                  <a:pt x="678" y="855"/>
                  <a:pt x="678" y="854"/>
                </a:cubicBezTo>
                <a:cubicBezTo>
                  <a:pt x="678" y="851"/>
                  <a:pt x="676" y="849"/>
                  <a:pt x="674" y="848"/>
                </a:cubicBezTo>
                <a:cubicBezTo>
                  <a:pt x="672" y="847"/>
                  <a:pt x="670" y="846"/>
                  <a:pt x="668" y="845"/>
                </a:cubicBezTo>
                <a:cubicBezTo>
                  <a:pt x="667" y="845"/>
                  <a:pt x="666" y="844"/>
                  <a:pt x="666" y="844"/>
                </a:cubicBezTo>
                <a:cubicBezTo>
                  <a:pt x="666" y="842"/>
                  <a:pt x="667" y="842"/>
                  <a:pt x="668" y="842"/>
                </a:cubicBezTo>
                <a:cubicBezTo>
                  <a:pt x="668" y="842"/>
                  <a:pt x="668" y="842"/>
                  <a:pt x="668" y="842"/>
                </a:cubicBezTo>
                <a:cubicBezTo>
                  <a:pt x="669" y="842"/>
                  <a:pt x="669" y="841"/>
                  <a:pt x="669" y="841"/>
                </a:cubicBezTo>
                <a:cubicBezTo>
                  <a:pt x="669" y="840"/>
                  <a:pt x="669" y="840"/>
                  <a:pt x="668" y="840"/>
                </a:cubicBezTo>
                <a:cubicBezTo>
                  <a:pt x="666" y="839"/>
                  <a:pt x="663" y="840"/>
                  <a:pt x="661" y="840"/>
                </a:cubicBezTo>
                <a:cubicBezTo>
                  <a:pt x="659" y="840"/>
                  <a:pt x="658" y="839"/>
                  <a:pt x="657" y="838"/>
                </a:cubicBezTo>
                <a:cubicBezTo>
                  <a:pt x="656" y="838"/>
                  <a:pt x="655" y="838"/>
                  <a:pt x="655" y="838"/>
                </a:cubicBezTo>
                <a:cubicBezTo>
                  <a:pt x="655" y="839"/>
                  <a:pt x="655" y="840"/>
                  <a:pt x="654" y="841"/>
                </a:cubicBezTo>
                <a:cubicBezTo>
                  <a:pt x="652" y="843"/>
                  <a:pt x="647" y="845"/>
                  <a:pt x="644" y="843"/>
                </a:cubicBezTo>
                <a:cubicBezTo>
                  <a:pt x="642" y="841"/>
                  <a:pt x="640" y="841"/>
                  <a:pt x="637" y="841"/>
                </a:cubicBezTo>
                <a:cubicBezTo>
                  <a:pt x="635" y="841"/>
                  <a:pt x="632" y="842"/>
                  <a:pt x="629" y="842"/>
                </a:cubicBezTo>
                <a:cubicBezTo>
                  <a:pt x="628" y="842"/>
                  <a:pt x="627" y="841"/>
                  <a:pt x="627" y="840"/>
                </a:cubicBezTo>
                <a:cubicBezTo>
                  <a:pt x="627" y="840"/>
                  <a:pt x="627" y="839"/>
                  <a:pt x="627" y="839"/>
                </a:cubicBezTo>
                <a:cubicBezTo>
                  <a:pt x="626" y="837"/>
                  <a:pt x="625" y="836"/>
                  <a:pt x="623" y="836"/>
                </a:cubicBezTo>
                <a:cubicBezTo>
                  <a:pt x="622" y="835"/>
                  <a:pt x="621" y="835"/>
                  <a:pt x="620" y="835"/>
                </a:cubicBezTo>
                <a:cubicBezTo>
                  <a:pt x="617" y="835"/>
                  <a:pt x="616" y="833"/>
                  <a:pt x="615" y="831"/>
                </a:cubicBezTo>
                <a:cubicBezTo>
                  <a:pt x="615" y="830"/>
                  <a:pt x="615" y="830"/>
                  <a:pt x="614" y="830"/>
                </a:cubicBezTo>
                <a:cubicBezTo>
                  <a:pt x="613" y="830"/>
                  <a:pt x="611" y="830"/>
                  <a:pt x="611" y="831"/>
                </a:cubicBezTo>
                <a:cubicBezTo>
                  <a:pt x="611" y="832"/>
                  <a:pt x="610" y="832"/>
                  <a:pt x="610" y="833"/>
                </a:cubicBezTo>
                <a:cubicBezTo>
                  <a:pt x="610" y="835"/>
                  <a:pt x="609" y="836"/>
                  <a:pt x="607" y="837"/>
                </a:cubicBezTo>
                <a:cubicBezTo>
                  <a:pt x="606" y="837"/>
                  <a:pt x="604" y="838"/>
                  <a:pt x="603" y="838"/>
                </a:cubicBezTo>
                <a:cubicBezTo>
                  <a:pt x="602" y="839"/>
                  <a:pt x="602" y="838"/>
                  <a:pt x="601" y="837"/>
                </a:cubicBezTo>
                <a:cubicBezTo>
                  <a:pt x="601" y="837"/>
                  <a:pt x="600" y="836"/>
                  <a:pt x="601" y="835"/>
                </a:cubicBezTo>
                <a:cubicBezTo>
                  <a:pt x="602" y="834"/>
                  <a:pt x="603" y="833"/>
                  <a:pt x="605" y="831"/>
                </a:cubicBezTo>
                <a:cubicBezTo>
                  <a:pt x="605" y="831"/>
                  <a:pt x="605" y="829"/>
                  <a:pt x="604" y="828"/>
                </a:cubicBezTo>
                <a:cubicBezTo>
                  <a:pt x="603" y="828"/>
                  <a:pt x="602" y="828"/>
                  <a:pt x="601" y="828"/>
                </a:cubicBezTo>
                <a:cubicBezTo>
                  <a:pt x="599" y="828"/>
                  <a:pt x="597" y="829"/>
                  <a:pt x="596" y="830"/>
                </a:cubicBezTo>
                <a:cubicBezTo>
                  <a:pt x="594" y="832"/>
                  <a:pt x="592" y="834"/>
                  <a:pt x="589" y="835"/>
                </a:cubicBezTo>
                <a:cubicBezTo>
                  <a:pt x="586" y="835"/>
                  <a:pt x="583" y="835"/>
                  <a:pt x="581" y="837"/>
                </a:cubicBezTo>
                <a:cubicBezTo>
                  <a:pt x="581" y="838"/>
                  <a:pt x="580" y="837"/>
                  <a:pt x="579" y="837"/>
                </a:cubicBezTo>
                <a:cubicBezTo>
                  <a:pt x="577" y="837"/>
                  <a:pt x="576" y="838"/>
                  <a:pt x="575" y="839"/>
                </a:cubicBezTo>
                <a:cubicBezTo>
                  <a:pt x="573" y="841"/>
                  <a:pt x="572" y="843"/>
                  <a:pt x="571" y="845"/>
                </a:cubicBezTo>
                <a:cubicBezTo>
                  <a:pt x="571" y="847"/>
                  <a:pt x="570" y="849"/>
                  <a:pt x="568" y="850"/>
                </a:cubicBezTo>
                <a:cubicBezTo>
                  <a:pt x="567" y="851"/>
                  <a:pt x="565" y="853"/>
                  <a:pt x="564" y="854"/>
                </a:cubicBezTo>
                <a:cubicBezTo>
                  <a:pt x="563" y="855"/>
                  <a:pt x="563" y="856"/>
                  <a:pt x="563" y="857"/>
                </a:cubicBezTo>
                <a:cubicBezTo>
                  <a:pt x="563" y="857"/>
                  <a:pt x="563" y="857"/>
                  <a:pt x="563" y="857"/>
                </a:cubicBezTo>
                <a:cubicBezTo>
                  <a:pt x="563" y="858"/>
                  <a:pt x="563" y="858"/>
                  <a:pt x="563" y="858"/>
                </a:cubicBezTo>
                <a:cubicBezTo>
                  <a:pt x="563" y="857"/>
                  <a:pt x="563" y="857"/>
                  <a:pt x="563" y="857"/>
                </a:cubicBezTo>
                <a:cubicBezTo>
                  <a:pt x="563" y="857"/>
                  <a:pt x="563" y="857"/>
                  <a:pt x="563" y="857"/>
                </a:cubicBezTo>
                <a:cubicBezTo>
                  <a:pt x="562" y="857"/>
                  <a:pt x="562" y="857"/>
                  <a:pt x="561" y="857"/>
                </a:cubicBezTo>
                <a:cubicBezTo>
                  <a:pt x="560" y="855"/>
                  <a:pt x="558" y="854"/>
                  <a:pt x="557" y="853"/>
                </a:cubicBezTo>
                <a:cubicBezTo>
                  <a:pt x="555" y="851"/>
                  <a:pt x="553" y="850"/>
                  <a:pt x="550" y="849"/>
                </a:cubicBezTo>
                <a:cubicBezTo>
                  <a:pt x="546" y="848"/>
                  <a:pt x="543" y="848"/>
                  <a:pt x="540" y="850"/>
                </a:cubicBezTo>
                <a:cubicBezTo>
                  <a:pt x="539" y="851"/>
                  <a:pt x="538" y="851"/>
                  <a:pt x="537" y="852"/>
                </a:cubicBezTo>
                <a:cubicBezTo>
                  <a:pt x="534" y="853"/>
                  <a:pt x="532" y="854"/>
                  <a:pt x="529" y="852"/>
                </a:cubicBezTo>
                <a:cubicBezTo>
                  <a:pt x="525" y="852"/>
                  <a:pt x="522" y="849"/>
                  <a:pt x="519" y="845"/>
                </a:cubicBezTo>
                <a:cubicBezTo>
                  <a:pt x="517" y="843"/>
                  <a:pt x="516" y="841"/>
                  <a:pt x="515" y="839"/>
                </a:cubicBezTo>
                <a:cubicBezTo>
                  <a:pt x="514" y="838"/>
                  <a:pt x="514" y="837"/>
                  <a:pt x="514" y="836"/>
                </a:cubicBezTo>
                <a:cubicBezTo>
                  <a:pt x="514" y="833"/>
                  <a:pt x="514" y="830"/>
                  <a:pt x="516" y="828"/>
                </a:cubicBezTo>
                <a:cubicBezTo>
                  <a:pt x="517" y="827"/>
                  <a:pt x="517" y="826"/>
                  <a:pt x="517" y="825"/>
                </a:cubicBezTo>
                <a:cubicBezTo>
                  <a:pt x="517" y="822"/>
                  <a:pt x="518" y="819"/>
                  <a:pt x="519" y="816"/>
                </a:cubicBezTo>
                <a:cubicBezTo>
                  <a:pt x="520" y="813"/>
                  <a:pt x="519" y="810"/>
                  <a:pt x="519" y="808"/>
                </a:cubicBezTo>
                <a:cubicBezTo>
                  <a:pt x="519" y="807"/>
                  <a:pt x="519" y="806"/>
                  <a:pt x="519" y="806"/>
                </a:cubicBezTo>
                <a:cubicBezTo>
                  <a:pt x="518" y="806"/>
                  <a:pt x="516" y="805"/>
                  <a:pt x="515" y="805"/>
                </a:cubicBezTo>
                <a:cubicBezTo>
                  <a:pt x="515" y="805"/>
                  <a:pt x="515" y="805"/>
                  <a:pt x="515" y="805"/>
                </a:cubicBezTo>
                <a:cubicBezTo>
                  <a:pt x="515" y="805"/>
                  <a:pt x="515" y="805"/>
                  <a:pt x="516" y="805"/>
                </a:cubicBezTo>
                <a:cubicBezTo>
                  <a:pt x="515" y="805"/>
                  <a:pt x="515" y="805"/>
                  <a:pt x="515" y="805"/>
                </a:cubicBezTo>
                <a:cubicBezTo>
                  <a:pt x="515" y="805"/>
                  <a:pt x="515" y="805"/>
                  <a:pt x="515" y="805"/>
                </a:cubicBezTo>
                <a:cubicBezTo>
                  <a:pt x="513" y="803"/>
                  <a:pt x="511" y="802"/>
                  <a:pt x="509" y="802"/>
                </a:cubicBezTo>
                <a:cubicBezTo>
                  <a:pt x="506" y="802"/>
                  <a:pt x="503" y="801"/>
                  <a:pt x="501" y="801"/>
                </a:cubicBezTo>
                <a:cubicBezTo>
                  <a:pt x="498" y="800"/>
                  <a:pt x="495" y="802"/>
                  <a:pt x="492" y="802"/>
                </a:cubicBezTo>
                <a:cubicBezTo>
                  <a:pt x="490" y="801"/>
                  <a:pt x="488" y="802"/>
                  <a:pt x="485" y="802"/>
                </a:cubicBezTo>
                <a:cubicBezTo>
                  <a:pt x="484" y="802"/>
                  <a:pt x="482" y="802"/>
                  <a:pt x="481" y="801"/>
                </a:cubicBezTo>
                <a:cubicBezTo>
                  <a:pt x="480" y="801"/>
                  <a:pt x="480" y="800"/>
                  <a:pt x="480" y="800"/>
                </a:cubicBezTo>
                <a:cubicBezTo>
                  <a:pt x="483" y="797"/>
                  <a:pt x="484" y="794"/>
                  <a:pt x="484" y="791"/>
                </a:cubicBezTo>
                <a:cubicBezTo>
                  <a:pt x="484" y="789"/>
                  <a:pt x="484" y="787"/>
                  <a:pt x="485" y="785"/>
                </a:cubicBezTo>
                <a:cubicBezTo>
                  <a:pt x="485" y="785"/>
                  <a:pt x="485" y="784"/>
                  <a:pt x="486" y="784"/>
                </a:cubicBezTo>
                <a:cubicBezTo>
                  <a:pt x="488" y="784"/>
                  <a:pt x="489" y="782"/>
                  <a:pt x="490" y="781"/>
                </a:cubicBezTo>
                <a:cubicBezTo>
                  <a:pt x="490" y="779"/>
                  <a:pt x="491" y="776"/>
                  <a:pt x="490" y="775"/>
                </a:cubicBezTo>
                <a:cubicBezTo>
                  <a:pt x="490" y="772"/>
                  <a:pt x="491" y="769"/>
                  <a:pt x="493" y="767"/>
                </a:cubicBezTo>
                <a:cubicBezTo>
                  <a:pt x="494" y="766"/>
                  <a:pt x="495" y="765"/>
                  <a:pt x="496" y="763"/>
                </a:cubicBezTo>
                <a:cubicBezTo>
                  <a:pt x="497" y="763"/>
                  <a:pt x="497" y="762"/>
                  <a:pt x="497" y="761"/>
                </a:cubicBezTo>
                <a:cubicBezTo>
                  <a:pt x="498" y="759"/>
                  <a:pt x="496" y="757"/>
                  <a:pt x="494" y="757"/>
                </a:cubicBezTo>
                <a:cubicBezTo>
                  <a:pt x="491" y="757"/>
                  <a:pt x="487" y="756"/>
                  <a:pt x="484" y="758"/>
                </a:cubicBezTo>
                <a:cubicBezTo>
                  <a:pt x="481" y="759"/>
                  <a:pt x="479" y="759"/>
                  <a:pt x="476" y="759"/>
                </a:cubicBezTo>
                <a:cubicBezTo>
                  <a:pt x="473" y="759"/>
                  <a:pt x="471" y="761"/>
                  <a:pt x="470" y="763"/>
                </a:cubicBezTo>
                <a:cubicBezTo>
                  <a:pt x="470" y="764"/>
                  <a:pt x="469" y="766"/>
                  <a:pt x="469" y="767"/>
                </a:cubicBezTo>
                <a:cubicBezTo>
                  <a:pt x="468" y="771"/>
                  <a:pt x="466" y="775"/>
                  <a:pt x="463" y="778"/>
                </a:cubicBezTo>
                <a:cubicBezTo>
                  <a:pt x="461" y="782"/>
                  <a:pt x="459" y="782"/>
                  <a:pt x="456" y="781"/>
                </a:cubicBezTo>
                <a:cubicBezTo>
                  <a:pt x="455" y="780"/>
                  <a:pt x="454" y="780"/>
                  <a:pt x="452" y="781"/>
                </a:cubicBezTo>
                <a:cubicBezTo>
                  <a:pt x="449" y="781"/>
                  <a:pt x="447" y="783"/>
                  <a:pt x="444" y="783"/>
                </a:cubicBezTo>
                <a:cubicBezTo>
                  <a:pt x="442" y="784"/>
                  <a:pt x="439" y="784"/>
                  <a:pt x="437" y="782"/>
                </a:cubicBezTo>
                <a:cubicBezTo>
                  <a:pt x="436" y="780"/>
                  <a:pt x="434" y="779"/>
                  <a:pt x="432" y="779"/>
                </a:cubicBezTo>
                <a:cubicBezTo>
                  <a:pt x="430" y="778"/>
                  <a:pt x="428" y="776"/>
                  <a:pt x="427" y="774"/>
                </a:cubicBezTo>
                <a:cubicBezTo>
                  <a:pt x="426" y="771"/>
                  <a:pt x="425" y="768"/>
                  <a:pt x="422" y="766"/>
                </a:cubicBezTo>
                <a:cubicBezTo>
                  <a:pt x="421" y="765"/>
                  <a:pt x="421" y="763"/>
                  <a:pt x="421" y="762"/>
                </a:cubicBezTo>
                <a:cubicBezTo>
                  <a:pt x="420" y="759"/>
                  <a:pt x="420" y="757"/>
                  <a:pt x="419" y="754"/>
                </a:cubicBezTo>
                <a:cubicBezTo>
                  <a:pt x="419" y="752"/>
                  <a:pt x="419" y="751"/>
                  <a:pt x="419" y="749"/>
                </a:cubicBezTo>
                <a:cubicBezTo>
                  <a:pt x="419" y="743"/>
                  <a:pt x="420" y="737"/>
                  <a:pt x="421" y="731"/>
                </a:cubicBezTo>
                <a:cubicBezTo>
                  <a:pt x="422" y="730"/>
                  <a:pt x="422" y="728"/>
                  <a:pt x="423" y="728"/>
                </a:cubicBezTo>
                <a:cubicBezTo>
                  <a:pt x="425" y="725"/>
                  <a:pt x="425" y="722"/>
                  <a:pt x="425" y="719"/>
                </a:cubicBezTo>
                <a:cubicBezTo>
                  <a:pt x="424" y="715"/>
                  <a:pt x="425" y="711"/>
                  <a:pt x="427" y="707"/>
                </a:cubicBezTo>
                <a:cubicBezTo>
                  <a:pt x="428" y="704"/>
                  <a:pt x="430" y="701"/>
                  <a:pt x="434" y="700"/>
                </a:cubicBezTo>
                <a:cubicBezTo>
                  <a:pt x="438" y="700"/>
                  <a:pt x="441" y="698"/>
                  <a:pt x="445" y="695"/>
                </a:cubicBezTo>
                <a:cubicBezTo>
                  <a:pt x="447" y="693"/>
                  <a:pt x="450" y="693"/>
                  <a:pt x="452" y="692"/>
                </a:cubicBezTo>
                <a:cubicBezTo>
                  <a:pt x="454" y="691"/>
                  <a:pt x="457" y="691"/>
                  <a:pt x="459" y="692"/>
                </a:cubicBezTo>
                <a:cubicBezTo>
                  <a:pt x="461" y="693"/>
                  <a:pt x="463" y="693"/>
                  <a:pt x="464" y="692"/>
                </a:cubicBezTo>
                <a:cubicBezTo>
                  <a:pt x="466" y="692"/>
                  <a:pt x="468" y="692"/>
                  <a:pt x="469" y="694"/>
                </a:cubicBezTo>
                <a:cubicBezTo>
                  <a:pt x="471" y="697"/>
                  <a:pt x="474" y="697"/>
                  <a:pt x="477" y="696"/>
                </a:cubicBezTo>
                <a:cubicBezTo>
                  <a:pt x="479" y="696"/>
                  <a:pt x="480" y="695"/>
                  <a:pt x="482" y="695"/>
                </a:cubicBezTo>
                <a:cubicBezTo>
                  <a:pt x="482" y="693"/>
                  <a:pt x="483" y="691"/>
                  <a:pt x="483" y="690"/>
                </a:cubicBezTo>
                <a:cubicBezTo>
                  <a:pt x="483" y="688"/>
                  <a:pt x="485" y="687"/>
                  <a:pt x="486" y="687"/>
                </a:cubicBezTo>
                <a:cubicBezTo>
                  <a:pt x="487" y="686"/>
                  <a:pt x="488" y="686"/>
                  <a:pt x="489" y="686"/>
                </a:cubicBezTo>
                <a:cubicBezTo>
                  <a:pt x="493" y="685"/>
                  <a:pt x="497" y="686"/>
                  <a:pt x="502" y="686"/>
                </a:cubicBezTo>
                <a:cubicBezTo>
                  <a:pt x="506" y="686"/>
                  <a:pt x="510" y="687"/>
                  <a:pt x="513" y="691"/>
                </a:cubicBezTo>
                <a:cubicBezTo>
                  <a:pt x="514" y="692"/>
                  <a:pt x="516" y="692"/>
                  <a:pt x="517" y="691"/>
                </a:cubicBezTo>
                <a:cubicBezTo>
                  <a:pt x="519" y="691"/>
                  <a:pt x="520" y="690"/>
                  <a:pt x="521" y="690"/>
                </a:cubicBezTo>
                <a:cubicBezTo>
                  <a:pt x="522" y="689"/>
                  <a:pt x="523" y="690"/>
                  <a:pt x="524" y="691"/>
                </a:cubicBezTo>
                <a:cubicBezTo>
                  <a:pt x="526" y="693"/>
                  <a:pt x="528" y="695"/>
                  <a:pt x="529" y="697"/>
                </a:cubicBezTo>
                <a:cubicBezTo>
                  <a:pt x="530" y="699"/>
                  <a:pt x="530" y="700"/>
                  <a:pt x="530" y="702"/>
                </a:cubicBezTo>
                <a:cubicBezTo>
                  <a:pt x="530" y="702"/>
                  <a:pt x="529" y="703"/>
                  <a:pt x="529" y="704"/>
                </a:cubicBezTo>
                <a:cubicBezTo>
                  <a:pt x="528" y="706"/>
                  <a:pt x="528" y="707"/>
                  <a:pt x="530" y="709"/>
                </a:cubicBezTo>
                <a:cubicBezTo>
                  <a:pt x="531" y="714"/>
                  <a:pt x="533" y="718"/>
                  <a:pt x="535" y="722"/>
                </a:cubicBezTo>
                <a:cubicBezTo>
                  <a:pt x="536" y="725"/>
                  <a:pt x="538" y="726"/>
                  <a:pt x="539" y="728"/>
                </a:cubicBezTo>
                <a:cubicBezTo>
                  <a:pt x="541" y="730"/>
                  <a:pt x="544" y="729"/>
                  <a:pt x="545" y="728"/>
                </a:cubicBezTo>
                <a:cubicBezTo>
                  <a:pt x="547" y="724"/>
                  <a:pt x="548" y="720"/>
                  <a:pt x="548" y="716"/>
                </a:cubicBezTo>
                <a:cubicBezTo>
                  <a:pt x="549" y="715"/>
                  <a:pt x="549" y="715"/>
                  <a:pt x="548" y="714"/>
                </a:cubicBezTo>
                <a:cubicBezTo>
                  <a:pt x="548" y="712"/>
                  <a:pt x="547" y="710"/>
                  <a:pt x="546" y="708"/>
                </a:cubicBezTo>
                <a:cubicBezTo>
                  <a:pt x="546" y="705"/>
                  <a:pt x="546" y="703"/>
                  <a:pt x="546" y="701"/>
                </a:cubicBezTo>
                <a:cubicBezTo>
                  <a:pt x="545" y="700"/>
                  <a:pt x="545" y="700"/>
                  <a:pt x="545" y="700"/>
                </a:cubicBezTo>
                <a:cubicBezTo>
                  <a:pt x="543" y="693"/>
                  <a:pt x="543" y="686"/>
                  <a:pt x="544" y="679"/>
                </a:cubicBezTo>
                <a:cubicBezTo>
                  <a:pt x="544" y="678"/>
                  <a:pt x="544" y="677"/>
                  <a:pt x="545" y="676"/>
                </a:cubicBezTo>
                <a:cubicBezTo>
                  <a:pt x="548" y="673"/>
                  <a:pt x="551" y="669"/>
                  <a:pt x="555" y="667"/>
                </a:cubicBezTo>
                <a:cubicBezTo>
                  <a:pt x="556" y="667"/>
                  <a:pt x="557" y="667"/>
                  <a:pt x="557" y="667"/>
                </a:cubicBezTo>
                <a:cubicBezTo>
                  <a:pt x="559" y="666"/>
                  <a:pt x="560" y="665"/>
                  <a:pt x="561" y="664"/>
                </a:cubicBezTo>
                <a:cubicBezTo>
                  <a:pt x="562" y="663"/>
                  <a:pt x="563" y="661"/>
                  <a:pt x="564" y="660"/>
                </a:cubicBezTo>
                <a:cubicBezTo>
                  <a:pt x="565" y="660"/>
                  <a:pt x="566" y="659"/>
                  <a:pt x="567" y="658"/>
                </a:cubicBezTo>
                <a:cubicBezTo>
                  <a:pt x="569" y="658"/>
                  <a:pt x="570" y="656"/>
                  <a:pt x="572" y="655"/>
                </a:cubicBezTo>
                <a:cubicBezTo>
                  <a:pt x="574" y="653"/>
                  <a:pt x="577" y="651"/>
                  <a:pt x="580" y="650"/>
                </a:cubicBezTo>
                <a:cubicBezTo>
                  <a:pt x="582" y="650"/>
                  <a:pt x="583" y="649"/>
                  <a:pt x="583" y="647"/>
                </a:cubicBezTo>
                <a:cubicBezTo>
                  <a:pt x="583" y="646"/>
                  <a:pt x="584" y="646"/>
                  <a:pt x="584" y="646"/>
                </a:cubicBezTo>
                <a:cubicBezTo>
                  <a:pt x="585" y="645"/>
                  <a:pt x="586" y="644"/>
                  <a:pt x="587" y="643"/>
                </a:cubicBezTo>
                <a:cubicBezTo>
                  <a:pt x="588" y="643"/>
                  <a:pt x="588" y="642"/>
                  <a:pt x="588" y="641"/>
                </a:cubicBezTo>
                <a:cubicBezTo>
                  <a:pt x="587" y="640"/>
                  <a:pt x="586" y="639"/>
                  <a:pt x="587" y="637"/>
                </a:cubicBezTo>
                <a:cubicBezTo>
                  <a:pt x="588" y="635"/>
                  <a:pt x="588" y="633"/>
                  <a:pt x="587" y="631"/>
                </a:cubicBezTo>
                <a:cubicBezTo>
                  <a:pt x="586" y="630"/>
                  <a:pt x="586" y="629"/>
                  <a:pt x="586" y="628"/>
                </a:cubicBezTo>
                <a:cubicBezTo>
                  <a:pt x="586" y="625"/>
                  <a:pt x="587" y="623"/>
                  <a:pt x="587" y="620"/>
                </a:cubicBezTo>
                <a:cubicBezTo>
                  <a:pt x="587" y="620"/>
                  <a:pt x="587" y="620"/>
                  <a:pt x="588" y="620"/>
                </a:cubicBezTo>
                <a:cubicBezTo>
                  <a:pt x="588" y="620"/>
                  <a:pt x="588" y="620"/>
                  <a:pt x="588" y="620"/>
                </a:cubicBezTo>
                <a:cubicBezTo>
                  <a:pt x="590" y="621"/>
                  <a:pt x="589" y="623"/>
                  <a:pt x="589" y="624"/>
                </a:cubicBezTo>
                <a:cubicBezTo>
                  <a:pt x="589" y="625"/>
                  <a:pt x="590" y="625"/>
                  <a:pt x="590" y="625"/>
                </a:cubicBezTo>
                <a:cubicBezTo>
                  <a:pt x="590" y="625"/>
                  <a:pt x="591" y="625"/>
                  <a:pt x="591" y="625"/>
                </a:cubicBezTo>
                <a:cubicBezTo>
                  <a:pt x="593" y="623"/>
                  <a:pt x="594" y="621"/>
                  <a:pt x="596" y="619"/>
                </a:cubicBezTo>
                <a:cubicBezTo>
                  <a:pt x="596" y="618"/>
                  <a:pt x="596" y="616"/>
                  <a:pt x="596" y="615"/>
                </a:cubicBezTo>
                <a:cubicBezTo>
                  <a:pt x="597" y="614"/>
                  <a:pt x="596" y="614"/>
                  <a:pt x="596" y="613"/>
                </a:cubicBezTo>
                <a:cubicBezTo>
                  <a:pt x="596" y="612"/>
                  <a:pt x="597" y="612"/>
                  <a:pt x="598" y="612"/>
                </a:cubicBezTo>
                <a:cubicBezTo>
                  <a:pt x="599" y="612"/>
                  <a:pt x="600" y="611"/>
                  <a:pt x="601" y="610"/>
                </a:cubicBezTo>
                <a:cubicBezTo>
                  <a:pt x="604" y="607"/>
                  <a:pt x="606" y="604"/>
                  <a:pt x="606" y="601"/>
                </a:cubicBezTo>
                <a:cubicBezTo>
                  <a:pt x="607" y="598"/>
                  <a:pt x="609" y="597"/>
                  <a:pt x="611" y="597"/>
                </a:cubicBezTo>
                <a:cubicBezTo>
                  <a:pt x="613" y="597"/>
                  <a:pt x="615" y="596"/>
                  <a:pt x="616" y="596"/>
                </a:cubicBezTo>
                <a:cubicBezTo>
                  <a:pt x="617" y="596"/>
                  <a:pt x="618" y="595"/>
                  <a:pt x="619" y="595"/>
                </a:cubicBezTo>
                <a:cubicBezTo>
                  <a:pt x="619" y="595"/>
                  <a:pt x="619" y="594"/>
                  <a:pt x="619" y="594"/>
                </a:cubicBezTo>
                <a:cubicBezTo>
                  <a:pt x="619" y="594"/>
                  <a:pt x="619" y="593"/>
                  <a:pt x="619" y="593"/>
                </a:cubicBezTo>
                <a:cubicBezTo>
                  <a:pt x="618" y="593"/>
                  <a:pt x="618" y="593"/>
                  <a:pt x="617" y="593"/>
                </a:cubicBezTo>
                <a:cubicBezTo>
                  <a:pt x="616" y="593"/>
                  <a:pt x="616" y="593"/>
                  <a:pt x="616" y="592"/>
                </a:cubicBezTo>
                <a:cubicBezTo>
                  <a:pt x="616" y="592"/>
                  <a:pt x="617" y="592"/>
                  <a:pt x="617" y="592"/>
                </a:cubicBezTo>
                <a:cubicBezTo>
                  <a:pt x="617" y="592"/>
                  <a:pt x="617" y="592"/>
                  <a:pt x="618" y="592"/>
                </a:cubicBezTo>
                <a:cubicBezTo>
                  <a:pt x="623" y="592"/>
                  <a:pt x="627" y="590"/>
                  <a:pt x="632" y="590"/>
                </a:cubicBezTo>
                <a:cubicBezTo>
                  <a:pt x="633" y="590"/>
                  <a:pt x="634" y="589"/>
                  <a:pt x="635" y="589"/>
                </a:cubicBezTo>
                <a:cubicBezTo>
                  <a:pt x="636" y="587"/>
                  <a:pt x="636" y="587"/>
                  <a:pt x="634" y="585"/>
                </a:cubicBezTo>
                <a:cubicBezTo>
                  <a:pt x="633" y="584"/>
                  <a:pt x="632" y="582"/>
                  <a:pt x="632" y="581"/>
                </a:cubicBezTo>
                <a:cubicBezTo>
                  <a:pt x="633" y="579"/>
                  <a:pt x="633" y="577"/>
                  <a:pt x="634" y="575"/>
                </a:cubicBezTo>
                <a:cubicBezTo>
                  <a:pt x="635" y="572"/>
                  <a:pt x="638" y="569"/>
                  <a:pt x="641" y="568"/>
                </a:cubicBezTo>
                <a:cubicBezTo>
                  <a:pt x="643" y="567"/>
                  <a:pt x="645" y="566"/>
                  <a:pt x="647" y="565"/>
                </a:cubicBezTo>
                <a:cubicBezTo>
                  <a:pt x="648" y="564"/>
                  <a:pt x="649" y="563"/>
                  <a:pt x="651" y="564"/>
                </a:cubicBezTo>
                <a:cubicBezTo>
                  <a:pt x="654" y="564"/>
                  <a:pt x="658" y="562"/>
                  <a:pt x="662" y="561"/>
                </a:cubicBezTo>
                <a:cubicBezTo>
                  <a:pt x="663" y="561"/>
                  <a:pt x="663" y="560"/>
                  <a:pt x="664" y="559"/>
                </a:cubicBezTo>
                <a:cubicBezTo>
                  <a:pt x="664" y="558"/>
                  <a:pt x="665" y="557"/>
                  <a:pt x="665" y="557"/>
                </a:cubicBezTo>
                <a:cubicBezTo>
                  <a:pt x="668" y="556"/>
                  <a:pt x="671" y="556"/>
                  <a:pt x="674" y="555"/>
                </a:cubicBezTo>
                <a:cubicBezTo>
                  <a:pt x="674" y="555"/>
                  <a:pt x="675" y="556"/>
                  <a:pt x="675" y="556"/>
                </a:cubicBezTo>
                <a:cubicBezTo>
                  <a:pt x="674" y="556"/>
                  <a:pt x="674" y="557"/>
                  <a:pt x="674" y="557"/>
                </a:cubicBezTo>
                <a:cubicBezTo>
                  <a:pt x="673" y="558"/>
                  <a:pt x="672" y="558"/>
                  <a:pt x="671" y="558"/>
                </a:cubicBezTo>
                <a:cubicBezTo>
                  <a:pt x="668" y="560"/>
                  <a:pt x="667" y="561"/>
                  <a:pt x="666" y="564"/>
                </a:cubicBezTo>
                <a:cubicBezTo>
                  <a:pt x="665" y="565"/>
                  <a:pt x="665" y="566"/>
                  <a:pt x="665" y="567"/>
                </a:cubicBezTo>
                <a:cubicBezTo>
                  <a:pt x="665" y="569"/>
                  <a:pt x="667" y="570"/>
                  <a:pt x="668" y="571"/>
                </a:cubicBezTo>
                <a:cubicBezTo>
                  <a:pt x="669" y="572"/>
                  <a:pt x="669" y="572"/>
                  <a:pt x="670" y="572"/>
                </a:cubicBezTo>
                <a:cubicBezTo>
                  <a:pt x="673" y="570"/>
                  <a:pt x="677" y="568"/>
                  <a:pt x="679" y="565"/>
                </a:cubicBezTo>
                <a:cubicBezTo>
                  <a:pt x="680" y="563"/>
                  <a:pt x="682" y="562"/>
                  <a:pt x="684" y="563"/>
                </a:cubicBezTo>
                <a:cubicBezTo>
                  <a:pt x="688" y="561"/>
                  <a:pt x="693" y="560"/>
                  <a:pt x="697" y="558"/>
                </a:cubicBezTo>
                <a:cubicBezTo>
                  <a:pt x="699" y="558"/>
                  <a:pt x="700" y="558"/>
                  <a:pt x="701" y="557"/>
                </a:cubicBezTo>
                <a:cubicBezTo>
                  <a:pt x="702" y="554"/>
                  <a:pt x="705" y="555"/>
                  <a:pt x="707" y="554"/>
                </a:cubicBezTo>
                <a:cubicBezTo>
                  <a:pt x="708" y="553"/>
                  <a:pt x="709" y="553"/>
                  <a:pt x="709" y="553"/>
                </a:cubicBezTo>
                <a:cubicBezTo>
                  <a:pt x="710" y="552"/>
                  <a:pt x="710" y="552"/>
                  <a:pt x="711" y="552"/>
                </a:cubicBezTo>
                <a:cubicBezTo>
                  <a:pt x="711" y="551"/>
                  <a:pt x="712" y="550"/>
                  <a:pt x="711" y="549"/>
                </a:cubicBezTo>
                <a:cubicBezTo>
                  <a:pt x="709" y="548"/>
                  <a:pt x="708" y="546"/>
                  <a:pt x="709" y="543"/>
                </a:cubicBezTo>
                <a:cubicBezTo>
                  <a:pt x="709" y="543"/>
                  <a:pt x="709" y="543"/>
                  <a:pt x="709" y="543"/>
                </a:cubicBezTo>
                <a:cubicBezTo>
                  <a:pt x="709" y="542"/>
                  <a:pt x="707" y="541"/>
                  <a:pt x="707" y="542"/>
                </a:cubicBezTo>
                <a:cubicBezTo>
                  <a:pt x="704" y="544"/>
                  <a:pt x="701" y="547"/>
                  <a:pt x="699" y="550"/>
                </a:cubicBezTo>
                <a:cubicBezTo>
                  <a:pt x="699" y="552"/>
                  <a:pt x="698" y="552"/>
                  <a:pt x="697" y="552"/>
                </a:cubicBezTo>
                <a:cubicBezTo>
                  <a:pt x="696" y="551"/>
                  <a:pt x="695" y="551"/>
                  <a:pt x="694" y="551"/>
                </a:cubicBezTo>
                <a:cubicBezTo>
                  <a:pt x="694" y="552"/>
                  <a:pt x="693" y="552"/>
                  <a:pt x="692" y="552"/>
                </a:cubicBezTo>
                <a:cubicBezTo>
                  <a:pt x="692" y="552"/>
                  <a:pt x="691" y="551"/>
                  <a:pt x="691" y="551"/>
                </a:cubicBezTo>
                <a:cubicBezTo>
                  <a:pt x="690" y="551"/>
                  <a:pt x="689" y="551"/>
                  <a:pt x="688" y="551"/>
                </a:cubicBezTo>
                <a:cubicBezTo>
                  <a:pt x="686" y="551"/>
                  <a:pt x="685" y="549"/>
                  <a:pt x="685" y="547"/>
                </a:cubicBezTo>
                <a:cubicBezTo>
                  <a:pt x="682" y="547"/>
                  <a:pt x="680" y="545"/>
                  <a:pt x="680" y="542"/>
                </a:cubicBezTo>
                <a:cubicBezTo>
                  <a:pt x="680" y="539"/>
                  <a:pt x="680" y="537"/>
                  <a:pt x="681" y="534"/>
                </a:cubicBezTo>
                <a:cubicBezTo>
                  <a:pt x="681" y="533"/>
                  <a:pt x="681" y="532"/>
                  <a:pt x="679" y="531"/>
                </a:cubicBezTo>
                <a:cubicBezTo>
                  <a:pt x="679" y="531"/>
                  <a:pt x="678" y="531"/>
                  <a:pt x="677" y="531"/>
                </a:cubicBezTo>
                <a:cubicBezTo>
                  <a:pt x="677" y="531"/>
                  <a:pt x="677" y="531"/>
                  <a:pt x="677" y="531"/>
                </a:cubicBezTo>
                <a:cubicBezTo>
                  <a:pt x="677" y="531"/>
                  <a:pt x="678" y="530"/>
                  <a:pt x="678" y="530"/>
                </a:cubicBezTo>
                <a:cubicBezTo>
                  <a:pt x="680" y="529"/>
                  <a:pt x="682" y="528"/>
                  <a:pt x="684" y="527"/>
                </a:cubicBezTo>
                <a:cubicBezTo>
                  <a:pt x="685" y="526"/>
                  <a:pt x="686" y="524"/>
                  <a:pt x="685" y="523"/>
                </a:cubicBezTo>
                <a:cubicBezTo>
                  <a:pt x="684" y="522"/>
                  <a:pt x="684" y="521"/>
                  <a:pt x="683" y="520"/>
                </a:cubicBezTo>
                <a:cubicBezTo>
                  <a:pt x="681" y="518"/>
                  <a:pt x="678" y="517"/>
                  <a:pt x="675" y="518"/>
                </a:cubicBezTo>
                <a:cubicBezTo>
                  <a:pt x="667" y="520"/>
                  <a:pt x="659" y="522"/>
                  <a:pt x="652" y="526"/>
                </a:cubicBezTo>
                <a:cubicBezTo>
                  <a:pt x="652" y="526"/>
                  <a:pt x="652" y="527"/>
                  <a:pt x="652" y="527"/>
                </a:cubicBezTo>
                <a:cubicBezTo>
                  <a:pt x="652" y="527"/>
                  <a:pt x="652" y="527"/>
                  <a:pt x="652" y="527"/>
                </a:cubicBezTo>
                <a:cubicBezTo>
                  <a:pt x="651" y="528"/>
                  <a:pt x="650" y="529"/>
                  <a:pt x="649" y="530"/>
                </a:cubicBezTo>
                <a:cubicBezTo>
                  <a:pt x="649" y="530"/>
                  <a:pt x="649" y="530"/>
                  <a:pt x="649" y="530"/>
                </a:cubicBezTo>
                <a:cubicBezTo>
                  <a:pt x="648" y="531"/>
                  <a:pt x="646" y="531"/>
                  <a:pt x="645" y="532"/>
                </a:cubicBezTo>
                <a:cubicBezTo>
                  <a:pt x="645" y="532"/>
                  <a:pt x="644" y="533"/>
                  <a:pt x="643" y="533"/>
                </a:cubicBezTo>
                <a:cubicBezTo>
                  <a:pt x="643" y="534"/>
                  <a:pt x="643" y="534"/>
                  <a:pt x="643" y="534"/>
                </a:cubicBezTo>
                <a:cubicBezTo>
                  <a:pt x="643" y="533"/>
                  <a:pt x="643" y="533"/>
                  <a:pt x="643" y="533"/>
                </a:cubicBezTo>
                <a:cubicBezTo>
                  <a:pt x="644" y="532"/>
                  <a:pt x="644" y="532"/>
                  <a:pt x="645" y="531"/>
                </a:cubicBezTo>
                <a:cubicBezTo>
                  <a:pt x="646" y="531"/>
                  <a:pt x="648" y="530"/>
                  <a:pt x="649" y="530"/>
                </a:cubicBezTo>
                <a:cubicBezTo>
                  <a:pt x="649" y="530"/>
                  <a:pt x="649" y="530"/>
                  <a:pt x="649" y="530"/>
                </a:cubicBezTo>
                <a:cubicBezTo>
                  <a:pt x="649" y="527"/>
                  <a:pt x="650" y="527"/>
                  <a:pt x="652" y="527"/>
                </a:cubicBezTo>
                <a:cubicBezTo>
                  <a:pt x="652" y="527"/>
                  <a:pt x="652" y="527"/>
                  <a:pt x="652" y="526"/>
                </a:cubicBezTo>
                <a:cubicBezTo>
                  <a:pt x="652" y="526"/>
                  <a:pt x="652" y="526"/>
                  <a:pt x="652" y="526"/>
                </a:cubicBezTo>
                <a:cubicBezTo>
                  <a:pt x="652" y="525"/>
                  <a:pt x="653" y="524"/>
                  <a:pt x="654" y="523"/>
                </a:cubicBezTo>
                <a:cubicBezTo>
                  <a:pt x="657" y="520"/>
                  <a:pt x="660" y="518"/>
                  <a:pt x="664" y="517"/>
                </a:cubicBezTo>
                <a:cubicBezTo>
                  <a:pt x="666" y="517"/>
                  <a:pt x="668" y="516"/>
                  <a:pt x="669" y="513"/>
                </a:cubicBezTo>
                <a:cubicBezTo>
                  <a:pt x="669" y="513"/>
                  <a:pt x="670" y="512"/>
                  <a:pt x="670" y="512"/>
                </a:cubicBezTo>
                <a:cubicBezTo>
                  <a:pt x="672" y="510"/>
                  <a:pt x="673" y="509"/>
                  <a:pt x="675" y="507"/>
                </a:cubicBezTo>
                <a:cubicBezTo>
                  <a:pt x="677" y="506"/>
                  <a:pt x="679" y="507"/>
                  <a:pt x="681" y="508"/>
                </a:cubicBezTo>
                <a:cubicBezTo>
                  <a:pt x="690" y="508"/>
                  <a:pt x="698" y="509"/>
                  <a:pt x="706" y="510"/>
                </a:cubicBezTo>
                <a:cubicBezTo>
                  <a:pt x="709" y="510"/>
                  <a:pt x="712" y="509"/>
                  <a:pt x="716" y="509"/>
                </a:cubicBezTo>
                <a:cubicBezTo>
                  <a:pt x="717" y="510"/>
                  <a:pt x="718" y="509"/>
                  <a:pt x="719" y="509"/>
                </a:cubicBezTo>
                <a:cubicBezTo>
                  <a:pt x="719" y="509"/>
                  <a:pt x="720" y="508"/>
                  <a:pt x="721" y="508"/>
                </a:cubicBezTo>
                <a:cubicBezTo>
                  <a:pt x="723" y="507"/>
                  <a:pt x="725" y="505"/>
                  <a:pt x="727" y="503"/>
                </a:cubicBezTo>
                <a:cubicBezTo>
                  <a:pt x="728" y="501"/>
                  <a:pt x="730" y="500"/>
                  <a:pt x="732" y="500"/>
                </a:cubicBezTo>
                <a:cubicBezTo>
                  <a:pt x="733" y="500"/>
                  <a:pt x="735" y="499"/>
                  <a:pt x="736" y="499"/>
                </a:cubicBezTo>
                <a:cubicBezTo>
                  <a:pt x="740" y="499"/>
                  <a:pt x="744" y="497"/>
                  <a:pt x="747" y="494"/>
                </a:cubicBezTo>
                <a:cubicBezTo>
                  <a:pt x="749" y="493"/>
                  <a:pt x="750" y="491"/>
                  <a:pt x="749" y="489"/>
                </a:cubicBezTo>
                <a:cubicBezTo>
                  <a:pt x="748" y="488"/>
                  <a:pt x="748" y="486"/>
                  <a:pt x="749" y="485"/>
                </a:cubicBezTo>
                <a:cubicBezTo>
                  <a:pt x="749" y="484"/>
                  <a:pt x="750" y="483"/>
                  <a:pt x="750" y="482"/>
                </a:cubicBezTo>
                <a:cubicBezTo>
                  <a:pt x="750" y="481"/>
                  <a:pt x="750" y="480"/>
                  <a:pt x="750" y="479"/>
                </a:cubicBezTo>
                <a:cubicBezTo>
                  <a:pt x="748" y="477"/>
                  <a:pt x="746" y="475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5"/>
                  <a:pt x="743" y="474"/>
                  <a:pt x="743" y="473"/>
                </a:cubicBezTo>
                <a:cubicBezTo>
                  <a:pt x="743" y="472"/>
                  <a:pt x="742" y="470"/>
                  <a:pt x="740" y="470"/>
                </a:cubicBezTo>
                <a:cubicBezTo>
                  <a:pt x="739" y="470"/>
                  <a:pt x="738" y="470"/>
                  <a:pt x="737" y="470"/>
                </a:cubicBezTo>
                <a:cubicBezTo>
                  <a:pt x="737" y="470"/>
                  <a:pt x="737" y="470"/>
                  <a:pt x="737" y="470"/>
                </a:cubicBezTo>
                <a:cubicBezTo>
                  <a:pt x="737" y="469"/>
                  <a:pt x="737" y="469"/>
                  <a:pt x="738" y="469"/>
                </a:cubicBezTo>
                <a:cubicBezTo>
                  <a:pt x="738" y="469"/>
                  <a:pt x="739" y="468"/>
                  <a:pt x="740" y="468"/>
                </a:cubicBezTo>
                <a:cubicBezTo>
                  <a:pt x="741" y="467"/>
                  <a:pt x="741" y="466"/>
                  <a:pt x="741" y="465"/>
                </a:cubicBezTo>
                <a:cubicBezTo>
                  <a:pt x="740" y="464"/>
                  <a:pt x="739" y="463"/>
                  <a:pt x="737" y="463"/>
                </a:cubicBezTo>
                <a:cubicBezTo>
                  <a:pt x="737" y="463"/>
                  <a:pt x="736" y="463"/>
                  <a:pt x="735" y="463"/>
                </a:cubicBezTo>
                <a:cubicBezTo>
                  <a:pt x="733" y="460"/>
                  <a:pt x="730" y="459"/>
                  <a:pt x="727" y="458"/>
                </a:cubicBezTo>
                <a:cubicBezTo>
                  <a:pt x="727" y="457"/>
                  <a:pt x="726" y="457"/>
                  <a:pt x="726" y="457"/>
                </a:cubicBezTo>
                <a:cubicBezTo>
                  <a:pt x="726" y="453"/>
                  <a:pt x="723" y="452"/>
                  <a:pt x="721" y="450"/>
                </a:cubicBezTo>
                <a:cubicBezTo>
                  <a:pt x="720" y="449"/>
                  <a:pt x="719" y="447"/>
                  <a:pt x="718" y="446"/>
                </a:cubicBezTo>
                <a:cubicBezTo>
                  <a:pt x="717" y="445"/>
                  <a:pt x="717" y="444"/>
                  <a:pt x="718" y="443"/>
                </a:cubicBezTo>
                <a:cubicBezTo>
                  <a:pt x="719" y="442"/>
                  <a:pt x="720" y="441"/>
                  <a:pt x="721" y="440"/>
                </a:cubicBezTo>
                <a:cubicBezTo>
                  <a:pt x="722" y="439"/>
                  <a:pt x="722" y="438"/>
                  <a:pt x="722" y="437"/>
                </a:cubicBezTo>
                <a:cubicBezTo>
                  <a:pt x="720" y="435"/>
                  <a:pt x="719" y="433"/>
                  <a:pt x="720" y="430"/>
                </a:cubicBezTo>
                <a:cubicBezTo>
                  <a:pt x="720" y="430"/>
                  <a:pt x="719" y="429"/>
                  <a:pt x="719" y="428"/>
                </a:cubicBezTo>
                <a:cubicBezTo>
                  <a:pt x="718" y="427"/>
                  <a:pt x="718" y="425"/>
                  <a:pt x="717" y="424"/>
                </a:cubicBezTo>
                <a:cubicBezTo>
                  <a:pt x="716" y="424"/>
                  <a:pt x="717" y="422"/>
                  <a:pt x="716" y="421"/>
                </a:cubicBezTo>
                <a:cubicBezTo>
                  <a:pt x="716" y="420"/>
                  <a:pt x="716" y="418"/>
                  <a:pt x="716" y="417"/>
                </a:cubicBezTo>
                <a:cubicBezTo>
                  <a:pt x="716" y="415"/>
                  <a:pt x="715" y="414"/>
                  <a:pt x="715" y="412"/>
                </a:cubicBezTo>
                <a:cubicBezTo>
                  <a:pt x="713" y="408"/>
                  <a:pt x="713" y="404"/>
                  <a:pt x="712" y="400"/>
                </a:cubicBezTo>
                <a:cubicBezTo>
                  <a:pt x="712" y="399"/>
                  <a:pt x="712" y="398"/>
                  <a:pt x="711" y="397"/>
                </a:cubicBezTo>
                <a:cubicBezTo>
                  <a:pt x="711" y="396"/>
                  <a:pt x="711" y="396"/>
                  <a:pt x="710" y="396"/>
                </a:cubicBezTo>
                <a:cubicBezTo>
                  <a:pt x="710" y="396"/>
                  <a:pt x="710" y="396"/>
                  <a:pt x="709" y="396"/>
                </a:cubicBezTo>
                <a:cubicBezTo>
                  <a:pt x="707" y="399"/>
                  <a:pt x="704" y="402"/>
                  <a:pt x="703" y="406"/>
                </a:cubicBezTo>
                <a:cubicBezTo>
                  <a:pt x="701" y="410"/>
                  <a:pt x="699" y="413"/>
                  <a:pt x="695" y="415"/>
                </a:cubicBezTo>
                <a:cubicBezTo>
                  <a:pt x="694" y="415"/>
                  <a:pt x="693" y="416"/>
                  <a:pt x="692" y="417"/>
                </a:cubicBezTo>
                <a:cubicBezTo>
                  <a:pt x="691" y="418"/>
                  <a:pt x="689" y="418"/>
                  <a:pt x="688" y="419"/>
                </a:cubicBezTo>
                <a:cubicBezTo>
                  <a:pt x="687" y="419"/>
                  <a:pt x="685" y="419"/>
                  <a:pt x="684" y="418"/>
                </a:cubicBezTo>
                <a:cubicBezTo>
                  <a:pt x="683" y="417"/>
                  <a:pt x="682" y="416"/>
                  <a:pt x="682" y="415"/>
                </a:cubicBezTo>
                <a:cubicBezTo>
                  <a:pt x="682" y="414"/>
                  <a:pt x="680" y="413"/>
                  <a:pt x="679" y="412"/>
                </a:cubicBezTo>
                <a:cubicBezTo>
                  <a:pt x="677" y="411"/>
                  <a:pt x="677" y="409"/>
                  <a:pt x="677" y="408"/>
                </a:cubicBezTo>
                <a:cubicBezTo>
                  <a:pt x="677" y="405"/>
                  <a:pt x="679" y="402"/>
                  <a:pt x="678" y="399"/>
                </a:cubicBezTo>
                <a:cubicBezTo>
                  <a:pt x="678" y="398"/>
                  <a:pt x="678" y="397"/>
                  <a:pt x="679" y="397"/>
                </a:cubicBezTo>
                <a:cubicBezTo>
                  <a:pt x="680" y="394"/>
                  <a:pt x="681" y="391"/>
                  <a:pt x="682" y="389"/>
                </a:cubicBezTo>
                <a:cubicBezTo>
                  <a:pt x="683" y="388"/>
                  <a:pt x="682" y="387"/>
                  <a:pt x="681" y="387"/>
                </a:cubicBezTo>
                <a:cubicBezTo>
                  <a:pt x="679" y="386"/>
                  <a:pt x="677" y="384"/>
                  <a:pt x="674" y="384"/>
                </a:cubicBezTo>
                <a:cubicBezTo>
                  <a:pt x="673" y="384"/>
                  <a:pt x="672" y="383"/>
                  <a:pt x="671" y="382"/>
                </a:cubicBezTo>
                <a:cubicBezTo>
                  <a:pt x="670" y="382"/>
                  <a:pt x="670" y="381"/>
                  <a:pt x="670" y="380"/>
                </a:cubicBezTo>
                <a:cubicBezTo>
                  <a:pt x="670" y="379"/>
                  <a:pt x="670" y="378"/>
                  <a:pt x="670" y="378"/>
                </a:cubicBezTo>
                <a:cubicBezTo>
                  <a:pt x="668" y="376"/>
                  <a:pt x="667" y="374"/>
                  <a:pt x="666" y="372"/>
                </a:cubicBezTo>
                <a:cubicBezTo>
                  <a:pt x="666" y="370"/>
                  <a:pt x="665" y="369"/>
                  <a:pt x="664" y="368"/>
                </a:cubicBezTo>
                <a:cubicBezTo>
                  <a:pt x="662" y="366"/>
                  <a:pt x="661" y="365"/>
                  <a:pt x="658" y="366"/>
                </a:cubicBezTo>
                <a:cubicBezTo>
                  <a:pt x="657" y="366"/>
                  <a:pt x="656" y="366"/>
                  <a:pt x="655" y="366"/>
                </a:cubicBezTo>
                <a:cubicBezTo>
                  <a:pt x="651" y="365"/>
                  <a:pt x="648" y="366"/>
                  <a:pt x="645" y="363"/>
                </a:cubicBezTo>
                <a:cubicBezTo>
                  <a:pt x="644" y="362"/>
                  <a:pt x="642" y="362"/>
                  <a:pt x="641" y="362"/>
                </a:cubicBezTo>
                <a:cubicBezTo>
                  <a:pt x="637" y="361"/>
                  <a:pt x="633" y="363"/>
                  <a:pt x="632" y="366"/>
                </a:cubicBezTo>
                <a:cubicBezTo>
                  <a:pt x="631" y="368"/>
                  <a:pt x="631" y="370"/>
                  <a:pt x="632" y="372"/>
                </a:cubicBezTo>
                <a:cubicBezTo>
                  <a:pt x="633" y="373"/>
                  <a:pt x="633" y="375"/>
                  <a:pt x="632" y="376"/>
                </a:cubicBezTo>
                <a:cubicBezTo>
                  <a:pt x="631" y="378"/>
                  <a:pt x="629" y="380"/>
                  <a:pt x="628" y="382"/>
                </a:cubicBezTo>
                <a:cubicBezTo>
                  <a:pt x="627" y="384"/>
                  <a:pt x="630" y="387"/>
                  <a:pt x="629" y="389"/>
                </a:cubicBezTo>
                <a:cubicBezTo>
                  <a:pt x="629" y="390"/>
                  <a:pt x="629" y="392"/>
                  <a:pt x="629" y="393"/>
                </a:cubicBezTo>
                <a:cubicBezTo>
                  <a:pt x="630" y="395"/>
                  <a:pt x="629" y="396"/>
                  <a:pt x="627" y="397"/>
                </a:cubicBezTo>
                <a:cubicBezTo>
                  <a:pt x="627" y="398"/>
                  <a:pt x="626" y="398"/>
                  <a:pt x="625" y="399"/>
                </a:cubicBezTo>
                <a:cubicBezTo>
                  <a:pt x="624" y="402"/>
                  <a:pt x="620" y="404"/>
                  <a:pt x="618" y="407"/>
                </a:cubicBezTo>
                <a:cubicBezTo>
                  <a:pt x="617" y="409"/>
                  <a:pt x="617" y="410"/>
                  <a:pt x="618" y="412"/>
                </a:cubicBezTo>
                <a:cubicBezTo>
                  <a:pt x="619" y="413"/>
                  <a:pt x="620" y="414"/>
                  <a:pt x="621" y="415"/>
                </a:cubicBezTo>
                <a:cubicBezTo>
                  <a:pt x="621" y="416"/>
                  <a:pt x="622" y="417"/>
                  <a:pt x="622" y="419"/>
                </a:cubicBezTo>
                <a:cubicBezTo>
                  <a:pt x="623" y="422"/>
                  <a:pt x="623" y="425"/>
                  <a:pt x="623" y="428"/>
                </a:cubicBezTo>
                <a:cubicBezTo>
                  <a:pt x="624" y="432"/>
                  <a:pt x="622" y="435"/>
                  <a:pt x="623" y="438"/>
                </a:cubicBezTo>
                <a:cubicBezTo>
                  <a:pt x="623" y="439"/>
                  <a:pt x="623" y="439"/>
                  <a:pt x="622" y="440"/>
                </a:cubicBezTo>
                <a:cubicBezTo>
                  <a:pt x="621" y="441"/>
                  <a:pt x="620" y="441"/>
                  <a:pt x="619" y="442"/>
                </a:cubicBezTo>
                <a:cubicBezTo>
                  <a:pt x="615" y="446"/>
                  <a:pt x="611" y="448"/>
                  <a:pt x="606" y="450"/>
                </a:cubicBezTo>
                <a:cubicBezTo>
                  <a:pt x="604" y="451"/>
                  <a:pt x="602" y="452"/>
                  <a:pt x="600" y="453"/>
                </a:cubicBezTo>
                <a:cubicBezTo>
                  <a:pt x="598" y="453"/>
                  <a:pt x="597" y="454"/>
                  <a:pt x="597" y="456"/>
                </a:cubicBezTo>
                <a:cubicBezTo>
                  <a:pt x="597" y="460"/>
                  <a:pt x="598" y="463"/>
                  <a:pt x="597" y="466"/>
                </a:cubicBezTo>
                <a:cubicBezTo>
                  <a:pt x="597" y="469"/>
                  <a:pt x="597" y="471"/>
                  <a:pt x="596" y="473"/>
                </a:cubicBezTo>
                <a:cubicBezTo>
                  <a:pt x="596" y="476"/>
                  <a:pt x="597" y="478"/>
                  <a:pt x="597" y="480"/>
                </a:cubicBezTo>
                <a:cubicBezTo>
                  <a:pt x="597" y="481"/>
                  <a:pt x="597" y="482"/>
                  <a:pt x="596" y="483"/>
                </a:cubicBezTo>
                <a:cubicBezTo>
                  <a:pt x="596" y="484"/>
                  <a:pt x="595" y="486"/>
                  <a:pt x="594" y="487"/>
                </a:cubicBezTo>
                <a:cubicBezTo>
                  <a:pt x="594" y="488"/>
                  <a:pt x="593" y="488"/>
                  <a:pt x="593" y="488"/>
                </a:cubicBezTo>
                <a:cubicBezTo>
                  <a:pt x="590" y="488"/>
                  <a:pt x="589" y="489"/>
                  <a:pt x="588" y="490"/>
                </a:cubicBezTo>
                <a:cubicBezTo>
                  <a:pt x="587" y="491"/>
                  <a:pt x="585" y="491"/>
                  <a:pt x="585" y="490"/>
                </a:cubicBezTo>
                <a:cubicBezTo>
                  <a:pt x="585" y="489"/>
                  <a:pt x="584" y="488"/>
                  <a:pt x="584" y="487"/>
                </a:cubicBezTo>
                <a:cubicBezTo>
                  <a:pt x="583" y="486"/>
                  <a:pt x="583" y="484"/>
                  <a:pt x="582" y="483"/>
                </a:cubicBezTo>
                <a:cubicBezTo>
                  <a:pt x="579" y="481"/>
                  <a:pt x="578" y="477"/>
                  <a:pt x="576" y="474"/>
                </a:cubicBezTo>
                <a:cubicBezTo>
                  <a:pt x="576" y="473"/>
                  <a:pt x="576" y="472"/>
                  <a:pt x="576" y="470"/>
                </a:cubicBezTo>
                <a:cubicBezTo>
                  <a:pt x="578" y="467"/>
                  <a:pt x="580" y="463"/>
                  <a:pt x="580" y="458"/>
                </a:cubicBezTo>
                <a:cubicBezTo>
                  <a:pt x="580" y="457"/>
                  <a:pt x="581" y="455"/>
                  <a:pt x="581" y="454"/>
                </a:cubicBezTo>
                <a:cubicBezTo>
                  <a:pt x="582" y="452"/>
                  <a:pt x="582" y="451"/>
                  <a:pt x="582" y="450"/>
                </a:cubicBezTo>
                <a:cubicBezTo>
                  <a:pt x="583" y="449"/>
                  <a:pt x="582" y="448"/>
                  <a:pt x="581" y="448"/>
                </a:cubicBezTo>
                <a:cubicBezTo>
                  <a:pt x="577" y="447"/>
                  <a:pt x="572" y="445"/>
                  <a:pt x="568" y="445"/>
                </a:cubicBezTo>
                <a:cubicBezTo>
                  <a:pt x="566" y="445"/>
                  <a:pt x="565" y="445"/>
                  <a:pt x="565" y="444"/>
                </a:cubicBezTo>
                <a:cubicBezTo>
                  <a:pt x="562" y="441"/>
                  <a:pt x="560" y="439"/>
                  <a:pt x="557" y="437"/>
                </a:cubicBezTo>
                <a:cubicBezTo>
                  <a:pt x="554" y="436"/>
                  <a:pt x="551" y="434"/>
                  <a:pt x="550" y="431"/>
                </a:cubicBezTo>
                <a:cubicBezTo>
                  <a:pt x="548" y="427"/>
                  <a:pt x="546" y="425"/>
                  <a:pt x="542" y="423"/>
                </a:cubicBezTo>
                <a:cubicBezTo>
                  <a:pt x="540" y="422"/>
                  <a:pt x="537" y="420"/>
                  <a:pt x="534" y="419"/>
                </a:cubicBezTo>
                <a:cubicBezTo>
                  <a:pt x="533" y="418"/>
                  <a:pt x="531" y="418"/>
                  <a:pt x="530" y="418"/>
                </a:cubicBezTo>
                <a:cubicBezTo>
                  <a:pt x="527" y="419"/>
                  <a:pt x="525" y="420"/>
                  <a:pt x="523" y="419"/>
                </a:cubicBezTo>
                <a:cubicBezTo>
                  <a:pt x="523" y="419"/>
                  <a:pt x="522" y="419"/>
                  <a:pt x="522" y="419"/>
                </a:cubicBezTo>
                <a:cubicBezTo>
                  <a:pt x="522" y="420"/>
                  <a:pt x="522" y="420"/>
                  <a:pt x="522" y="420"/>
                </a:cubicBezTo>
                <a:cubicBezTo>
                  <a:pt x="522" y="419"/>
                  <a:pt x="522" y="419"/>
                  <a:pt x="522" y="419"/>
                </a:cubicBezTo>
                <a:cubicBezTo>
                  <a:pt x="522" y="419"/>
                  <a:pt x="522" y="419"/>
                  <a:pt x="523" y="419"/>
                </a:cubicBezTo>
                <a:cubicBezTo>
                  <a:pt x="524" y="417"/>
                  <a:pt x="525" y="415"/>
                  <a:pt x="525" y="412"/>
                </a:cubicBezTo>
                <a:cubicBezTo>
                  <a:pt x="524" y="409"/>
                  <a:pt x="525" y="406"/>
                  <a:pt x="524" y="403"/>
                </a:cubicBezTo>
                <a:cubicBezTo>
                  <a:pt x="524" y="401"/>
                  <a:pt x="524" y="400"/>
                  <a:pt x="524" y="399"/>
                </a:cubicBezTo>
                <a:cubicBezTo>
                  <a:pt x="524" y="399"/>
                  <a:pt x="523" y="398"/>
                  <a:pt x="523" y="398"/>
                </a:cubicBezTo>
                <a:cubicBezTo>
                  <a:pt x="522" y="398"/>
                  <a:pt x="520" y="398"/>
                  <a:pt x="519" y="398"/>
                </a:cubicBezTo>
                <a:cubicBezTo>
                  <a:pt x="518" y="398"/>
                  <a:pt x="517" y="397"/>
                  <a:pt x="517" y="396"/>
                </a:cubicBezTo>
                <a:cubicBezTo>
                  <a:pt x="517" y="395"/>
                  <a:pt x="516" y="394"/>
                  <a:pt x="517" y="393"/>
                </a:cubicBezTo>
                <a:cubicBezTo>
                  <a:pt x="517" y="392"/>
                  <a:pt x="518" y="390"/>
                  <a:pt x="518" y="388"/>
                </a:cubicBezTo>
                <a:cubicBezTo>
                  <a:pt x="520" y="381"/>
                  <a:pt x="523" y="375"/>
                  <a:pt x="529" y="370"/>
                </a:cubicBezTo>
                <a:cubicBezTo>
                  <a:pt x="530" y="369"/>
                  <a:pt x="531" y="367"/>
                  <a:pt x="532" y="366"/>
                </a:cubicBezTo>
                <a:cubicBezTo>
                  <a:pt x="535" y="362"/>
                  <a:pt x="538" y="357"/>
                  <a:pt x="543" y="356"/>
                </a:cubicBezTo>
                <a:cubicBezTo>
                  <a:pt x="545" y="353"/>
                  <a:pt x="548" y="352"/>
                  <a:pt x="549" y="348"/>
                </a:cubicBezTo>
                <a:cubicBezTo>
                  <a:pt x="549" y="348"/>
                  <a:pt x="550" y="347"/>
                  <a:pt x="551" y="347"/>
                </a:cubicBezTo>
                <a:cubicBezTo>
                  <a:pt x="552" y="347"/>
                  <a:pt x="553" y="348"/>
                  <a:pt x="554" y="348"/>
                </a:cubicBezTo>
                <a:cubicBezTo>
                  <a:pt x="557" y="348"/>
                  <a:pt x="560" y="346"/>
                  <a:pt x="560" y="343"/>
                </a:cubicBezTo>
                <a:cubicBezTo>
                  <a:pt x="560" y="342"/>
                  <a:pt x="560" y="340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63" y="339"/>
                  <a:pt x="567" y="338"/>
                  <a:pt x="568" y="334"/>
                </a:cubicBezTo>
                <a:cubicBezTo>
                  <a:pt x="569" y="333"/>
                  <a:pt x="570" y="333"/>
                  <a:pt x="570" y="333"/>
                </a:cubicBezTo>
                <a:cubicBezTo>
                  <a:pt x="572" y="334"/>
                  <a:pt x="573" y="335"/>
                  <a:pt x="574" y="335"/>
                </a:cubicBezTo>
                <a:cubicBezTo>
                  <a:pt x="576" y="335"/>
                  <a:pt x="577" y="336"/>
                  <a:pt x="579" y="334"/>
                </a:cubicBezTo>
                <a:cubicBezTo>
                  <a:pt x="583" y="330"/>
                  <a:pt x="587" y="326"/>
                  <a:pt x="592" y="322"/>
                </a:cubicBezTo>
                <a:cubicBezTo>
                  <a:pt x="592" y="322"/>
                  <a:pt x="592" y="321"/>
                  <a:pt x="592" y="320"/>
                </a:cubicBezTo>
                <a:cubicBezTo>
                  <a:pt x="592" y="319"/>
                  <a:pt x="593" y="318"/>
                  <a:pt x="594" y="317"/>
                </a:cubicBezTo>
                <a:cubicBezTo>
                  <a:pt x="596" y="316"/>
                  <a:pt x="598" y="314"/>
                  <a:pt x="599" y="313"/>
                </a:cubicBezTo>
                <a:cubicBezTo>
                  <a:pt x="600" y="312"/>
                  <a:pt x="601" y="312"/>
                  <a:pt x="601" y="311"/>
                </a:cubicBezTo>
                <a:cubicBezTo>
                  <a:pt x="601" y="311"/>
                  <a:pt x="601" y="311"/>
                  <a:pt x="601" y="311"/>
                </a:cubicBezTo>
                <a:cubicBezTo>
                  <a:pt x="602" y="310"/>
                  <a:pt x="602" y="310"/>
                  <a:pt x="602" y="310"/>
                </a:cubicBezTo>
                <a:cubicBezTo>
                  <a:pt x="605" y="308"/>
                  <a:pt x="605" y="308"/>
                  <a:pt x="603" y="305"/>
                </a:cubicBezTo>
                <a:cubicBezTo>
                  <a:pt x="603" y="304"/>
                  <a:pt x="603" y="304"/>
                  <a:pt x="603" y="304"/>
                </a:cubicBezTo>
                <a:cubicBezTo>
                  <a:pt x="602" y="303"/>
                  <a:pt x="603" y="303"/>
                  <a:pt x="603" y="303"/>
                </a:cubicBezTo>
                <a:cubicBezTo>
                  <a:pt x="606" y="302"/>
                  <a:pt x="609" y="302"/>
                  <a:pt x="610" y="305"/>
                </a:cubicBezTo>
                <a:cubicBezTo>
                  <a:pt x="610" y="305"/>
                  <a:pt x="610" y="306"/>
                  <a:pt x="610" y="306"/>
                </a:cubicBezTo>
                <a:cubicBezTo>
                  <a:pt x="614" y="308"/>
                  <a:pt x="619" y="308"/>
                  <a:pt x="623" y="306"/>
                </a:cubicBezTo>
                <a:cubicBezTo>
                  <a:pt x="626" y="305"/>
                  <a:pt x="629" y="303"/>
                  <a:pt x="631" y="301"/>
                </a:cubicBezTo>
                <a:cubicBezTo>
                  <a:pt x="632" y="300"/>
                  <a:pt x="633" y="299"/>
                  <a:pt x="634" y="299"/>
                </a:cubicBezTo>
                <a:cubicBezTo>
                  <a:pt x="636" y="299"/>
                  <a:pt x="637" y="297"/>
                  <a:pt x="638" y="295"/>
                </a:cubicBezTo>
                <a:cubicBezTo>
                  <a:pt x="639" y="294"/>
                  <a:pt x="639" y="292"/>
                  <a:pt x="639" y="291"/>
                </a:cubicBezTo>
                <a:cubicBezTo>
                  <a:pt x="638" y="290"/>
                  <a:pt x="638" y="289"/>
                  <a:pt x="638" y="288"/>
                </a:cubicBezTo>
                <a:cubicBezTo>
                  <a:pt x="637" y="286"/>
                  <a:pt x="637" y="284"/>
                  <a:pt x="637" y="283"/>
                </a:cubicBezTo>
                <a:cubicBezTo>
                  <a:pt x="638" y="281"/>
                  <a:pt x="638" y="279"/>
                  <a:pt x="638" y="278"/>
                </a:cubicBezTo>
                <a:cubicBezTo>
                  <a:pt x="638" y="278"/>
                  <a:pt x="638" y="277"/>
                  <a:pt x="638" y="277"/>
                </a:cubicBezTo>
                <a:cubicBezTo>
                  <a:pt x="638" y="277"/>
                  <a:pt x="638" y="277"/>
                  <a:pt x="638" y="277"/>
                </a:cubicBezTo>
                <a:cubicBezTo>
                  <a:pt x="638" y="277"/>
                  <a:pt x="638" y="277"/>
                  <a:pt x="638" y="277"/>
                </a:cubicBezTo>
                <a:cubicBezTo>
                  <a:pt x="638" y="277"/>
                  <a:pt x="638" y="277"/>
                  <a:pt x="638" y="278"/>
                </a:cubicBezTo>
                <a:cubicBezTo>
                  <a:pt x="639" y="278"/>
                  <a:pt x="641" y="278"/>
                  <a:pt x="642" y="278"/>
                </a:cubicBezTo>
                <a:cubicBezTo>
                  <a:pt x="645" y="278"/>
                  <a:pt x="646" y="277"/>
                  <a:pt x="646" y="273"/>
                </a:cubicBezTo>
                <a:cubicBezTo>
                  <a:pt x="646" y="272"/>
                  <a:pt x="646" y="271"/>
                  <a:pt x="647" y="270"/>
                </a:cubicBezTo>
                <a:cubicBezTo>
                  <a:pt x="649" y="268"/>
                  <a:pt x="648" y="267"/>
                  <a:pt x="647" y="266"/>
                </a:cubicBezTo>
                <a:cubicBezTo>
                  <a:pt x="645" y="265"/>
                  <a:pt x="643" y="263"/>
                  <a:pt x="643" y="260"/>
                </a:cubicBezTo>
                <a:cubicBezTo>
                  <a:pt x="643" y="259"/>
                  <a:pt x="642" y="257"/>
                  <a:pt x="640" y="258"/>
                </a:cubicBezTo>
                <a:cubicBezTo>
                  <a:pt x="639" y="258"/>
                  <a:pt x="638" y="256"/>
                  <a:pt x="638" y="255"/>
                </a:cubicBezTo>
                <a:cubicBezTo>
                  <a:pt x="636" y="255"/>
                  <a:pt x="634" y="254"/>
                  <a:pt x="633" y="253"/>
                </a:cubicBezTo>
                <a:cubicBezTo>
                  <a:pt x="633" y="253"/>
                  <a:pt x="633" y="253"/>
                  <a:pt x="633" y="253"/>
                </a:cubicBezTo>
                <a:cubicBezTo>
                  <a:pt x="633" y="253"/>
                  <a:pt x="633" y="253"/>
                  <a:pt x="633" y="253"/>
                </a:cubicBezTo>
                <a:cubicBezTo>
                  <a:pt x="633" y="253"/>
                  <a:pt x="633" y="253"/>
                  <a:pt x="633" y="253"/>
                </a:cubicBezTo>
                <a:cubicBezTo>
                  <a:pt x="632" y="253"/>
                  <a:pt x="632" y="254"/>
                  <a:pt x="631" y="254"/>
                </a:cubicBezTo>
                <a:cubicBezTo>
                  <a:pt x="628" y="254"/>
                  <a:pt x="627" y="255"/>
                  <a:pt x="626" y="257"/>
                </a:cubicBezTo>
                <a:cubicBezTo>
                  <a:pt x="626" y="260"/>
                  <a:pt x="624" y="262"/>
                  <a:pt x="625" y="265"/>
                </a:cubicBezTo>
                <a:cubicBezTo>
                  <a:pt x="625" y="266"/>
                  <a:pt x="625" y="266"/>
                  <a:pt x="624" y="267"/>
                </a:cubicBezTo>
                <a:cubicBezTo>
                  <a:pt x="623" y="267"/>
                  <a:pt x="622" y="269"/>
                  <a:pt x="621" y="270"/>
                </a:cubicBezTo>
                <a:cubicBezTo>
                  <a:pt x="619" y="270"/>
                  <a:pt x="618" y="272"/>
                  <a:pt x="617" y="274"/>
                </a:cubicBezTo>
                <a:cubicBezTo>
                  <a:pt x="616" y="275"/>
                  <a:pt x="615" y="276"/>
                  <a:pt x="615" y="278"/>
                </a:cubicBezTo>
                <a:cubicBezTo>
                  <a:pt x="614" y="279"/>
                  <a:pt x="613" y="279"/>
                  <a:pt x="612" y="279"/>
                </a:cubicBezTo>
                <a:cubicBezTo>
                  <a:pt x="612" y="279"/>
                  <a:pt x="612" y="279"/>
                  <a:pt x="612" y="279"/>
                </a:cubicBezTo>
                <a:cubicBezTo>
                  <a:pt x="612" y="279"/>
                  <a:pt x="612" y="280"/>
                  <a:pt x="611" y="280"/>
                </a:cubicBezTo>
                <a:cubicBezTo>
                  <a:pt x="612" y="280"/>
                  <a:pt x="612" y="279"/>
                  <a:pt x="612" y="279"/>
                </a:cubicBezTo>
                <a:cubicBezTo>
                  <a:pt x="612" y="279"/>
                  <a:pt x="612" y="279"/>
                  <a:pt x="612" y="279"/>
                </a:cubicBezTo>
                <a:cubicBezTo>
                  <a:pt x="611" y="278"/>
                  <a:pt x="611" y="277"/>
                  <a:pt x="610" y="277"/>
                </a:cubicBezTo>
                <a:cubicBezTo>
                  <a:pt x="609" y="277"/>
                  <a:pt x="608" y="278"/>
                  <a:pt x="607" y="280"/>
                </a:cubicBezTo>
                <a:cubicBezTo>
                  <a:pt x="607" y="281"/>
                  <a:pt x="607" y="282"/>
                  <a:pt x="608" y="283"/>
                </a:cubicBezTo>
                <a:cubicBezTo>
                  <a:pt x="608" y="285"/>
                  <a:pt x="608" y="286"/>
                  <a:pt x="607" y="287"/>
                </a:cubicBezTo>
                <a:cubicBezTo>
                  <a:pt x="606" y="287"/>
                  <a:pt x="605" y="288"/>
                  <a:pt x="604" y="288"/>
                </a:cubicBezTo>
                <a:cubicBezTo>
                  <a:pt x="603" y="287"/>
                  <a:pt x="602" y="287"/>
                  <a:pt x="602" y="286"/>
                </a:cubicBezTo>
                <a:cubicBezTo>
                  <a:pt x="601" y="284"/>
                  <a:pt x="601" y="283"/>
                  <a:pt x="601" y="281"/>
                </a:cubicBezTo>
                <a:cubicBezTo>
                  <a:pt x="600" y="278"/>
                  <a:pt x="601" y="275"/>
                  <a:pt x="604" y="272"/>
                </a:cubicBezTo>
                <a:cubicBezTo>
                  <a:pt x="605" y="272"/>
                  <a:pt x="605" y="270"/>
                  <a:pt x="605" y="269"/>
                </a:cubicBezTo>
                <a:cubicBezTo>
                  <a:pt x="606" y="265"/>
                  <a:pt x="604" y="262"/>
                  <a:pt x="603" y="258"/>
                </a:cubicBezTo>
                <a:cubicBezTo>
                  <a:pt x="602" y="258"/>
                  <a:pt x="601" y="258"/>
                  <a:pt x="600" y="259"/>
                </a:cubicBezTo>
                <a:cubicBezTo>
                  <a:pt x="599" y="261"/>
                  <a:pt x="597" y="262"/>
                  <a:pt x="596" y="265"/>
                </a:cubicBezTo>
                <a:cubicBezTo>
                  <a:pt x="595" y="266"/>
                  <a:pt x="594" y="267"/>
                  <a:pt x="593" y="268"/>
                </a:cubicBezTo>
                <a:cubicBezTo>
                  <a:pt x="593" y="269"/>
                  <a:pt x="593" y="269"/>
                  <a:pt x="592" y="269"/>
                </a:cubicBezTo>
                <a:cubicBezTo>
                  <a:pt x="592" y="269"/>
                  <a:pt x="591" y="268"/>
                  <a:pt x="592" y="268"/>
                </a:cubicBezTo>
                <a:cubicBezTo>
                  <a:pt x="593" y="265"/>
                  <a:pt x="593" y="262"/>
                  <a:pt x="593" y="259"/>
                </a:cubicBezTo>
                <a:cubicBezTo>
                  <a:pt x="593" y="258"/>
                  <a:pt x="594" y="257"/>
                  <a:pt x="595" y="257"/>
                </a:cubicBezTo>
                <a:cubicBezTo>
                  <a:pt x="597" y="256"/>
                  <a:pt x="597" y="255"/>
                  <a:pt x="596" y="254"/>
                </a:cubicBezTo>
                <a:cubicBezTo>
                  <a:pt x="594" y="253"/>
                  <a:pt x="593" y="251"/>
                  <a:pt x="591" y="251"/>
                </a:cubicBezTo>
                <a:cubicBezTo>
                  <a:pt x="590" y="251"/>
                  <a:pt x="588" y="250"/>
                  <a:pt x="587" y="249"/>
                </a:cubicBezTo>
                <a:cubicBezTo>
                  <a:pt x="587" y="249"/>
                  <a:pt x="586" y="248"/>
                  <a:pt x="587" y="248"/>
                </a:cubicBezTo>
                <a:cubicBezTo>
                  <a:pt x="588" y="246"/>
                  <a:pt x="590" y="244"/>
                  <a:pt x="592" y="243"/>
                </a:cubicBezTo>
                <a:cubicBezTo>
                  <a:pt x="592" y="242"/>
                  <a:pt x="593" y="242"/>
                  <a:pt x="593" y="242"/>
                </a:cubicBezTo>
                <a:cubicBezTo>
                  <a:pt x="595" y="241"/>
                  <a:pt x="596" y="241"/>
                  <a:pt x="595" y="239"/>
                </a:cubicBezTo>
                <a:cubicBezTo>
                  <a:pt x="594" y="234"/>
                  <a:pt x="593" y="229"/>
                  <a:pt x="596" y="223"/>
                </a:cubicBezTo>
                <a:cubicBezTo>
                  <a:pt x="596" y="222"/>
                  <a:pt x="596" y="221"/>
                  <a:pt x="596" y="221"/>
                </a:cubicBezTo>
                <a:cubicBezTo>
                  <a:pt x="594" y="217"/>
                  <a:pt x="595" y="214"/>
                  <a:pt x="593" y="210"/>
                </a:cubicBezTo>
                <a:cubicBezTo>
                  <a:pt x="593" y="209"/>
                  <a:pt x="593" y="208"/>
                  <a:pt x="594" y="208"/>
                </a:cubicBezTo>
                <a:cubicBezTo>
                  <a:pt x="597" y="206"/>
                  <a:pt x="599" y="204"/>
                  <a:pt x="601" y="203"/>
                </a:cubicBezTo>
                <a:cubicBezTo>
                  <a:pt x="602" y="202"/>
                  <a:pt x="603" y="200"/>
                  <a:pt x="603" y="198"/>
                </a:cubicBezTo>
                <a:cubicBezTo>
                  <a:pt x="603" y="198"/>
                  <a:pt x="603" y="197"/>
                  <a:pt x="604" y="197"/>
                </a:cubicBezTo>
                <a:cubicBezTo>
                  <a:pt x="604" y="196"/>
                  <a:pt x="605" y="196"/>
                  <a:pt x="605" y="196"/>
                </a:cubicBezTo>
                <a:cubicBezTo>
                  <a:pt x="607" y="196"/>
                  <a:pt x="608" y="197"/>
                  <a:pt x="609" y="198"/>
                </a:cubicBezTo>
                <a:cubicBezTo>
                  <a:pt x="611" y="199"/>
                  <a:pt x="612" y="198"/>
                  <a:pt x="614" y="197"/>
                </a:cubicBezTo>
                <a:cubicBezTo>
                  <a:pt x="615" y="197"/>
                  <a:pt x="616" y="196"/>
                  <a:pt x="617" y="195"/>
                </a:cubicBezTo>
                <a:cubicBezTo>
                  <a:pt x="621" y="191"/>
                  <a:pt x="625" y="188"/>
                  <a:pt x="629" y="184"/>
                </a:cubicBezTo>
                <a:cubicBezTo>
                  <a:pt x="630" y="183"/>
                  <a:pt x="630" y="182"/>
                  <a:pt x="631" y="181"/>
                </a:cubicBezTo>
                <a:cubicBezTo>
                  <a:pt x="632" y="180"/>
                  <a:pt x="631" y="177"/>
                  <a:pt x="630" y="176"/>
                </a:cubicBezTo>
                <a:cubicBezTo>
                  <a:pt x="629" y="176"/>
                  <a:pt x="629" y="176"/>
                  <a:pt x="629" y="176"/>
                </a:cubicBezTo>
                <a:cubicBezTo>
                  <a:pt x="625" y="176"/>
                  <a:pt x="622" y="174"/>
                  <a:pt x="619" y="172"/>
                </a:cubicBezTo>
                <a:cubicBezTo>
                  <a:pt x="619" y="171"/>
                  <a:pt x="617" y="171"/>
                  <a:pt x="616" y="171"/>
                </a:cubicBezTo>
                <a:cubicBezTo>
                  <a:pt x="614" y="170"/>
                  <a:pt x="611" y="170"/>
                  <a:pt x="608" y="170"/>
                </a:cubicBezTo>
                <a:cubicBezTo>
                  <a:pt x="608" y="171"/>
                  <a:pt x="607" y="171"/>
                  <a:pt x="606" y="172"/>
                </a:cubicBezTo>
                <a:cubicBezTo>
                  <a:pt x="605" y="173"/>
                  <a:pt x="604" y="175"/>
                  <a:pt x="602" y="176"/>
                </a:cubicBezTo>
                <a:cubicBezTo>
                  <a:pt x="601" y="177"/>
                  <a:pt x="600" y="179"/>
                  <a:pt x="599" y="181"/>
                </a:cubicBezTo>
                <a:cubicBezTo>
                  <a:pt x="597" y="184"/>
                  <a:pt x="596" y="186"/>
                  <a:pt x="594" y="189"/>
                </a:cubicBezTo>
                <a:cubicBezTo>
                  <a:pt x="593" y="191"/>
                  <a:pt x="593" y="193"/>
                  <a:pt x="593" y="194"/>
                </a:cubicBezTo>
                <a:cubicBezTo>
                  <a:pt x="593" y="198"/>
                  <a:pt x="591" y="202"/>
                  <a:pt x="590" y="205"/>
                </a:cubicBezTo>
                <a:cubicBezTo>
                  <a:pt x="589" y="206"/>
                  <a:pt x="589" y="207"/>
                  <a:pt x="588" y="207"/>
                </a:cubicBezTo>
                <a:cubicBezTo>
                  <a:pt x="586" y="208"/>
                  <a:pt x="585" y="209"/>
                  <a:pt x="583" y="211"/>
                </a:cubicBezTo>
                <a:cubicBezTo>
                  <a:pt x="582" y="212"/>
                  <a:pt x="582" y="213"/>
                  <a:pt x="582" y="214"/>
                </a:cubicBezTo>
                <a:cubicBezTo>
                  <a:pt x="582" y="214"/>
                  <a:pt x="582" y="214"/>
                  <a:pt x="582" y="214"/>
                </a:cubicBezTo>
                <a:cubicBezTo>
                  <a:pt x="582" y="214"/>
                  <a:pt x="582" y="215"/>
                  <a:pt x="582" y="215"/>
                </a:cubicBezTo>
                <a:cubicBezTo>
                  <a:pt x="582" y="215"/>
                  <a:pt x="582" y="215"/>
                  <a:pt x="582" y="215"/>
                </a:cubicBezTo>
                <a:cubicBezTo>
                  <a:pt x="582" y="215"/>
                  <a:pt x="582" y="215"/>
                  <a:pt x="582" y="215"/>
                </a:cubicBezTo>
                <a:cubicBezTo>
                  <a:pt x="582" y="215"/>
                  <a:pt x="582" y="215"/>
                  <a:pt x="582" y="214"/>
                </a:cubicBezTo>
                <a:cubicBezTo>
                  <a:pt x="582" y="214"/>
                  <a:pt x="582" y="214"/>
                  <a:pt x="582" y="214"/>
                </a:cubicBezTo>
                <a:cubicBezTo>
                  <a:pt x="581" y="215"/>
                  <a:pt x="579" y="215"/>
                  <a:pt x="578" y="216"/>
                </a:cubicBezTo>
                <a:cubicBezTo>
                  <a:pt x="574" y="218"/>
                  <a:pt x="572" y="222"/>
                  <a:pt x="571" y="226"/>
                </a:cubicBezTo>
                <a:cubicBezTo>
                  <a:pt x="571" y="228"/>
                  <a:pt x="571" y="229"/>
                  <a:pt x="569" y="231"/>
                </a:cubicBezTo>
                <a:cubicBezTo>
                  <a:pt x="569" y="231"/>
                  <a:pt x="569" y="231"/>
                  <a:pt x="568" y="232"/>
                </a:cubicBezTo>
                <a:cubicBezTo>
                  <a:pt x="567" y="233"/>
                  <a:pt x="566" y="235"/>
                  <a:pt x="566" y="237"/>
                </a:cubicBezTo>
                <a:cubicBezTo>
                  <a:pt x="567" y="239"/>
                  <a:pt x="567" y="241"/>
                  <a:pt x="568" y="243"/>
                </a:cubicBezTo>
                <a:cubicBezTo>
                  <a:pt x="569" y="244"/>
                  <a:pt x="569" y="245"/>
                  <a:pt x="570" y="246"/>
                </a:cubicBezTo>
                <a:cubicBezTo>
                  <a:pt x="571" y="246"/>
                  <a:pt x="571" y="246"/>
                  <a:pt x="572" y="247"/>
                </a:cubicBezTo>
                <a:cubicBezTo>
                  <a:pt x="574" y="248"/>
                  <a:pt x="575" y="249"/>
                  <a:pt x="577" y="250"/>
                </a:cubicBezTo>
                <a:cubicBezTo>
                  <a:pt x="577" y="250"/>
                  <a:pt x="577" y="250"/>
                  <a:pt x="577" y="251"/>
                </a:cubicBezTo>
                <a:cubicBezTo>
                  <a:pt x="577" y="251"/>
                  <a:pt x="577" y="251"/>
                  <a:pt x="576" y="251"/>
                </a:cubicBezTo>
                <a:cubicBezTo>
                  <a:pt x="576" y="252"/>
                  <a:pt x="575" y="252"/>
                  <a:pt x="574" y="252"/>
                </a:cubicBezTo>
                <a:cubicBezTo>
                  <a:pt x="573" y="254"/>
                  <a:pt x="572" y="255"/>
                  <a:pt x="570" y="257"/>
                </a:cubicBezTo>
                <a:cubicBezTo>
                  <a:pt x="570" y="258"/>
                  <a:pt x="570" y="259"/>
                  <a:pt x="571" y="260"/>
                </a:cubicBezTo>
                <a:cubicBezTo>
                  <a:pt x="572" y="260"/>
                  <a:pt x="572" y="260"/>
                  <a:pt x="573" y="260"/>
                </a:cubicBezTo>
                <a:cubicBezTo>
                  <a:pt x="573" y="260"/>
                  <a:pt x="573" y="260"/>
                  <a:pt x="573" y="260"/>
                </a:cubicBezTo>
                <a:cubicBezTo>
                  <a:pt x="574" y="260"/>
                  <a:pt x="574" y="260"/>
                  <a:pt x="574" y="260"/>
                </a:cubicBezTo>
                <a:cubicBezTo>
                  <a:pt x="573" y="260"/>
                  <a:pt x="573" y="260"/>
                  <a:pt x="573" y="260"/>
                </a:cubicBezTo>
                <a:cubicBezTo>
                  <a:pt x="573" y="260"/>
                  <a:pt x="573" y="260"/>
                  <a:pt x="573" y="260"/>
                </a:cubicBezTo>
                <a:cubicBezTo>
                  <a:pt x="573" y="261"/>
                  <a:pt x="573" y="262"/>
                  <a:pt x="572" y="263"/>
                </a:cubicBezTo>
                <a:cubicBezTo>
                  <a:pt x="571" y="265"/>
                  <a:pt x="569" y="266"/>
                  <a:pt x="568" y="267"/>
                </a:cubicBezTo>
                <a:cubicBezTo>
                  <a:pt x="566" y="269"/>
                  <a:pt x="564" y="270"/>
                  <a:pt x="562" y="270"/>
                </a:cubicBezTo>
                <a:cubicBezTo>
                  <a:pt x="558" y="270"/>
                  <a:pt x="557" y="272"/>
                  <a:pt x="556" y="275"/>
                </a:cubicBezTo>
                <a:cubicBezTo>
                  <a:pt x="556" y="277"/>
                  <a:pt x="556" y="279"/>
                  <a:pt x="555" y="281"/>
                </a:cubicBezTo>
                <a:cubicBezTo>
                  <a:pt x="555" y="281"/>
                  <a:pt x="555" y="282"/>
                  <a:pt x="555" y="282"/>
                </a:cubicBezTo>
                <a:cubicBezTo>
                  <a:pt x="554" y="282"/>
                  <a:pt x="554" y="282"/>
                  <a:pt x="554" y="282"/>
                </a:cubicBezTo>
                <a:cubicBezTo>
                  <a:pt x="553" y="281"/>
                  <a:pt x="553" y="280"/>
                  <a:pt x="552" y="279"/>
                </a:cubicBezTo>
                <a:cubicBezTo>
                  <a:pt x="551" y="277"/>
                  <a:pt x="551" y="276"/>
                  <a:pt x="552" y="275"/>
                </a:cubicBezTo>
                <a:cubicBezTo>
                  <a:pt x="554" y="273"/>
                  <a:pt x="555" y="271"/>
                  <a:pt x="557" y="269"/>
                </a:cubicBezTo>
                <a:cubicBezTo>
                  <a:pt x="557" y="268"/>
                  <a:pt x="557" y="266"/>
                  <a:pt x="556" y="266"/>
                </a:cubicBezTo>
                <a:cubicBezTo>
                  <a:pt x="553" y="266"/>
                  <a:pt x="552" y="264"/>
                  <a:pt x="552" y="262"/>
                </a:cubicBezTo>
                <a:cubicBezTo>
                  <a:pt x="552" y="261"/>
                  <a:pt x="552" y="261"/>
                  <a:pt x="551" y="261"/>
                </a:cubicBezTo>
                <a:cubicBezTo>
                  <a:pt x="552" y="261"/>
                  <a:pt x="552" y="261"/>
                  <a:pt x="552" y="262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3" y="262"/>
                  <a:pt x="554" y="262"/>
                  <a:pt x="555" y="263"/>
                </a:cubicBezTo>
                <a:cubicBezTo>
                  <a:pt x="557" y="263"/>
                  <a:pt x="558" y="263"/>
                  <a:pt x="559" y="263"/>
                </a:cubicBezTo>
                <a:cubicBezTo>
                  <a:pt x="561" y="262"/>
                  <a:pt x="562" y="261"/>
                  <a:pt x="564" y="260"/>
                </a:cubicBezTo>
                <a:cubicBezTo>
                  <a:pt x="565" y="260"/>
                  <a:pt x="565" y="259"/>
                  <a:pt x="565" y="259"/>
                </a:cubicBezTo>
                <a:cubicBezTo>
                  <a:pt x="565" y="257"/>
                  <a:pt x="565" y="255"/>
                  <a:pt x="565" y="253"/>
                </a:cubicBezTo>
                <a:cubicBezTo>
                  <a:pt x="565" y="251"/>
                  <a:pt x="565" y="251"/>
                  <a:pt x="567" y="250"/>
                </a:cubicBezTo>
                <a:cubicBezTo>
                  <a:pt x="569" y="250"/>
                  <a:pt x="569" y="248"/>
                  <a:pt x="570" y="246"/>
                </a:cubicBezTo>
                <a:cubicBezTo>
                  <a:pt x="569" y="246"/>
                  <a:pt x="569" y="246"/>
                  <a:pt x="568" y="246"/>
                </a:cubicBezTo>
                <a:cubicBezTo>
                  <a:pt x="564" y="246"/>
                  <a:pt x="561" y="245"/>
                  <a:pt x="560" y="241"/>
                </a:cubicBezTo>
                <a:cubicBezTo>
                  <a:pt x="560" y="241"/>
                  <a:pt x="559" y="240"/>
                  <a:pt x="559" y="240"/>
                </a:cubicBezTo>
                <a:cubicBezTo>
                  <a:pt x="559" y="239"/>
                  <a:pt x="557" y="239"/>
                  <a:pt x="557" y="239"/>
                </a:cubicBezTo>
                <a:cubicBezTo>
                  <a:pt x="556" y="240"/>
                  <a:pt x="555" y="241"/>
                  <a:pt x="554" y="242"/>
                </a:cubicBezTo>
                <a:cubicBezTo>
                  <a:pt x="551" y="245"/>
                  <a:pt x="549" y="248"/>
                  <a:pt x="545" y="248"/>
                </a:cubicBezTo>
                <a:cubicBezTo>
                  <a:pt x="544" y="249"/>
                  <a:pt x="544" y="249"/>
                  <a:pt x="543" y="249"/>
                </a:cubicBezTo>
                <a:cubicBezTo>
                  <a:pt x="543" y="250"/>
                  <a:pt x="543" y="250"/>
                  <a:pt x="543" y="250"/>
                </a:cubicBezTo>
                <a:cubicBezTo>
                  <a:pt x="542" y="250"/>
                  <a:pt x="542" y="252"/>
                  <a:pt x="543" y="252"/>
                </a:cubicBezTo>
                <a:cubicBezTo>
                  <a:pt x="546" y="255"/>
                  <a:pt x="549" y="256"/>
                  <a:pt x="551" y="260"/>
                </a:cubicBezTo>
                <a:cubicBezTo>
                  <a:pt x="550" y="260"/>
                  <a:pt x="550" y="260"/>
                  <a:pt x="550" y="260"/>
                </a:cubicBezTo>
                <a:cubicBezTo>
                  <a:pt x="550" y="260"/>
                  <a:pt x="550" y="260"/>
                  <a:pt x="550" y="260"/>
                </a:cubicBezTo>
                <a:cubicBezTo>
                  <a:pt x="549" y="260"/>
                  <a:pt x="548" y="261"/>
                  <a:pt x="546" y="261"/>
                </a:cubicBezTo>
                <a:cubicBezTo>
                  <a:pt x="545" y="261"/>
                  <a:pt x="544" y="261"/>
                  <a:pt x="543" y="263"/>
                </a:cubicBezTo>
                <a:cubicBezTo>
                  <a:pt x="542" y="264"/>
                  <a:pt x="541" y="264"/>
                  <a:pt x="541" y="265"/>
                </a:cubicBezTo>
                <a:cubicBezTo>
                  <a:pt x="540" y="266"/>
                  <a:pt x="539" y="266"/>
                  <a:pt x="539" y="267"/>
                </a:cubicBezTo>
                <a:cubicBezTo>
                  <a:pt x="539" y="268"/>
                  <a:pt x="539" y="269"/>
                  <a:pt x="538" y="270"/>
                </a:cubicBezTo>
                <a:cubicBezTo>
                  <a:pt x="537" y="270"/>
                  <a:pt x="536" y="270"/>
                  <a:pt x="535" y="270"/>
                </a:cubicBezTo>
                <a:cubicBezTo>
                  <a:pt x="534" y="269"/>
                  <a:pt x="533" y="269"/>
                  <a:pt x="532" y="268"/>
                </a:cubicBezTo>
                <a:cubicBezTo>
                  <a:pt x="530" y="267"/>
                  <a:pt x="528" y="267"/>
                  <a:pt x="526" y="268"/>
                </a:cubicBezTo>
                <a:cubicBezTo>
                  <a:pt x="525" y="268"/>
                  <a:pt x="524" y="268"/>
                  <a:pt x="523" y="269"/>
                </a:cubicBezTo>
                <a:cubicBezTo>
                  <a:pt x="522" y="269"/>
                  <a:pt x="521" y="269"/>
                  <a:pt x="520" y="268"/>
                </a:cubicBezTo>
                <a:cubicBezTo>
                  <a:pt x="518" y="267"/>
                  <a:pt x="516" y="266"/>
                  <a:pt x="516" y="264"/>
                </a:cubicBezTo>
                <a:cubicBezTo>
                  <a:pt x="514" y="262"/>
                  <a:pt x="512" y="260"/>
                  <a:pt x="510" y="260"/>
                </a:cubicBezTo>
                <a:cubicBezTo>
                  <a:pt x="508" y="259"/>
                  <a:pt x="507" y="259"/>
                  <a:pt x="507" y="257"/>
                </a:cubicBezTo>
                <a:cubicBezTo>
                  <a:pt x="506" y="255"/>
                  <a:pt x="505" y="252"/>
                  <a:pt x="505" y="249"/>
                </a:cubicBezTo>
                <a:cubicBezTo>
                  <a:pt x="505" y="248"/>
                  <a:pt x="505" y="247"/>
                  <a:pt x="505" y="246"/>
                </a:cubicBezTo>
                <a:cubicBezTo>
                  <a:pt x="505" y="244"/>
                  <a:pt x="503" y="242"/>
                  <a:pt x="501" y="243"/>
                </a:cubicBezTo>
                <a:cubicBezTo>
                  <a:pt x="497" y="243"/>
                  <a:pt x="493" y="244"/>
                  <a:pt x="489" y="244"/>
                </a:cubicBezTo>
                <a:cubicBezTo>
                  <a:pt x="487" y="244"/>
                  <a:pt x="486" y="246"/>
                  <a:pt x="485" y="248"/>
                </a:cubicBezTo>
                <a:cubicBezTo>
                  <a:pt x="485" y="249"/>
                  <a:pt x="485" y="250"/>
                  <a:pt x="486" y="251"/>
                </a:cubicBezTo>
                <a:cubicBezTo>
                  <a:pt x="487" y="252"/>
                  <a:pt x="488" y="252"/>
                  <a:pt x="489" y="252"/>
                </a:cubicBezTo>
                <a:cubicBezTo>
                  <a:pt x="489" y="251"/>
                  <a:pt x="490" y="251"/>
                  <a:pt x="490" y="251"/>
                </a:cubicBezTo>
                <a:cubicBezTo>
                  <a:pt x="492" y="250"/>
                  <a:pt x="494" y="250"/>
                  <a:pt x="495" y="250"/>
                </a:cubicBezTo>
                <a:cubicBezTo>
                  <a:pt x="497" y="250"/>
                  <a:pt x="499" y="249"/>
                  <a:pt x="500" y="248"/>
                </a:cubicBezTo>
                <a:cubicBezTo>
                  <a:pt x="501" y="248"/>
                  <a:pt x="501" y="249"/>
                  <a:pt x="501" y="249"/>
                </a:cubicBezTo>
                <a:cubicBezTo>
                  <a:pt x="502" y="249"/>
                  <a:pt x="501" y="250"/>
                  <a:pt x="501" y="250"/>
                </a:cubicBezTo>
                <a:cubicBezTo>
                  <a:pt x="499" y="251"/>
                  <a:pt x="498" y="251"/>
                  <a:pt x="496" y="252"/>
                </a:cubicBezTo>
                <a:cubicBezTo>
                  <a:pt x="494" y="253"/>
                  <a:pt x="492" y="254"/>
                  <a:pt x="490" y="255"/>
                </a:cubicBezTo>
                <a:cubicBezTo>
                  <a:pt x="489" y="255"/>
                  <a:pt x="488" y="255"/>
                  <a:pt x="487" y="256"/>
                </a:cubicBezTo>
                <a:cubicBezTo>
                  <a:pt x="485" y="256"/>
                  <a:pt x="484" y="257"/>
                  <a:pt x="483" y="259"/>
                </a:cubicBezTo>
                <a:cubicBezTo>
                  <a:pt x="482" y="262"/>
                  <a:pt x="482" y="265"/>
                  <a:pt x="481" y="268"/>
                </a:cubicBezTo>
                <a:cubicBezTo>
                  <a:pt x="481" y="269"/>
                  <a:pt x="481" y="269"/>
                  <a:pt x="480" y="270"/>
                </a:cubicBezTo>
                <a:cubicBezTo>
                  <a:pt x="479" y="271"/>
                  <a:pt x="478" y="271"/>
                  <a:pt x="478" y="271"/>
                </a:cubicBezTo>
                <a:cubicBezTo>
                  <a:pt x="477" y="271"/>
                  <a:pt x="477" y="270"/>
                  <a:pt x="478" y="269"/>
                </a:cubicBezTo>
                <a:cubicBezTo>
                  <a:pt x="479" y="267"/>
                  <a:pt x="479" y="266"/>
                  <a:pt x="478" y="265"/>
                </a:cubicBezTo>
                <a:cubicBezTo>
                  <a:pt x="477" y="263"/>
                  <a:pt x="476" y="261"/>
                  <a:pt x="475" y="259"/>
                </a:cubicBezTo>
                <a:cubicBezTo>
                  <a:pt x="475" y="258"/>
                  <a:pt x="474" y="256"/>
                  <a:pt x="473" y="254"/>
                </a:cubicBezTo>
                <a:cubicBezTo>
                  <a:pt x="473" y="254"/>
                  <a:pt x="471" y="253"/>
                  <a:pt x="470" y="253"/>
                </a:cubicBezTo>
                <a:cubicBezTo>
                  <a:pt x="469" y="253"/>
                  <a:pt x="468" y="254"/>
                  <a:pt x="467" y="254"/>
                </a:cubicBezTo>
                <a:cubicBezTo>
                  <a:pt x="458" y="256"/>
                  <a:pt x="450" y="254"/>
                  <a:pt x="443" y="248"/>
                </a:cubicBezTo>
                <a:cubicBezTo>
                  <a:pt x="442" y="248"/>
                  <a:pt x="442" y="247"/>
                  <a:pt x="443" y="246"/>
                </a:cubicBezTo>
                <a:cubicBezTo>
                  <a:pt x="444" y="244"/>
                  <a:pt x="445" y="243"/>
                  <a:pt x="447" y="243"/>
                </a:cubicBezTo>
                <a:cubicBezTo>
                  <a:pt x="448" y="243"/>
                  <a:pt x="449" y="243"/>
                  <a:pt x="450" y="243"/>
                </a:cubicBezTo>
                <a:cubicBezTo>
                  <a:pt x="453" y="243"/>
                  <a:pt x="455" y="241"/>
                  <a:pt x="454" y="238"/>
                </a:cubicBezTo>
                <a:cubicBezTo>
                  <a:pt x="454" y="236"/>
                  <a:pt x="453" y="234"/>
                  <a:pt x="452" y="233"/>
                </a:cubicBezTo>
                <a:cubicBezTo>
                  <a:pt x="451" y="231"/>
                  <a:pt x="449" y="229"/>
                  <a:pt x="447" y="229"/>
                </a:cubicBezTo>
                <a:cubicBezTo>
                  <a:pt x="443" y="230"/>
                  <a:pt x="441" y="229"/>
                  <a:pt x="439" y="227"/>
                </a:cubicBezTo>
                <a:cubicBezTo>
                  <a:pt x="435" y="224"/>
                  <a:pt x="432" y="222"/>
                  <a:pt x="429" y="219"/>
                </a:cubicBezTo>
                <a:cubicBezTo>
                  <a:pt x="427" y="218"/>
                  <a:pt x="425" y="216"/>
                  <a:pt x="425" y="213"/>
                </a:cubicBezTo>
                <a:cubicBezTo>
                  <a:pt x="424" y="209"/>
                  <a:pt x="422" y="208"/>
                  <a:pt x="418" y="206"/>
                </a:cubicBezTo>
                <a:cubicBezTo>
                  <a:pt x="416" y="205"/>
                  <a:pt x="413" y="205"/>
                  <a:pt x="411" y="208"/>
                </a:cubicBezTo>
                <a:cubicBezTo>
                  <a:pt x="411" y="209"/>
                  <a:pt x="410" y="210"/>
                  <a:pt x="409" y="210"/>
                </a:cubicBezTo>
                <a:cubicBezTo>
                  <a:pt x="408" y="210"/>
                  <a:pt x="407" y="210"/>
                  <a:pt x="406" y="211"/>
                </a:cubicBezTo>
                <a:cubicBezTo>
                  <a:pt x="405" y="211"/>
                  <a:pt x="404" y="209"/>
                  <a:pt x="405" y="209"/>
                </a:cubicBezTo>
                <a:cubicBezTo>
                  <a:pt x="407" y="206"/>
                  <a:pt x="408" y="203"/>
                  <a:pt x="408" y="199"/>
                </a:cubicBezTo>
                <a:cubicBezTo>
                  <a:pt x="408" y="199"/>
                  <a:pt x="408" y="199"/>
                  <a:pt x="408" y="199"/>
                </a:cubicBezTo>
                <a:cubicBezTo>
                  <a:pt x="408" y="198"/>
                  <a:pt x="407" y="198"/>
                  <a:pt x="407" y="198"/>
                </a:cubicBezTo>
                <a:cubicBezTo>
                  <a:pt x="406" y="199"/>
                  <a:pt x="406" y="199"/>
                  <a:pt x="405" y="200"/>
                </a:cubicBezTo>
                <a:cubicBezTo>
                  <a:pt x="402" y="202"/>
                  <a:pt x="400" y="204"/>
                  <a:pt x="398" y="206"/>
                </a:cubicBezTo>
                <a:cubicBezTo>
                  <a:pt x="397" y="206"/>
                  <a:pt x="396" y="206"/>
                  <a:pt x="396" y="206"/>
                </a:cubicBezTo>
                <a:cubicBezTo>
                  <a:pt x="396" y="206"/>
                  <a:pt x="395" y="205"/>
                  <a:pt x="395" y="205"/>
                </a:cubicBezTo>
                <a:cubicBezTo>
                  <a:pt x="395" y="202"/>
                  <a:pt x="395" y="200"/>
                  <a:pt x="395" y="198"/>
                </a:cubicBezTo>
                <a:cubicBezTo>
                  <a:pt x="396" y="194"/>
                  <a:pt x="397" y="190"/>
                  <a:pt x="396" y="186"/>
                </a:cubicBezTo>
                <a:cubicBezTo>
                  <a:pt x="396" y="185"/>
                  <a:pt x="396" y="184"/>
                  <a:pt x="396" y="183"/>
                </a:cubicBezTo>
                <a:cubicBezTo>
                  <a:pt x="395" y="183"/>
                  <a:pt x="394" y="183"/>
                  <a:pt x="394" y="183"/>
                </a:cubicBezTo>
                <a:cubicBezTo>
                  <a:pt x="393" y="184"/>
                  <a:pt x="392" y="185"/>
                  <a:pt x="392" y="187"/>
                </a:cubicBezTo>
                <a:cubicBezTo>
                  <a:pt x="392" y="188"/>
                  <a:pt x="392" y="190"/>
                  <a:pt x="390" y="190"/>
                </a:cubicBezTo>
                <a:cubicBezTo>
                  <a:pt x="388" y="191"/>
                  <a:pt x="387" y="192"/>
                  <a:pt x="385" y="193"/>
                </a:cubicBezTo>
                <a:cubicBezTo>
                  <a:pt x="384" y="194"/>
                  <a:pt x="383" y="194"/>
                  <a:pt x="382" y="193"/>
                </a:cubicBezTo>
                <a:cubicBezTo>
                  <a:pt x="381" y="192"/>
                  <a:pt x="381" y="192"/>
                  <a:pt x="381" y="192"/>
                </a:cubicBezTo>
                <a:cubicBezTo>
                  <a:pt x="381" y="192"/>
                  <a:pt x="381" y="192"/>
                  <a:pt x="381" y="192"/>
                </a:cubicBezTo>
                <a:cubicBezTo>
                  <a:pt x="380" y="192"/>
                  <a:pt x="380" y="192"/>
                  <a:pt x="380" y="192"/>
                </a:cubicBezTo>
                <a:cubicBezTo>
                  <a:pt x="379" y="192"/>
                  <a:pt x="379" y="193"/>
                  <a:pt x="378" y="193"/>
                </a:cubicBezTo>
                <a:cubicBezTo>
                  <a:pt x="378" y="193"/>
                  <a:pt x="378" y="193"/>
                  <a:pt x="378" y="193"/>
                </a:cubicBezTo>
                <a:cubicBezTo>
                  <a:pt x="377" y="192"/>
                  <a:pt x="377" y="192"/>
                  <a:pt x="378" y="192"/>
                </a:cubicBezTo>
                <a:cubicBezTo>
                  <a:pt x="379" y="192"/>
                  <a:pt x="379" y="192"/>
                  <a:pt x="380" y="192"/>
                </a:cubicBezTo>
                <a:cubicBezTo>
                  <a:pt x="380" y="192"/>
                  <a:pt x="380" y="192"/>
                  <a:pt x="380" y="192"/>
                </a:cubicBezTo>
                <a:cubicBezTo>
                  <a:pt x="380" y="192"/>
                  <a:pt x="381" y="192"/>
                  <a:pt x="381" y="192"/>
                </a:cubicBezTo>
                <a:cubicBezTo>
                  <a:pt x="381" y="191"/>
                  <a:pt x="381" y="190"/>
                  <a:pt x="381" y="189"/>
                </a:cubicBezTo>
                <a:cubicBezTo>
                  <a:pt x="382" y="188"/>
                  <a:pt x="381" y="187"/>
                  <a:pt x="380" y="187"/>
                </a:cubicBezTo>
                <a:cubicBezTo>
                  <a:pt x="378" y="187"/>
                  <a:pt x="376" y="186"/>
                  <a:pt x="374" y="187"/>
                </a:cubicBezTo>
                <a:cubicBezTo>
                  <a:pt x="370" y="189"/>
                  <a:pt x="366" y="190"/>
                  <a:pt x="361" y="190"/>
                </a:cubicBezTo>
                <a:cubicBezTo>
                  <a:pt x="360" y="190"/>
                  <a:pt x="358" y="191"/>
                  <a:pt x="357" y="192"/>
                </a:cubicBezTo>
                <a:cubicBezTo>
                  <a:pt x="354" y="194"/>
                  <a:pt x="352" y="193"/>
                  <a:pt x="349" y="193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49" y="194"/>
                  <a:pt x="349" y="194"/>
                  <a:pt x="349" y="194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50" y="192"/>
                  <a:pt x="350" y="191"/>
                  <a:pt x="350" y="190"/>
                </a:cubicBezTo>
                <a:cubicBezTo>
                  <a:pt x="349" y="189"/>
                  <a:pt x="348" y="188"/>
                  <a:pt x="347" y="189"/>
                </a:cubicBezTo>
                <a:cubicBezTo>
                  <a:pt x="346" y="190"/>
                  <a:pt x="345" y="190"/>
                  <a:pt x="343" y="191"/>
                </a:cubicBezTo>
                <a:cubicBezTo>
                  <a:pt x="342" y="191"/>
                  <a:pt x="340" y="191"/>
                  <a:pt x="338" y="192"/>
                </a:cubicBezTo>
                <a:cubicBezTo>
                  <a:pt x="335" y="193"/>
                  <a:pt x="334" y="194"/>
                  <a:pt x="333" y="197"/>
                </a:cubicBezTo>
                <a:cubicBezTo>
                  <a:pt x="333" y="198"/>
                  <a:pt x="332" y="198"/>
                  <a:pt x="332" y="198"/>
                </a:cubicBezTo>
                <a:cubicBezTo>
                  <a:pt x="330" y="197"/>
                  <a:pt x="329" y="196"/>
                  <a:pt x="328" y="196"/>
                </a:cubicBezTo>
                <a:cubicBezTo>
                  <a:pt x="326" y="194"/>
                  <a:pt x="325" y="193"/>
                  <a:pt x="324" y="191"/>
                </a:cubicBezTo>
                <a:cubicBezTo>
                  <a:pt x="324" y="189"/>
                  <a:pt x="323" y="187"/>
                  <a:pt x="323" y="185"/>
                </a:cubicBezTo>
                <a:cubicBezTo>
                  <a:pt x="322" y="184"/>
                  <a:pt x="321" y="182"/>
                  <a:pt x="321" y="181"/>
                </a:cubicBezTo>
                <a:cubicBezTo>
                  <a:pt x="319" y="179"/>
                  <a:pt x="316" y="178"/>
                  <a:pt x="314" y="176"/>
                </a:cubicBezTo>
                <a:cubicBezTo>
                  <a:pt x="310" y="174"/>
                  <a:pt x="307" y="171"/>
                  <a:pt x="305" y="167"/>
                </a:cubicBezTo>
                <a:cubicBezTo>
                  <a:pt x="305" y="166"/>
                  <a:pt x="305" y="166"/>
                  <a:pt x="304" y="165"/>
                </a:cubicBezTo>
                <a:cubicBezTo>
                  <a:pt x="303" y="164"/>
                  <a:pt x="303" y="164"/>
                  <a:pt x="301" y="164"/>
                </a:cubicBezTo>
                <a:cubicBezTo>
                  <a:pt x="300" y="163"/>
                  <a:pt x="299" y="163"/>
                  <a:pt x="298" y="163"/>
                </a:cubicBezTo>
                <a:cubicBezTo>
                  <a:pt x="295" y="163"/>
                  <a:pt x="293" y="162"/>
                  <a:pt x="291" y="161"/>
                </a:cubicBezTo>
                <a:cubicBezTo>
                  <a:pt x="289" y="159"/>
                  <a:pt x="286" y="156"/>
                  <a:pt x="283" y="155"/>
                </a:cubicBezTo>
                <a:cubicBezTo>
                  <a:pt x="281" y="155"/>
                  <a:pt x="280" y="153"/>
                  <a:pt x="279" y="152"/>
                </a:cubicBezTo>
                <a:cubicBezTo>
                  <a:pt x="277" y="151"/>
                  <a:pt x="276" y="149"/>
                  <a:pt x="275" y="147"/>
                </a:cubicBezTo>
                <a:cubicBezTo>
                  <a:pt x="274" y="145"/>
                  <a:pt x="272" y="144"/>
                  <a:pt x="270" y="145"/>
                </a:cubicBezTo>
                <a:cubicBezTo>
                  <a:pt x="269" y="145"/>
                  <a:pt x="267" y="145"/>
                  <a:pt x="266" y="146"/>
                </a:cubicBezTo>
                <a:cubicBezTo>
                  <a:pt x="265" y="146"/>
                  <a:pt x="264" y="145"/>
                  <a:pt x="264" y="145"/>
                </a:cubicBezTo>
                <a:cubicBezTo>
                  <a:pt x="262" y="142"/>
                  <a:pt x="262" y="140"/>
                  <a:pt x="261" y="137"/>
                </a:cubicBezTo>
                <a:cubicBezTo>
                  <a:pt x="261" y="137"/>
                  <a:pt x="261" y="136"/>
                  <a:pt x="262" y="136"/>
                </a:cubicBezTo>
                <a:cubicBezTo>
                  <a:pt x="262" y="135"/>
                  <a:pt x="262" y="134"/>
                  <a:pt x="262" y="133"/>
                </a:cubicBezTo>
                <a:cubicBezTo>
                  <a:pt x="262" y="133"/>
                  <a:pt x="261" y="132"/>
                  <a:pt x="260" y="132"/>
                </a:cubicBezTo>
                <a:cubicBezTo>
                  <a:pt x="259" y="131"/>
                  <a:pt x="258" y="130"/>
                  <a:pt x="256" y="130"/>
                </a:cubicBezTo>
                <a:cubicBezTo>
                  <a:pt x="256" y="130"/>
                  <a:pt x="255" y="130"/>
                  <a:pt x="254" y="130"/>
                </a:cubicBezTo>
                <a:cubicBezTo>
                  <a:pt x="253" y="129"/>
                  <a:pt x="252" y="129"/>
                  <a:pt x="252" y="127"/>
                </a:cubicBezTo>
                <a:cubicBezTo>
                  <a:pt x="253" y="126"/>
                  <a:pt x="253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0" y="124"/>
                  <a:pt x="249" y="124"/>
                  <a:pt x="248" y="125"/>
                </a:cubicBezTo>
                <a:cubicBezTo>
                  <a:pt x="248" y="125"/>
                  <a:pt x="247" y="125"/>
                  <a:pt x="247" y="125"/>
                </a:cubicBezTo>
                <a:cubicBezTo>
                  <a:pt x="247" y="125"/>
                  <a:pt x="247" y="125"/>
                  <a:pt x="247" y="125"/>
                </a:cubicBezTo>
                <a:cubicBezTo>
                  <a:pt x="247" y="126"/>
                  <a:pt x="247" y="126"/>
                  <a:pt x="247" y="127"/>
                </a:cubicBezTo>
                <a:cubicBezTo>
                  <a:pt x="246" y="128"/>
                  <a:pt x="245" y="128"/>
                  <a:pt x="244" y="127"/>
                </a:cubicBezTo>
                <a:cubicBezTo>
                  <a:pt x="243" y="127"/>
                  <a:pt x="243" y="127"/>
                  <a:pt x="243" y="126"/>
                </a:cubicBezTo>
                <a:cubicBezTo>
                  <a:pt x="243" y="126"/>
                  <a:pt x="243" y="126"/>
                  <a:pt x="244" y="126"/>
                </a:cubicBezTo>
                <a:cubicBezTo>
                  <a:pt x="245" y="125"/>
                  <a:pt x="246" y="125"/>
                  <a:pt x="247" y="125"/>
                </a:cubicBezTo>
                <a:cubicBezTo>
                  <a:pt x="247" y="125"/>
                  <a:pt x="247" y="125"/>
                  <a:pt x="247" y="125"/>
                </a:cubicBezTo>
                <a:cubicBezTo>
                  <a:pt x="247" y="125"/>
                  <a:pt x="248" y="125"/>
                  <a:pt x="248" y="125"/>
                </a:cubicBezTo>
                <a:cubicBezTo>
                  <a:pt x="249" y="124"/>
                  <a:pt x="250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0" y="121"/>
                  <a:pt x="249" y="119"/>
                  <a:pt x="248" y="118"/>
                </a:cubicBezTo>
                <a:cubicBezTo>
                  <a:pt x="247" y="117"/>
                  <a:pt x="246" y="117"/>
                  <a:pt x="245" y="117"/>
                </a:cubicBezTo>
                <a:cubicBezTo>
                  <a:pt x="243" y="118"/>
                  <a:pt x="241" y="118"/>
                  <a:pt x="239" y="120"/>
                </a:cubicBezTo>
                <a:cubicBezTo>
                  <a:pt x="236" y="122"/>
                  <a:pt x="234" y="122"/>
                  <a:pt x="231" y="121"/>
                </a:cubicBezTo>
                <a:cubicBezTo>
                  <a:pt x="229" y="120"/>
                  <a:pt x="227" y="120"/>
                  <a:pt x="226" y="119"/>
                </a:cubicBezTo>
                <a:cubicBezTo>
                  <a:pt x="223" y="119"/>
                  <a:pt x="221" y="120"/>
                  <a:pt x="219" y="122"/>
                </a:cubicBezTo>
                <a:cubicBezTo>
                  <a:pt x="218" y="122"/>
                  <a:pt x="218" y="123"/>
                  <a:pt x="217" y="124"/>
                </a:cubicBezTo>
                <a:cubicBezTo>
                  <a:pt x="217" y="125"/>
                  <a:pt x="216" y="125"/>
                  <a:pt x="215" y="126"/>
                </a:cubicBezTo>
                <a:cubicBezTo>
                  <a:pt x="213" y="126"/>
                  <a:pt x="211" y="127"/>
                  <a:pt x="208" y="126"/>
                </a:cubicBezTo>
                <a:cubicBezTo>
                  <a:pt x="205" y="125"/>
                  <a:pt x="202" y="126"/>
                  <a:pt x="199" y="128"/>
                </a:cubicBezTo>
                <a:cubicBezTo>
                  <a:pt x="194" y="131"/>
                  <a:pt x="189" y="134"/>
                  <a:pt x="184" y="139"/>
                </a:cubicBezTo>
                <a:cubicBezTo>
                  <a:pt x="184" y="139"/>
                  <a:pt x="183" y="140"/>
                  <a:pt x="182" y="140"/>
                </a:cubicBezTo>
                <a:cubicBezTo>
                  <a:pt x="177" y="143"/>
                  <a:pt x="171" y="146"/>
                  <a:pt x="164" y="143"/>
                </a:cubicBezTo>
                <a:cubicBezTo>
                  <a:pt x="164" y="143"/>
                  <a:pt x="164" y="142"/>
                  <a:pt x="163" y="142"/>
                </a:cubicBezTo>
                <a:cubicBezTo>
                  <a:pt x="161" y="141"/>
                  <a:pt x="159" y="142"/>
                  <a:pt x="157" y="144"/>
                </a:cubicBezTo>
                <a:cubicBezTo>
                  <a:pt x="156" y="146"/>
                  <a:pt x="155" y="147"/>
                  <a:pt x="153" y="149"/>
                </a:cubicBezTo>
                <a:cubicBezTo>
                  <a:pt x="151" y="151"/>
                  <a:pt x="150" y="153"/>
                  <a:pt x="152" y="156"/>
                </a:cubicBezTo>
                <a:cubicBezTo>
                  <a:pt x="152" y="158"/>
                  <a:pt x="153" y="160"/>
                  <a:pt x="153" y="162"/>
                </a:cubicBezTo>
                <a:cubicBezTo>
                  <a:pt x="155" y="167"/>
                  <a:pt x="156" y="172"/>
                  <a:pt x="153" y="178"/>
                </a:cubicBezTo>
                <a:cubicBezTo>
                  <a:pt x="152" y="179"/>
                  <a:pt x="153" y="181"/>
                  <a:pt x="154" y="181"/>
                </a:cubicBezTo>
                <a:cubicBezTo>
                  <a:pt x="156" y="182"/>
                  <a:pt x="157" y="183"/>
                  <a:pt x="159" y="184"/>
                </a:cubicBezTo>
                <a:cubicBezTo>
                  <a:pt x="159" y="184"/>
                  <a:pt x="159" y="185"/>
                  <a:pt x="159" y="185"/>
                </a:cubicBezTo>
                <a:cubicBezTo>
                  <a:pt x="159" y="186"/>
                  <a:pt x="159" y="186"/>
                  <a:pt x="158" y="186"/>
                </a:cubicBezTo>
                <a:cubicBezTo>
                  <a:pt x="157" y="186"/>
                  <a:pt x="156" y="186"/>
                  <a:pt x="156" y="187"/>
                </a:cubicBezTo>
                <a:cubicBezTo>
                  <a:pt x="156" y="189"/>
                  <a:pt x="156" y="192"/>
                  <a:pt x="156" y="194"/>
                </a:cubicBezTo>
                <a:cubicBezTo>
                  <a:pt x="156" y="194"/>
                  <a:pt x="157" y="195"/>
                  <a:pt x="157" y="195"/>
                </a:cubicBezTo>
                <a:cubicBezTo>
                  <a:pt x="158" y="195"/>
                  <a:pt x="159" y="195"/>
                  <a:pt x="159" y="195"/>
                </a:cubicBezTo>
                <a:cubicBezTo>
                  <a:pt x="159" y="195"/>
                  <a:pt x="159" y="195"/>
                  <a:pt x="159" y="195"/>
                </a:cubicBezTo>
                <a:cubicBezTo>
                  <a:pt x="159" y="195"/>
                  <a:pt x="160" y="195"/>
                  <a:pt x="160" y="195"/>
                </a:cubicBezTo>
                <a:cubicBezTo>
                  <a:pt x="160" y="195"/>
                  <a:pt x="160" y="194"/>
                  <a:pt x="160" y="194"/>
                </a:cubicBezTo>
                <a:cubicBezTo>
                  <a:pt x="160" y="194"/>
                  <a:pt x="160" y="194"/>
                  <a:pt x="160" y="194"/>
                </a:cubicBezTo>
                <a:cubicBezTo>
                  <a:pt x="159" y="193"/>
                  <a:pt x="159" y="193"/>
                  <a:pt x="159" y="193"/>
                </a:cubicBezTo>
                <a:cubicBezTo>
                  <a:pt x="160" y="193"/>
                  <a:pt x="160" y="193"/>
                  <a:pt x="160" y="193"/>
                </a:cubicBezTo>
                <a:cubicBezTo>
                  <a:pt x="160" y="194"/>
                  <a:pt x="160" y="194"/>
                  <a:pt x="160" y="194"/>
                </a:cubicBezTo>
                <a:cubicBezTo>
                  <a:pt x="162" y="193"/>
                  <a:pt x="165" y="193"/>
                  <a:pt x="167" y="194"/>
                </a:cubicBezTo>
                <a:cubicBezTo>
                  <a:pt x="168" y="195"/>
                  <a:pt x="168" y="196"/>
                  <a:pt x="168" y="196"/>
                </a:cubicBezTo>
                <a:cubicBezTo>
                  <a:pt x="167" y="197"/>
                  <a:pt x="167" y="197"/>
                  <a:pt x="167" y="197"/>
                </a:cubicBezTo>
                <a:cubicBezTo>
                  <a:pt x="164" y="197"/>
                  <a:pt x="162" y="196"/>
                  <a:pt x="160" y="195"/>
                </a:cubicBezTo>
                <a:cubicBezTo>
                  <a:pt x="160" y="195"/>
                  <a:pt x="160" y="195"/>
                  <a:pt x="160" y="195"/>
                </a:cubicBezTo>
                <a:cubicBezTo>
                  <a:pt x="159" y="195"/>
                  <a:pt x="159" y="195"/>
                  <a:pt x="159" y="195"/>
                </a:cubicBezTo>
                <a:cubicBezTo>
                  <a:pt x="159" y="196"/>
                  <a:pt x="159" y="198"/>
                  <a:pt x="158" y="198"/>
                </a:cubicBezTo>
                <a:cubicBezTo>
                  <a:pt x="156" y="198"/>
                  <a:pt x="154" y="198"/>
                  <a:pt x="153" y="200"/>
                </a:cubicBezTo>
                <a:cubicBezTo>
                  <a:pt x="151" y="201"/>
                  <a:pt x="150" y="201"/>
                  <a:pt x="148" y="200"/>
                </a:cubicBezTo>
                <a:cubicBezTo>
                  <a:pt x="146" y="199"/>
                  <a:pt x="144" y="198"/>
                  <a:pt x="143" y="197"/>
                </a:cubicBezTo>
                <a:cubicBezTo>
                  <a:pt x="141" y="196"/>
                  <a:pt x="141" y="195"/>
                  <a:pt x="142" y="194"/>
                </a:cubicBezTo>
                <a:cubicBezTo>
                  <a:pt x="142" y="193"/>
                  <a:pt x="143" y="192"/>
                  <a:pt x="144" y="191"/>
                </a:cubicBezTo>
                <a:cubicBezTo>
                  <a:pt x="145" y="189"/>
                  <a:pt x="143" y="187"/>
                  <a:pt x="141" y="187"/>
                </a:cubicBezTo>
                <a:cubicBezTo>
                  <a:pt x="139" y="187"/>
                  <a:pt x="136" y="187"/>
                  <a:pt x="134" y="187"/>
                </a:cubicBezTo>
                <a:cubicBezTo>
                  <a:pt x="133" y="187"/>
                  <a:pt x="131" y="188"/>
                  <a:pt x="130" y="189"/>
                </a:cubicBezTo>
                <a:cubicBezTo>
                  <a:pt x="129" y="190"/>
                  <a:pt x="128" y="190"/>
                  <a:pt x="126" y="190"/>
                </a:cubicBezTo>
                <a:cubicBezTo>
                  <a:pt x="124" y="190"/>
                  <a:pt x="123" y="191"/>
                  <a:pt x="122" y="191"/>
                </a:cubicBezTo>
                <a:cubicBezTo>
                  <a:pt x="117" y="191"/>
                  <a:pt x="114" y="194"/>
                  <a:pt x="110" y="196"/>
                </a:cubicBezTo>
                <a:cubicBezTo>
                  <a:pt x="109" y="196"/>
                  <a:pt x="109" y="198"/>
                  <a:pt x="109" y="199"/>
                </a:cubicBezTo>
                <a:cubicBezTo>
                  <a:pt x="111" y="201"/>
                  <a:pt x="112" y="203"/>
                  <a:pt x="113" y="205"/>
                </a:cubicBezTo>
                <a:cubicBezTo>
                  <a:pt x="114" y="206"/>
                  <a:pt x="114" y="206"/>
                  <a:pt x="112" y="207"/>
                </a:cubicBezTo>
                <a:cubicBezTo>
                  <a:pt x="112" y="207"/>
                  <a:pt x="111" y="207"/>
                  <a:pt x="111" y="207"/>
                </a:cubicBezTo>
                <a:cubicBezTo>
                  <a:pt x="110" y="210"/>
                  <a:pt x="109" y="213"/>
                  <a:pt x="108" y="216"/>
                </a:cubicBezTo>
                <a:cubicBezTo>
                  <a:pt x="108" y="217"/>
                  <a:pt x="108" y="218"/>
                  <a:pt x="108" y="219"/>
                </a:cubicBezTo>
                <a:cubicBezTo>
                  <a:pt x="110" y="222"/>
                  <a:pt x="113" y="224"/>
                  <a:pt x="117" y="224"/>
                </a:cubicBezTo>
                <a:cubicBezTo>
                  <a:pt x="120" y="223"/>
                  <a:pt x="123" y="223"/>
                  <a:pt x="126" y="226"/>
                </a:cubicBezTo>
                <a:cubicBezTo>
                  <a:pt x="127" y="227"/>
                  <a:pt x="129" y="227"/>
                  <a:pt x="131" y="226"/>
                </a:cubicBezTo>
                <a:cubicBezTo>
                  <a:pt x="134" y="225"/>
                  <a:pt x="137" y="223"/>
                  <a:pt x="140" y="222"/>
                </a:cubicBezTo>
                <a:cubicBezTo>
                  <a:pt x="140" y="222"/>
                  <a:pt x="141" y="222"/>
                  <a:pt x="142" y="223"/>
                </a:cubicBezTo>
                <a:cubicBezTo>
                  <a:pt x="142" y="223"/>
                  <a:pt x="143" y="223"/>
                  <a:pt x="143" y="223"/>
                </a:cubicBezTo>
                <a:cubicBezTo>
                  <a:pt x="143" y="223"/>
                  <a:pt x="143" y="224"/>
                  <a:pt x="143" y="224"/>
                </a:cubicBezTo>
                <a:cubicBezTo>
                  <a:pt x="142" y="224"/>
                  <a:pt x="142" y="225"/>
                  <a:pt x="141" y="225"/>
                </a:cubicBezTo>
                <a:cubicBezTo>
                  <a:pt x="140" y="225"/>
                  <a:pt x="138" y="226"/>
                  <a:pt x="139" y="228"/>
                </a:cubicBezTo>
                <a:cubicBezTo>
                  <a:pt x="139" y="229"/>
                  <a:pt x="139" y="230"/>
                  <a:pt x="139" y="230"/>
                </a:cubicBezTo>
                <a:cubicBezTo>
                  <a:pt x="138" y="233"/>
                  <a:pt x="137" y="235"/>
                  <a:pt x="136" y="238"/>
                </a:cubicBezTo>
                <a:cubicBezTo>
                  <a:pt x="136" y="240"/>
                  <a:pt x="131" y="243"/>
                  <a:pt x="128" y="243"/>
                </a:cubicBezTo>
                <a:cubicBezTo>
                  <a:pt x="128" y="243"/>
                  <a:pt x="127" y="243"/>
                  <a:pt x="127" y="243"/>
                </a:cubicBezTo>
                <a:cubicBezTo>
                  <a:pt x="126" y="242"/>
                  <a:pt x="125" y="242"/>
                  <a:pt x="124" y="241"/>
                </a:cubicBezTo>
                <a:cubicBezTo>
                  <a:pt x="123" y="240"/>
                  <a:pt x="123" y="239"/>
                  <a:pt x="122" y="239"/>
                </a:cubicBezTo>
                <a:cubicBezTo>
                  <a:pt x="121" y="239"/>
                  <a:pt x="121" y="240"/>
                  <a:pt x="121" y="241"/>
                </a:cubicBezTo>
                <a:cubicBezTo>
                  <a:pt x="120" y="244"/>
                  <a:pt x="117" y="246"/>
                  <a:pt x="114" y="247"/>
                </a:cubicBezTo>
                <a:cubicBezTo>
                  <a:pt x="113" y="247"/>
                  <a:pt x="113" y="246"/>
                  <a:pt x="112" y="246"/>
                </a:cubicBezTo>
                <a:cubicBezTo>
                  <a:pt x="112" y="246"/>
                  <a:pt x="112" y="245"/>
                  <a:pt x="111" y="245"/>
                </a:cubicBezTo>
                <a:cubicBezTo>
                  <a:pt x="110" y="242"/>
                  <a:pt x="108" y="242"/>
                  <a:pt x="106" y="243"/>
                </a:cubicBezTo>
                <a:cubicBezTo>
                  <a:pt x="103" y="245"/>
                  <a:pt x="99" y="247"/>
                  <a:pt x="98" y="251"/>
                </a:cubicBezTo>
                <a:cubicBezTo>
                  <a:pt x="98" y="251"/>
                  <a:pt x="98" y="252"/>
                  <a:pt x="97" y="252"/>
                </a:cubicBezTo>
                <a:cubicBezTo>
                  <a:pt x="92" y="255"/>
                  <a:pt x="89" y="260"/>
                  <a:pt x="84" y="263"/>
                </a:cubicBezTo>
                <a:cubicBezTo>
                  <a:pt x="81" y="265"/>
                  <a:pt x="80" y="269"/>
                  <a:pt x="81" y="272"/>
                </a:cubicBezTo>
                <a:cubicBezTo>
                  <a:pt x="81" y="274"/>
                  <a:pt x="81" y="275"/>
                  <a:pt x="82" y="277"/>
                </a:cubicBezTo>
                <a:cubicBezTo>
                  <a:pt x="82" y="278"/>
                  <a:pt x="82" y="279"/>
                  <a:pt x="81" y="281"/>
                </a:cubicBezTo>
                <a:cubicBezTo>
                  <a:pt x="78" y="283"/>
                  <a:pt x="78" y="286"/>
                  <a:pt x="79" y="289"/>
                </a:cubicBezTo>
                <a:cubicBezTo>
                  <a:pt x="80" y="291"/>
                  <a:pt x="80" y="293"/>
                  <a:pt x="81" y="295"/>
                </a:cubicBezTo>
                <a:cubicBezTo>
                  <a:pt x="81" y="297"/>
                  <a:pt x="82" y="297"/>
                  <a:pt x="83" y="298"/>
                </a:cubicBezTo>
                <a:cubicBezTo>
                  <a:pt x="84" y="298"/>
                  <a:pt x="85" y="298"/>
                  <a:pt x="87" y="298"/>
                </a:cubicBezTo>
                <a:cubicBezTo>
                  <a:pt x="89" y="298"/>
                  <a:pt x="91" y="297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6"/>
                  <a:pt x="94" y="295"/>
                  <a:pt x="94" y="295"/>
                </a:cubicBezTo>
                <a:cubicBezTo>
                  <a:pt x="94" y="295"/>
                  <a:pt x="94" y="294"/>
                  <a:pt x="94" y="294"/>
                </a:cubicBezTo>
                <a:cubicBezTo>
                  <a:pt x="94" y="294"/>
                  <a:pt x="94" y="294"/>
                  <a:pt x="94" y="295"/>
                </a:cubicBezTo>
                <a:cubicBezTo>
                  <a:pt x="94" y="295"/>
                  <a:pt x="94" y="296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9"/>
                  <a:pt x="93" y="300"/>
                  <a:pt x="93" y="301"/>
                </a:cubicBezTo>
                <a:cubicBezTo>
                  <a:pt x="93" y="304"/>
                  <a:pt x="91" y="305"/>
                  <a:pt x="90" y="307"/>
                </a:cubicBezTo>
                <a:cubicBezTo>
                  <a:pt x="89" y="308"/>
                  <a:pt x="89" y="309"/>
                  <a:pt x="89" y="311"/>
                </a:cubicBezTo>
                <a:cubicBezTo>
                  <a:pt x="90" y="312"/>
                  <a:pt x="90" y="313"/>
                  <a:pt x="89" y="314"/>
                </a:cubicBezTo>
                <a:cubicBezTo>
                  <a:pt x="89" y="315"/>
                  <a:pt x="88" y="315"/>
                  <a:pt x="88" y="316"/>
                </a:cubicBezTo>
                <a:cubicBezTo>
                  <a:pt x="87" y="317"/>
                  <a:pt x="87" y="318"/>
                  <a:pt x="88" y="318"/>
                </a:cubicBezTo>
                <a:cubicBezTo>
                  <a:pt x="91" y="319"/>
                  <a:pt x="93" y="320"/>
                  <a:pt x="95" y="316"/>
                </a:cubicBezTo>
                <a:cubicBezTo>
                  <a:pt x="95" y="316"/>
                  <a:pt x="96" y="316"/>
                  <a:pt x="96" y="316"/>
                </a:cubicBezTo>
                <a:cubicBezTo>
                  <a:pt x="98" y="318"/>
                  <a:pt x="101" y="320"/>
                  <a:pt x="102" y="323"/>
                </a:cubicBezTo>
                <a:cubicBezTo>
                  <a:pt x="102" y="324"/>
                  <a:pt x="103" y="324"/>
                  <a:pt x="104" y="323"/>
                </a:cubicBezTo>
                <a:cubicBezTo>
                  <a:pt x="104" y="323"/>
                  <a:pt x="104" y="323"/>
                  <a:pt x="104" y="323"/>
                </a:cubicBezTo>
                <a:cubicBezTo>
                  <a:pt x="106" y="321"/>
                  <a:pt x="106" y="321"/>
                  <a:pt x="108" y="322"/>
                </a:cubicBezTo>
                <a:cubicBezTo>
                  <a:pt x="109" y="322"/>
                  <a:pt x="110" y="323"/>
                  <a:pt x="111" y="322"/>
                </a:cubicBezTo>
                <a:cubicBezTo>
                  <a:pt x="112" y="322"/>
                  <a:pt x="112" y="322"/>
                  <a:pt x="113" y="322"/>
                </a:cubicBezTo>
                <a:cubicBezTo>
                  <a:pt x="114" y="322"/>
                  <a:pt x="114" y="322"/>
                  <a:pt x="114" y="322"/>
                </a:cubicBezTo>
                <a:cubicBezTo>
                  <a:pt x="115" y="323"/>
                  <a:pt x="115" y="323"/>
                  <a:pt x="114" y="324"/>
                </a:cubicBezTo>
                <a:cubicBezTo>
                  <a:pt x="112" y="325"/>
                  <a:pt x="110" y="328"/>
                  <a:pt x="109" y="330"/>
                </a:cubicBezTo>
                <a:cubicBezTo>
                  <a:pt x="106" y="336"/>
                  <a:pt x="102" y="342"/>
                  <a:pt x="95" y="345"/>
                </a:cubicBezTo>
                <a:cubicBezTo>
                  <a:pt x="93" y="346"/>
                  <a:pt x="92" y="347"/>
                  <a:pt x="89" y="348"/>
                </a:cubicBezTo>
                <a:cubicBezTo>
                  <a:pt x="86" y="350"/>
                  <a:pt x="83" y="352"/>
                  <a:pt x="79" y="354"/>
                </a:cubicBezTo>
                <a:cubicBezTo>
                  <a:pt x="77" y="355"/>
                  <a:pt x="75" y="356"/>
                  <a:pt x="74" y="358"/>
                </a:cubicBezTo>
                <a:cubicBezTo>
                  <a:pt x="73" y="359"/>
                  <a:pt x="72" y="359"/>
                  <a:pt x="71" y="359"/>
                </a:cubicBezTo>
                <a:cubicBezTo>
                  <a:pt x="68" y="358"/>
                  <a:pt x="66" y="359"/>
                  <a:pt x="64" y="360"/>
                </a:cubicBezTo>
                <a:cubicBezTo>
                  <a:pt x="62" y="361"/>
                  <a:pt x="60" y="363"/>
                  <a:pt x="58" y="364"/>
                </a:cubicBezTo>
                <a:cubicBezTo>
                  <a:pt x="55" y="367"/>
                  <a:pt x="52" y="368"/>
                  <a:pt x="48" y="369"/>
                </a:cubicBezTo>
                <a:cubicBezTo>
                  <a:pt x="46" y="369"/>
                  <a:pt x="45" y="369"/>
                  <a:pt x="43" y="369"/>
                </a:cubicBezTo>
                <a:cubicBezTo>
                  <a:pt x="40" y="369"/>
                  <a:pt x="39" y="371"/>
                  <a:pt x="37" y="373"/>
                </a:cubicBezTo>
                <a:cubicBezTo>
                  <a:pt x="37" y="374"/>
                  <a:pt x="37" y="375"/>
                  <a:pt x="37" y="375"/>
                </a:cubicBezTo>
                <a:cubicBezTo>
                  <a:pt x="38" y="375"/>
                  <a:pt x="38" y="376"/>
                  <a:pt x="39" y="376"/>
                </a:cubicBezTo>
                <a:cubicBezTo>
                  <a:pt x="40" y="376"/>
                  <a:pt x="40" y="376"/>
                  <a:pt x="41" y="375"/>
                </a:cubicBezTo>
                <a:cubicBezTo>
                  <a:pt x="43" y="375"/>
                  <a:pt x="45" y="375"/>
                  <a:pt x="46" y="375"/>
                </a:cubicBezTo>
                <a:cubicBezTo>
                  <a:pt x="48" y="375"/>
                  <a:pt x="49" y="374"/>
                  <a:pt x="50" y="374"/>
                </a:cubicBezTo>
                <a:cubicBezTo>
                  <a:pt x="52" y="371"/>
                  <a:pt x="54" y="371"/>
                  <a:pt x="57" y="371"/>
                </a:cubicBezTo>
                <a:cubicBezTo>
                  <a:pt x="60" y="371"/>
                  <a:pt x="63" y="369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6" y="367"/>
                  <a:pt x="66" y="368"/>
                  <a:pt x="67" y="369"/>
                </a:cubicBezTo>
                <a:cubicBezTo>
                  <a:pt x="68" y="370"/>
                  <a:pt x="68" y="370"/>
                  <a:pt x="68" y="368"/>
                </a:cubicBezTo>
                <a:cubicBezTo>
                  <a:pt x="69" y="368"/>
                  <a:pt x="69" y="367"/>
                  <a:pt x="69" y="367"/>
                </a:cubicBezTo>
                <a:cubicBezTo>
                  <a:pt x="72" y="366"/>
                  <a:pt x="74" y="365"/>
                  <a:pt x="77" y="365"/>
                </a:cubicBezTo>
                <a:cubicBezTo>
                  <a:pt x="78" y="365"/>
                  <a:pt x="79" y="366"/>
                  <a:pt x="80" y="365"/>
                </a:cubicBezTo>
                <a:cubicBezTo>
                  <a:pt x="81" y="364"/>
                  <a:pt x="83" y="363"/>
                  <a:pt x="85" y="363"/>
                </a:cubicBezTo>
                <a:cubicBezTo>
                  <a:pt x="87" y="361"/>
                  <a:pt x="90" y="361"/>
                  <a:pt x="91" y="358"/>
                </a:cubicBezTo>
                <a:cubicBezTo>
                  <a:pt x="93" y="357"/>
                  <a:pt x="95" y="355"/>
                  <a:pt x="97" y="354"/>
                </a:cubicBezTo>
                <a:cubicBezTo>
                  <a:pt x="98" y="354"/>
                  <a:pt x="99" y="354"/>
                  <a:pt x="100" y="355"/>
                </a:cubicBezTo>
                <a:cubicBezTo>
                  <a:pt x="100" y="354"/>
                  <a:pt x="101" y="353"/>
                  <a:pt x="101" y="353"/>
                </a:cubicBezTo>
                <a:cubicBezTo>
                  <a:pt x="103" y="352"/>
                  <a:pt x="105" y="351"/>
                  <a:pt x="107" y="350"/>
                </a:cubicBezTo>
                <a:cubicBezTo>
                  <a:pt x="109" y="349"/>
                  <a:pt x="110" y="348"/>
                  <a:pt x="111" y="346"/>
                </a:cubicBezTo>
                <a:cubicBezTo>
                  <a:pt x="111" y="345"/>
                  <a:pt x="112" y="345"/>
                  <a:pt x="113" y="344"/>
                </a:cubicBezTo>
                <a:cubicBezTo>
                  <a:pt x="117" y="342"/>
                  <a:pt x="121" y="339"/>
                  <a:pt x="125" y="338"/>
                </a:cubicBezTo>
                <a:cubicBezTo>
                  <a:pt x="129" y="337"/>
                  <a:pt x="131" y="336"/>
                  <a:pt x="133" y="333"/>
                </a:cubicBezTo>
                <a:cubicBezTo>
                  <a:pt x="134" y="332"/>
                  <a:pt x="135" y="331"/>
                  <a:pt x="136" y="331"/>
                </a:cubicBezTo>
                <a:cubicBezTo>
                  <a:pt x="137" y="330"/>
                  <a:pt x="138" y="329"/>
                  <a:pt x="139" y="329"/>
                </a:cubicBezTo>
                <a:cubicBezTo>
                  <a:pt x="141" y="328"/>
                  <a:pt x="142" y="326"/>
                  <a:pt x="141" y="324"/>
                </a:cubicBezTo>
                <a:cubicBezTo>
                  <a:pt x="140" y="324"/>
                  <a:pt x="140" y="323"/>
                  <a:pt x="140" y="322"/>
                </a:cubicBezTo>
                <a:cubicBezTo>
                  <a:pt x="139" y="321"/>
                  <a:pt x="139" y="320"/>
                  <a:pt x="140" y="319"/>
                </a:cubicBezTo>
                <a:cubicBezTo>
                  <a:pt x="142" y="317"/>
                  <a:pt x="144" y="316"/>
                  <a:pt x="146" y="317"/>
                </a:cubicBezTo>
                <a:cubicBezTo>
                  <a:pt x="148" y="317"/>
                  <a:pt x="149" y="317"/>
                  <a:pt x="150" y="316"/>
                </a:cubicBezTo>
                <a:cubicBezTo>
                  <a:pt x="152" y="314"/>
                  <a:pt x="154" y="313"/>
                  <a:pt x="155" y="311"/>
                </a:cubicBezTo>
                <a:cubicBezTo>
                  <a:pt x="155" y="309"/>
                  <a:pt x="156" y="308"/>
                  <a:pt x="158" y="308"/>
                </a:cubicBezTo>
                <a:cubicBezTo>
                  <a:pt x="159" y="308"/>
                  <a:pt x="160" y="308"/>
                  <a:pt x="161" y="307"/>
                </a:cubicBezTo>
                <a:cubicBezTo>
                  <a:pt x="164" y="301"/>
                  <a:pt x="169" y="300"/>
                  <a:pt x="174" y="297"/>
                </a:cubicBezTo>
                <a:cubicBezTo>
                  <a:pt x="176" y="296"/>
                  <a:pt x="178" y="298"/>
                  <a:pt x="178" y="300"/>
                </a:cubicBezTo>
                <a:cubicBezTo>
                  <a:pt x="178" y="301"/>
                  <a:pt x="178" y="302"/>
                  <a:pt x="178" y="302"/>
                </a:cubicBezTo>
                <a:cubicBezTo>
                  <a:pt x="178" y="303"/>
                  <a:pt x="177" y="303"/>
                  <a:pt x="176" y="303"/>
                </a:cubicBezTo>
                <a:cubicBezTo>
                  <a:pt x="173" y="301"/>
                  <a:pt x="170" y="302"/>
                  <a:pt x="167" y="304"/>
                </a:cubicBezTo>
                <a:cubicBezTo>
                  <a:pt x="166" y="304"/>
                  <a:pt x="165" y="305"/>
                  <a:pt x="165" y="306"/>
                </a:cubicBezTo>
                <a:cubicBezTo>
                  <a:pt x="163" y="310"/>
                  <a:pt x="160" y="313"/>
                  <a:pt x="157" y="316"/>
                </a:cubicBezTo>
                <a:cubicBezTo>
                  <a:pt x="156" y="317"/>
                  <a:pt x="156" y="319"/>
                  <a:pt x="157" y="320"/>
                </a:cubicBezTo>
                <a:cubicBezTo>
                  <a:pt x="158" y="320"/>
                  <a:pt x="158" y="321"/>
                  <a:pt x="157" y="321"/>
                </a:cubicBezTo>
                <a:cubicBezTo>
                  <a:pt x="156" y="322"/>
                  <a:pt x="154" y="323"/>
                  <a:pt x="152" y="324"/>
                </a:cubicBezTo>
                <a:cubicBezTo>
                  <a:pt x="152" y="324"/>
                  <a:pt x="151" y="325"/>
                  <a:pt x="152" y="326"/>
                </a:cubicBezTo>
                <a:cubicBezTo>
                  <a:pt x="152" y="327"/>
                  <a:pt x="153" y="327"/>
                  <a:pt x="154" y="327"/>
                </a:cubicBezTo>
                <a:cubicBezTo>
                  <a:pt x="155" y="327"/>
                  <a:pt x="157" y="327"/>
                  <a:pt x="158" y="326"/>
                </a:cubicBezTo>
                <a:cubicBezTo>
                  <a:pt x="161" y="325"/>
                  <a:pt x="163" y="324"/>
                  <a:pt x="166" y="323"/>
                </a:cubicBezTo>
                <a:cubicBezTo>
                  <a:pt x="167" y="323"/>
                  <a:pt x="168" y="322"/>
                  <a:pt x="169" y="322"/>
                </a:cubicBezTo>
                <a:cubicBezTo>
                  <a:pt x="172" y="321"/>
                  <a:pt x="174" y="319"/>
                  <a:pt x="178" y="320"/>
                </a:cubicBezTo>
                <a:cubicBezTo>
                  <a:pt x="178" y="320"/>
                  <a:pt x="179" y="319"/>
                  <a:pt x="180" y="319"/>
                </a:cubicBezTo>
                <a:cubicBezTo>
                  <a:pt x="181" y="318"/>
                  <a:pt x="182" y="317"/>
                  <a:pt x="183" y="316"/>
                </a:cubicBezTo>
                <a:cubicBezTo>
                  <a:pt x="184" y="315"/>
                  <a:pt x="185" y="315"/>
                  <a:pt x="186" y="316"/>
                </a:cubicBezTo>
                <a:cubicBezTo>
                  <a:pt x="186" y="316"/>
                  <a:pt x="187" y="316"/>
                  <a:pt x="188" y="316"/>
                </a:cubicBezTo>
                <a:cubicBezTo>
                  <a:pt x="188" y="315"/>
                  <a:pt x="189" y="314"/>
                  <a:pt x="187" y="313"/>
                </a:cubicBezTo>
                <a:cubicBezTo>
                  <a:pt x="186" y="312"/>
                  <a:pt x="186" y="311"/>
                  <a:pt x="185" y="310"/>
                </a:cubicBezTo>
                <a:cubicBezTo>
                  <a:pt x="184" y="308"/>
                  <a:pt x="185" y="306"/>
                  <a:pt x="186" y="305"/>
                </a:cubicBezTo>
                <a:cubicBezTo>
                  <a:pt x="187" y="305"/>
                  <a:pt x="188" y="304"/>
                  <a:pt x="189" y="305"/>
                </a:cubicBezTo>
                <a:cubicBezTo>
                  <a:pt x="189" y="307"/>
                  <a:pt x="190" y="308"/>
                  <a:pt x="192" y="308"/>
                </a:cubicBezTo>
                <a:cubicBezTo>
                  <a:pt x="194" y="308"/>
                  <a:pt x="195" y="308"/>
                  <a:pt x="196" y="308"/>
                </a:cubicBezTo>
                <a:cubicBezTo>
                  <a:pt x="196" y="308"/>
                  <a:pt x="196" y="308"/>
                  <a:pt x="196" y="307"/>
                </a:cubicBezTo>
                <a:cubicBezTo>
                  <a:pt x="197" y="307"/>
                  <a:pt x="197" y="307"/>
                  <a:pt x="197" y="307"/>
                </a:cubicBezTo>
                <a:cubicBezTo>
                  <a:pt x="196" y="308"/>
                  <a:pt x="196" y="308"/>
                  <a:pt x="196" y="308"/>
                </a:cubicBezTo>
                <a:cubicBezTo>
                  <a:pt x="196" y="308"/>
                  <a:pt x="196" y="308"/>
                  <a:pt x="196" y="308"/>
                </a:cubicBezTo>
                <a:cubicBezTo>
                  <a:pt x="196" y="308"/>
                  <a:pt x="196" y="309"/>
                  <a:pt x="196" y="310"/>
                </a:cubicBezTo>
                <a:cubicBezTo>
                  <a:pt x="197" y="313"/>
                  <a:pt x="198" y="316"/>
                  <a:pt x="202" y="317"/>
                </a:cubicBezTo>
                <a:cubicBezTo>
                  <a:pt x="204" y="318"/>
                  <a:pt x="205" y="320"/>
                  <a:pt x="206" y="321"/>
                </a:cubicBezTo>
                <a:cubicBezTo>
                  <a:pt x="207" y="322"/>
                  <a:pt x="207" y="323"/>
                  <a:pt x="207" y="324"/>
                </a:cubicBezTo>
                <a:cubicBezTo>
                  <a:pt x="208" y="325"/>
                  <a:pt x="209" y="326"/>
                  <a:pt x="210" y="326"/>
                </a:cubicBezTo>
                <a:cubicBezTo>
                  <a:pt x="211" y="326"/>
                  <a:pt x="212" y="326"/>
                  <a:pt x="213" y="326"/>
                </a:cubicBezTo>
                <a:cubicBezTo>
                  <a:pt x="216" y="326"/>
                  <a:pt x="218" y="327"/>
                  <a:pt x="220" y="329"/>
                </a:cubicBezTo>
                <a:cubicBezTo>
                  <a:pt x="221" y="330"/>
                  <a:pt x="222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1"/>
                  <a:pt x="224" y="332"/>
                  <a:pt x="224" y="332"/>
                </a:cubicBezTo>
                <a:cubicBezTo>
                  <a:pt x="226" y="334"/>
                  <a:pt x="228" y="336"/>
                  <a:pt x="231" y="335"/>
                </a:cubicBezTo>
                <a:cubicBezTo>
                  <a:pt x="231" y="335"/>
                  <a:pt x="232" y="335"/>
                  <a:pt x="232" y="335"/>
                </a:cubicBezTo>
                <a:cubicBezTo>
                  <a:pt x="233" y="335"/>
                  <a:pt x="233" y="336"/>
                  <a:pt x="232" y="336"/>
                </a:cubicBezTo>
                <a:cubicBezTo>
                  <a:pt x="231" y="338"/>
                  <a:pt x="231" y="340"/>
                  <a:pt x="233" y="342"/>
                </a:cubicBezTo>
                <a:cubicBezTo>
                  <a:pt x="233" y="342"/>
                  <a:pt x="234" y="344"/>
                  <a:pt x="235" y="344"/>
                </a:cubicBezTo>
                <a:cubicBezTo>
                  <a:pt x="236" y="345"/>
                  <a:pt x="237" y="345"/>
                  <a:pt x="237" y="347"/>
                </a:cubicBezTo>
                <a:cubicBezTo>
                  <a:pt x="237" y="348"/>
                  <a:pt x="237" y="350"/>
                  <a:pt x="238" y="351"/>
                </a:cubicBezTo>
                <a:cubicBezTo>
                  <a:pt x="238" y="353"/>
                  <a:pt x="239" y="356"/>
                  <a:pt x="241" y="358"/>
                </a:cubicBezTo>
                <a:cubicBezTo>
                  <a:pt x="242" y="359"/>
                  <a:pt x="243" y="359"/>
                  <a:pt x="245" y="359"/>
                </a:cubicBezTo>
                <a:cubicBezTo>
                  <a:pt x="246" y="359"/>
                  <a:pt x="247" y="358"/>
                  <a:pt x="247" y="357"/>
                </a:cubicBezTo>
                <a:cubicBezTo>
                  <a:pt x="247" y="356"/>
                  <a:pt x="246" y="355"/>
                  <a:pt x="246" y="354"/>
                </a:cubicBezTo>
                <a:cubicBezTo>
                  <a:pt x="246" y="354"/>
                  <a:pt x="246" y="354"/>
                  <a:pt x="246" y="353"/>
                </a:cubicBezTo>
                <a:cubicBezTo>
                  <a:pt x="247" y="353"/>
                  <a:pt x="247" y="353"/>
                  <a:pt x="247" y="354"/>
                </a:cubicBezTo>
                <a:cubicBezTo>
                  <a:pt x="248" y="355"/>
                  <a:pt x="248" y="356"/>
                  <a:pt x="248" y="357"/>
                </a:cubicBezTo>
                <a:cubicBezTo>
                  <a:pt x="249" y="359"/>
                  <a:pt x="250" y="360"/>
                  <a:pt x="251" y="361"/>
                </a:cubicBezTo>
                <a:cubicBezTo>
                  <a:pt x="251" y="362"/>
                  <a:pt x="251" y="362"/>
                  <a:pt x="251" y="362"/>
                </a:cubicBezTo>
                <a:cubicBezTo>
                  <a:pt x="251" y="363"/>
                  <a:pt x="250" y="363"/>
                  <a:pt x="250" y="362"/>
                </a:cubicBezTo>
                <a:cubicBezTo>
                  <a:pt x="249" y="362"/>
                  <a:pt x="249" y="362"/>
                  <a:pt x="248" y="362"/>
                </a:cubicBezTo>
                <a:cubicBezTo>
                  <a:pt x="246" y="361"/>
                  <a:pt x="244" y="362"/>
                  <a:pt x="244" y="364"/>
                </a:cubicBezTo>
                <a:cubicBezTo>
                  <a:pt x="243" y="365"/>
                  <a:pt x="242" y="367"/>
                  <a:pt x="243" y="369"/>
                </a:cubicBezTo>
                <a:cubicBezTo>
                  <a:pt x="243" y="370"/>
                  <a:pt x="243" y="372"/>
                  <a:pt x="244" y="374"/>
                </a:cubicBezTo>
                <a:cubicBezTo>
                  <a:pt x="243" y="374"/>
                  <a:pt x="243" y="374"/>
                  <a:pt x="243" y="374"/>
                </a:cubicBezTo>
                <a:cubicBezTo>
                  <a:pt x="243" y="374"/>
                  <a:pt x="243" y="374"/>
                  <a:pt x="243" y="374"/>
                </a:cubicBezTo>
                <a:cubicBezTo>
                  <a:pt x="244" y="374"/>
                  <a:pt x="244" y="374"/>
                  <a:pt x="244" y="374"/>
                </a:cubicBezTo>
                <a:cubicBezTo>
                  <a:pt x="245" y="375"/>
                  <a:pt x="245" y="377"/>
                  <a:pt x="245" y="378"/>
                </a:cubicBezTo>
                <a:cubicBezTo>
                  <a:pt x="244" y="381"/>
                  <a:pt x="243" y="384"/>
                  <a:pt x="244" y="387"/>
                </a:cubicBezTo>
                <a:cubicBezTo>
                  <a:pt x="244" y="387"/>
                  <a:pt x="244" y="388"/>
                  <a:pt x="244" y="388"/>
                </a:cubicBezTo>
                <a:cubicBezTo>
                  <a:pt x="245" y="388"/>
                  <a:pt x="246" y="388"/>
                  <a:pt x="246" y="387"/>
                </a:cubicBezTo>
                <a:cubicBezTo>
                  <a:pt x="247" y="385"/>
                  <a:pt x="248" y="383"/>
                  <a:pt x="249" y="382"/>
                </a:cubicBezTo>
                <a:cubicBezTo>
                  <a:pt x="249" y="381"/>
                  <a:pt x="249" y="381"/>
                  <a:pt x="249" y="381"/>
                </a:cubicBezTo>
                <a:cubicBezTo>
                  <a:pt x="249" y="381"/>
                  <a:pt x="249" y="381"/>
                  <a:pt x="249" y="381"/>
                </a:cubicBezTo>
                <a:cubicBezTo>
                  <a:pt x="250" y="380"/>
                  <a:pt x="251" y="379"/>
                  <a:pt x="252" y="379"/>
                </a:cubicBezTo>
                <a:cubicBezTo>
                  <a:pt x="252" y="379"/>
                  <a:pt x="253" y="379"/>
                  <a:pt x="253" y="379"/>
                </a:cubicBezTo>
                <a:cubicBezTo>
                  <a:pt x="253" y="379"/>
                  <a:pt x="253" y="379"/>
                  <a:pt x="253" y="379"/>
                </a:cubicBezTo>
                <a:cubicBezTo>
                  <a:pt x="253" y="379"/>
                  <a:pt x="253" y="379"/>
                  <a:pt x="253" y="379"/>
                </a:cubicBezTo>
                <a:cubicBezTo>
                  <a:pt x="255" y="375"/>
                  <a:pt x="258" y="372"/>
                  <a:pt x="259" y="368"/>
                </a:cubicBezTo>
                <a:cubicBezTo>
                  <a:pt x="259" y="368"/>
                  <a:pt x="260" y="368"/>
                  <a:pt x="260" y="368"/>
                </a:cubicBezTo>
                <a:cubicBezTo>
                  <a:pt x="261" y="368"/>
                  <a:pt x="261" y="369"/>
                  <a:pt x="261" y="369"/>
                </a:cubicBezTo>
                <a:cubicBezTo>
                  <a:pt x="261" y="370"/>
                  <a:pt x="261" y="371"/>
                  <a:pt x="261" y="371"/>
                </a:cubicBezTo>
                <a:cubicBezTo>
                  <a:pt x="260" y="373"/>
                  <a:pt x="259" y="375"/>
                  <a:pt x="259" y="377"/>
                </a:cubicBezTo>
                <a:cubicBezTo>
                  <a:pt x="258" y="378"/>
                  <a:pt x="259" y="379"/>
                  <a:pt x="259" y="381"/>
                </a:cubicBezTo>
                <a:cubicBezTo>
                  <a:pt x="260" y="381"/>
                  <a:pt x="260" y="381"/>
                  <a:pt x="260" y="381"/>
                </a:cubicBezTo>
                <a:cubicBezTo>
                  <a:pt x="260" y="381"/>
                  <a:pt x="260" y="381"/>
                  <a:pt x="260" y="381"/>
                </a:cubicBezTo>
                <a:cubicBezTo>
                  <a:pt x="260" y="382"/>
                  <a:pt x="261" y="383"/>
                  <a:pt x="261" y="384"/>
                </a:cubicBezTo>
                <a:cubicBezTo>
                  <a:pt x="261" y="384"/>
                  <a:pt x="261" y="384"/>
                  <a:pt x="261" y="384"/>
                </a:cubicBezTo>
                <a:cubicBezTo>
                  <a:pt x="261" y="385"/>
                  <a:pt x="261" y="385"/>
                  <a:pt x="261" y="385"/>
                </a:cubicBezTo>
                <a:cubicBezTo>
                  <a:pt x="261" y="384"/>
                  <a:pt x="261" y="384"/>
                  <a:pt x="261" y="384"/>
                </a:cubicBezTo>
                <a:cubicBezTo>
                  <a:pt x="261" y="384"/>
                  <a:pt x="261" y="384"/>
                  <a:pt x="261" y="384"/>
                </a:cubicBezTo>
                <a:cubicBezTo>
                  <a:pt x="260" y="383"/>
                  <a:pt x="260" y="382"/>
                  <a:pt x="260" y="381"/>
                </a:cubicBezTo>
                <a:cubicBezTo>
                  <a:pt x="260" y="381"/>
                  <a:pt x="260" y="381"/>
                  <a:pt x="260" y="381"/>
                </a:cubicBezTo>
                <a:cubicBezTo>
                  <a:pt x="260" y="381"/>
                  <a:pt x="260" y="381"/>
                  <a:pt x="259" y="381"/>
                </a:cubicBezTo>
                <a:cubicBezTo>
                  <a:pt x="258" y="380"/>
                  <a:pt x="257" y="380"/>
                  <a:pt x="257" y="380"/>
                </a:cubicBezTo>
                <a:cubicBezTo>
                  <a:pt x="255" y="379"/>
                  <a:pt x="254" y="379"/>
                  <a:pt x="253" y="379"/>
                </a:cubicBezTo>
                <a:cubicBezTo>
                  <a:pt x="253" y="379"/>
                  <a:pt x="253" y="379"/>
                  <a:pt x="253" y="379"/>
                </a:cubicBezTo>
                <a:cubicBezTo>
                  <a:pt x="253" y="379"/>
                  <a:pt x="253" y="379"/>
                  <a:pt x="252" y="379"/>
                </a:cubicBezTo>
                <a:cubicBezTo>
                  <a:pt x="252" y="381"/>
                  <a:pt x="250" y="381"/>
                  <a:pt x="249" y="381"/>
                </a:cubicBezTo>
                <a:cubicBezTo>
                  <a:pt x="249" y="381"/>
                  <a:pt x="249" y="381"/>
                  <a:pt x="249" y="381"/>
                </a:cubicBezTo>
                <a:cubicBezTo>
                  <a:pt x="249" y="381"/>
                  <a:pt x="249" y="381"/>
                  <a:pt x="249" y="382"/>
                </a:cubicBezTo>
                <a:cubicBezTo>
                  <a:pt x="248" y="384"/>
                  <a:pt x="249" y="387"/>
                  <a:pt x="248" y="389"/>
                </a:cubicBezTo>
                <a:cubicBezTo>
                  <a:pt x="247" y="390"/>
                  <a:pt x="248" y="391"/>
                  <a:pt x="249" y="392"/>
                </a:cubicBezTo>
                <a:cubicBezTo>
                  <a:pt x="250" y="392"/>
                  <a:pt x="250" y="392"/>
                  <a:pt x="251" y="392"/>
                </a:cubicBezTo>
                <a:cubicBezTo>
                  <a:pt x="251" y="392"/>
                  <a:pt x="251" y="392"/>
                  <a:pt x="251" y="392"/>
                </a:cubicBezTo>
                <a:cubicBezTo>
                  <a:pt x="251" y="391"/>
                  <a:pt x="251" y="391"/>
                  <a:pt x="251" y="391"/>
                </a:cubicBezTo>
                <a:cubicBezTo>
                  <a:pt x="251" y="391"/>
                  <a:pt x="251" y="390"/>
                  <a:pt x="252" y="390"/>
                </a:cubicBezTo>
                <a:cubicBezTo>
                  <a:pt x="252" y="390"/>
                  <a:pt x="252" y="390"/>
                  <a:pt x="252" y="390"/>
                </a:cubicBezTo>
                <a:cubicBezTo>
                  <a:pt x="252" y="391"/>
                  <a:pt x="251" y="391"/>
                  <a:pt x="251" y="391"/>
                </a:cubicBezTo>
                <a:cubicBezTo>
                  <a:pt x="251" y="391"/>
                  <a:pt x="251" y="392"/>
                  <a:pt x="251" y="392"/>
                </a:cubicBezTo>
                <a:cubicBezTo>
                  <a:pt x="251" y="392"/>
                  <a:pt x="251" y="392"/>
                  <a:pt x="251" y="392"/>
                </a:cubicBezTo>
                <a:cubicBezTo>
                  <a:pt x="250" y="393"/>
                  <a:pt x="250" y="394"/>
                  <a:pt x="250" y="394"/>
                </a:cubicBezTo>
                <a:cubicBezTo>
                  <a:pt x="251" y="395"/>
                  <a:pt x="252" y="396"/>
                  <a:pt x="251" y="398"/>
                </a:cubicBezTo>
                <a:cubicBezTo>
                  <a:pt x="251" y="399"/>
                  <a:pt x="251" y="400"/>
                  <a:pt x="250" y="401"/>
                </a:cubicBezTo>
                <a:cubicBezTo>
                  <a:pt x="250" y="402"/>
                  <a:pt x="250" y="403"/>
                  <a:pt x="250" y="404"/>
                </a:cubicBezTo>
                <a:cubicBezTo>
                  <a:pt x="252" y="406"/>
                  <a:pt x="252" y="408"/>
                  <a:pt x="253" y="410"/>
                </a:cubicBezTo>
                <a:cubicBezTo>
                  <a:pt x="253" y="411"/>
                  <a:pt x="254" y="411"/>
                  <a:pt x="254" y="411"/>
                </a:cubicBezTo>
                <a:cubicBezTo>
                  <a:pt x="254" y="411"/>
                  <a:pt x="255" y="411"/>
                  <a:pt x="255" y="410"/>
                </a:cubicBezTo>
                <a:cubicBezTo>
                  <a:pt x="256" y="408"/>
                  <a:pt x="258" y="405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7" y="402"/>
                  <a:pt x="257" y="401"/>
                  <a:pt x="257" y="401"/>
                </a:cubicBezTo>
                <a:cubicBezTo>
                  <a:pt x="257" y="401"/>
                  <a:pt x="258" y="401"/>
                  <a:pt x="258" y="401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9" y="402"/>
                  <a:pt x="259" y="402"/>
                </a:cubicBezTo>
                <a:cubicBezTo>
                  <a:pt x="259" y="402"/>
                  <a:pt x="259" y="402"/>
                  <a:pt x="259" y="402"/>
                </a:cubicBezTo>
                <a:cubicBezTo>
                  <a:pt x="259" y="402"/>
                  <a:pt x="260" y="402"/>
                  <a:pt x="260" y="402"/>
                </a:cubicBezTo>
                <a:cubicBezTo>
                  <a:pt x="260" y="402"/>
                  <a:pt x="260" y="402"/>
                  <a:pt x="260" y="402"/>
                </a:cubicBezTo>
                <a:cubicBezTo>
                  <a:pt x="260" y="402"/>
                  <a:pt x="260" y="402"/>
                  <a:pt x="259" y="402"/>
                </a:cubicBezTo>
                <a:cubicBezTo>
                  <a:pt x="260" y="403"/>
                  <a:pt x="261" y="404"/>
                  <a:pt x="261" y="405"/>
                </a:cubicBezTo>
                <a:cubicBezTo>
                  <a:pt x="261" y="405"/>
                  <a:pt x="261" y="405"/>
                  <a:pt x="262" y="405"/>
                </a:cubicBezTo>
                <a:cubicBezTo>
                  <a:pt x="262" y="405"/>
                  <a:pt x="262" y="406"/>
                  <a:pt x="262" y="406"/>
                </a:cubicBezTo>
                <a:cubicBezTo>
                  <a:pt x="262" y="406"/>
                  <a:pt x="262" y="406"/>
                  <a:pt x="262" y="407"/>
                </a:cubicBezTo>
                <a:cubicBezTo>
                  <a:pt x="262" y="408"/>
                  <a:pt x="262" y="408"/>
                  <a:pt x="262" y="407"/>
                </a:cubicBezTo>
                <a:cubicBezTo>
                  <a:pt x="262" y="407"/>
                  <a:pt x="262" y="406"/>
                  <a:pt x="262" y="406"/>
                </a:cubicBezTo>
                <a:cubicBezTo>
                  <a:pt x="262" y="406"/>
                  <a:pt x="262" y="406"/>
                  <a:pt x="262" y="406"/>
                </a:cubicBezTo>
                <a:cubicBezTo>
                  <a:pt x="262" y="406"/>
                  <a:pt x="261" y="405"/>
                  <a:pt x="261" y="405"/>
                </a:cubicBezTo>
                <a:cubicBezTo>
                  <a:pt x="261" y="405"/>
                  <a:pt x="261" y="405"/>
                  <a:pt x="261" y="405"/>
                </a:cubicBezTo>
                <a:cubicBezTo>
                  <a:pt x="260" y="406"/>
                  <a:pt x="260" y="407"/>
                  <a:pt x="260" y="409"/>
                </a:cubicBezTo>
                <a:cubicBezTo>
                  <a:pt x="260" y="410"/>
                  <a:pt x="261" y="411"/>
                  <a:pt x="262" y="411"/>
                </a:cubicBezTo>
                <a:cubicBezTo>
                  <a:pt x="263" y="412"/>
                  <a:pt x="264" y="412"/>
                  <a:pt x="264" y="412"/>
                </a:cubicBezTo>
                <a:cubicBezTo>
                  <a:pt x="266" y="412"/>
                  <a:pt x="266" y="413"/>
                  <a:pt x="265" y="414"/>
                </a:cubicBezTo>
                <a:cubicBezTo>
                  <a:pt x="264" y="415"/>
                  <a:pt x="262" y="417"/>
                  <a:pt x="262" y="420"/>
                </a:cubicBezTo>
                <a:cubicBezTo>
                  <a:pt x="262" y="421"/>
                  <a:pt x="261" y="421"/>
                  <a:pt x="260" y="421"/>
                </a:cubicBezTo>
                <a:cubicBezTo>
                  <a:pt x="259" y="422"/>
                  <a:pt x="259" y="422"/>
                  <a:pt x="260" y="423"/>
                </a:cubicBezTo>
                <a:cubicBezTo>
                  <a:pt x="262" y="425"/>
                  <a:pt x="262" y="426"/>
                  <a:pt x="259" y="427"/>
                </a:cubicBezTo>
                <a:cubicBezTo>
                  <a:pt x="259" y="428"/>
                  <a:pt x="258" y="428"/>
                  <a:pt x="258" y="428"/>
                </a:cubicBezTo>
                <a:cubicBezTo>
                  <a:pt x="259" y="430"/>
                  <a:pt x="260" y="432"/>
                  <a:pt x="262" y="431"/>
                </a:cubicBezTo>
                <a:cubicBezTo>
                  <a:pt x="264" y="431"/>
                  <a:pt x="266" y="430"/>
                  <a:pt x="268" y="430"/>
                </a:cubicBezTo>
                <a:cubicBezTo>
                  <a:pt x="268" y="430"/>
                  <a:pt x="269" y="430"/>
                  <a:pt x="269" y="430"/>
                </a:cubicBezTo>
                <a:cubicBezTo>
                  <a:pt x="269" y="431"/>
                  <a:pt x="269" y="431"/>
                  <a:pt x="268" y="432"/>
                </a:cubicBezTo>
                <a:cubicBezTo>
                  <a:pt x="268" y="432"/>
                  <a:pt x="267" y="433"/>
                  <a:pt x="266" y="434"/>
                </a:cubicBezTo>
                <a:cubicBezTo>
                  <a:pt x="264" y="435"/>
                  <a:pt x="264" y="437"/>
                  <a:pt x="264" y="439"/>
                </a:cubicBezTo>
                <a:cubicBezTo>
                  <a:pt x="264" y="440"/>
                  <a:pt x="264" y="440"/>
                  <a:pt x="265" y="441"/>
                </a:cubicBezTo>
                <a:cubicBezTo>
                  <a:pt x="265" y="441"/>
                  <a:pt x="265" y="441"/>
                  <a:pt x="265" y="441"/>
                </a:cubicBezTo>
                <a:cubicBezTo>
                  <a:pt x="265" y="441"/>
                  <a:pt x="265" y="440"/>
                  <a:pt x="265" y="440"/>
                </a:cubicBezTo>
                <a:cubicBezTo>
                  <a:pt x="265" y="440"/>
                  <a:pt x="265" y="440"/>
                  <a:pt x="265" y="440"/>
                </a:cubicBezTo>
                <a:cubicBezTo>
                  <a:pt x="265" y="440"/>
                  <a:pt x="265" y="440"/>
                  <a:pt x="265" y="440"/>
                </a:cubicBezTo>
                <a:cubicBezTo>
                  <a:pt x="266" y="440"/>
                  <a:pt x="265" y="440"/>
                  <a:pt x="265" y="440"/>
                </a:cubicBezTo>
                <a:cubicBezTo>
                  <a:pt x="265" y="440"/>
                  <a:pt x="265" y="441"/>
                  <a:pt x="265" y="441"/>
                </a:cubicBezTo>
                <a:cubicBezTo>
                  <a:pt x="266" y="442"/>
                  <a:pt x="268" y="444"/>
                  <a:pt x="269" y="445"/>
                </a:cubicBezTo>
                <a:cubicBezTo>
                  <a:pt x="270" y="446"/>
                  <a:pt x="270" y="447"/>
                  <a:pt x="270" y="448"/>
                </a:cubicBezTo>
                <a:cubicBezTo>
                  <a:pt x="269" y="449"/>
                  <a:pt x="269" y="450"/>
                  <a:pt x="268" y="451"/>
                </a:cubicBezTo>
                <a:cubicBezTo>
                  <a:pt x="268" y="451"/>
                  <a:pt x="268" y="451"/>
                  <a:pt x="268" y="451"/>
                </a:cubicBezTo>
                <a:cubicBezTo>
                  <a:pt x="268" y="451"/>
                  <a:pt x="268" y="451"/>
                  <a:pt x="268" y="451"/>
                </a:cubicBezTo>
                <a:cubicBezTo>
                  <a:pt x="268" y="451"/>
                  <a:pt x="268" y="451"/>
                  <a:pt x="268" y="451"/>
                </a:cubicBezTo>
                <a:cubicBezTo>
                  <a:pt x="268" y="452"/>
                  <a:pt x="268" y="453"/>
                  <a:pt x="268" y="454"/>
                </a:cubicBezTo>
                <a:cubicBezTo>
                  <a:pt x="269" y="455"/>
                  <a:pt x="269" y="456"/>
                  <a:pt x="268" y="458"/>
                </a:cubicBezTo>
                <a:cubicBezTo>
                  <a:pt x="268" y="458"/>
                  <a:pt x="267" y="458"/>
                  <a:pt x="267" y="458"/>
                </a:cubicBezTo>
                <a:cubicBezTo>
                  <a:pt x="270" y="464"/>
                  <a:pt x="270" y="464"/>
                  <a:pt x="270" y="464"/>
                </a:cubicBezTo>
                <a:cubicBezTo>
                  <a:pt x="271" y="464"/>
                  <a:pt x="273" y="465"/>
                  <a:pt x="274" y="467"/>
                </a:cubicBezTo>
                <a:cubicBezTo>
                  <a:pt x="275" y="468"/>
                  <a:pt x="276" y="469"/>
                  <a:pt x="278" y="470"/>
                </a:cubicBezTo>
                <a:cubicBezTo>
                  <a:pt x="279" y="470"/>
                  <a:pt x="281" y="471"/>
                  <a:pt x="282" y="472"/>
                </a:cubicBezTo>
                <a:cubicBezTo>
                  <a:pt x="283" y="472"/>
                  <a:pt x="283" y="473"/>
                  <a:pt x="283" y="474"/>
                </a:cubicBezTo>
                <a:cubicBezTo>
                  <a:pt x="282" y="475"/>
                  <a:pt x="282" y="477"/>
                  <a:pt x="283" y="479"/>
                </a:cubicBezTo>
                <a:cubicBezTo>
                  <a:pt x="283" y="480"/>
                  <a:pt x="283" y="480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2"/>
                  <a:pt x="284" y="483"/>
                </a:cubicBezTo>
                <a:cubicBezTo>
                  <a:pt x="285" y="483"/>
                  <a:pt x="286" y="483"/>
                  <a:pt x="286" y="483"/>
                </a:cubicBezTo>
                <a:cubicBezTo>
                  <a:pt x="288" y="483"/>
                  <a:pt x="289" y="484"/>
                  <a:pt x="289" y="485"/>
                </a:cubicBezTo>
                <a:cubicBezTo>
                  <a:pt x="290" y="487"/>
                  <a:pt x="290" y="489"/>
                  <a:pt x="291" y="491"/>
                </a:cubicBezTo>
                <a:cubicBezTo>
                  <a:pt x="292" y="492"/>
                  <a:pt x="291" y="494"/>
                  <a:pt x="291" y="496"/>
                </a:cubicBezTo>
                <a:cubicBezTo>
                  <a:pt x="290" y="496"/>
                  <a:pt x="290" y="497"/>
                  <a:pt x="290" y="497"/>
                </a:cubicBezTo>
                <a:cubicBezTo>
                  <a:pt x="289" y="497"/>
                  <a:pt x="288" y="498"/>
                  <a:pt x="287" y="498"/>
                </a:cubicBezTo>
                <a:cubicBezTo>
                  <a:pt x="285" y="497"/>
                  <a:pt x="282" y="497"/>
                  <a:pt x="280" y="495"/>
                </a:cubicBezTo>
                <a:cubicBezTo>
                  <a:pt x="281" y="495"/>
                  <a:pt x="281" y="495"/>
                  <a:pt x="281" y="495"/>
                </a:cubicBezTo>
                <a:cubicBezTo>
                  <a:pt x="281" y="495"/>
                  <a:pt x="281" y="495"/>
                  <a:pt x="280" y="495"/>
                </a:cubicBezTo>
                <a:cubicBezTo>
                  <a:pt x="281" y="495"/>
                  <a:pt x="282" y="495"/>
                  <a:pt x="283" y="495"/>
                </a:cubicBezTo>
                <a:cubicBezTo>
                  <a:pt x="285" y="495"/>
                  <a:pt x="286" y="494"/>
                  <a:pt x="286" y="493"/>
                </a:cubicBezTo>
                <a:cubicBezTo>
                  <a:pt x="286" y="489"/>
                  <a:pt x="285" y="486"/>
                  <a:pt x="284" y="483"/>
                </a:cubicBezTo>
                <a:cubicBezTo>
                  <a:pt x="283" y="482"/>
                  <a:pt x="281" y="482"/>
                  <a:pt x="281" y="480"/>
                </a:cubicBezTo>
                <a:cubicBezTo>
                  <a:pt x="281" y="479"/>
                  <a:pt x="280" y="477"/>
                  <a:pt x="280" y="476"/>
                </a:cubicBezTo>
                <a:cubicBezTo>
                  <a:pt x="279" y="473"/>
                  <a:pt x="277" y="471"/>
                  <a:pt x="274" y="470"/>
                </a:cubicBezTo>
                <a:cubicBezTo>
                  <a:pt x="272" y="469"/>
                  <a:pt x="270" y="468"/>
                  <a:pt x="268" y="466"/>
                </a:cubicBezTo>
                <a:cubicBezTo>
                  <a:pt x="267" y="466"/>
                  <a:pt x="266" y="465"/>
                  <a:pt x="265" y="464"/>
                </a:cubicBezTo>
                <a:cubicBezTo>
                  <a:pt x="264" y="463"/>
                  <a:pt x="263" y="463"/>
                  <a:pt x="262" y="463"/>
                </a:cubicBezTo>
                <a:cubicBezTo>
                  <a:pt x="261" y="463"/>
                  <a:pt x="260" y="464"/>
                  <a:pt x="260" y="465"/>
                </a:cubicBezTo>
                <a:cubicBezTo>
                  <a:pt x="261" y="466"/>
                  <a:pt x="261" y="468"/>
                  <a:pt x="261" y="470"/>
                </a:cubicBezTo>
                <a:cubicBezTo>
                  <a:pt x="261" y="471"/>
                  <a:pt x="261" y="472"/>
                  <a:pt x="262" y="472"/>
                </a:cubicBezTo>
                <a:cubicBezTo>
                  <a:pt x="263" y="474"/>
                  <a:pt x="265" y="475"/>
                  <a:pt x="266" y="477"/>
                </a:cubicBezTo>
                <a:cubicBezTo>
                  <a:pt x="269" y="482"/>
                  <a:pt x="274" y="486"/>
                  <a:pt x="277" y="491"/>
                </a:cubicBezTo>
                <a:cubicBezTo>
                  <a:pt x="277" y="492"/>
                  <a:pt x="278" y="493"/>
                  <a:pt x="279" y="493"/>
                </a:cubicBezTo>
                <a:cubicBezTo>
                  <a:pt x="279" y="493"/>
                  <a:pt x="279" y="493"/>
                  <a:pt x="279" y="493"/>
                </a:cubicBezTo>
                <a:cubicBezTo>
                  <a:pt x="279" y="493"/>
                  <a:pt x="279" y="493"/>
                  <a:pt x="279" y="493"/>
                </a:cubicBezTo>
                <a:cubicBezTo>
                  <a:pt x="277" y="494"/>
                  <a:pt x="275" y="496"/>
                  <a:pt x="275" y="498"/>
                </a:cubicBezTo>
                <a:cubicBezTo>
                  <a:pt x="275" y="502"/>
                  <a:pt x="275" y="506"/>
                  <a:pt x="275" y="510"/>
                </a:cubicBezTo>
                <a:cubicBezTo>
                  <a:pt x="275" y="515"/>
                  <a:pt x="274" y="519"/>
                  <a:pt x="273" y="523"/>
                </a:cubicBezTo>
                <a:cubicBezTo>
                  <a:pt x="271" y="528"/>
                  <a:pt x="269" y="532"/>
                  <a:pt x="268" y="537"/>
                </a:cubicBezTo>
                <a:cubicBezTo>
                  <a:pt x="267" y="542"/>
                  <a:pt x="265" y="546"/>
                  <a:pt x="262" y="550"/>
                </a:cubicBezTo>
                <a:cubicBezTo>
                  <a:pt x="260" y="554"/>
                  <a:pt x="259" y="558"/>
                  <a:pt x="259" y="562"/>
                </a:cubicBezTo>
                <a:cubicBezTo>
                  <a:pt x="259" y="563"/>
                  <a:pt x="259" y="564"/>
                  <a:pt x="259" y="564"/>
                </a:cubicBezTo>
                <a:cubicBezTo>
                  <a:pt x="260" y="569"/>
                  <a:pt x="259" y="574"/>
                  <a:pt x="256" y="578"/>
                </a:cubicBezTo>
                <a:cubicBezTo>
                  <a:pt x="255" y="579"/>
                  <a:pt x="255" y="581"/>
                  <a:pt x="256" y="582"/>
                </a:cubicBezTo>
                <a:cubicBezTo>
                  <a:pt x="257" y="585"/>
                  <a:pt x="258" y="588"/>
                  <a:pt x="257" y="591"/>
                </a:cubicBezTo>
                <a:cubicBezTo>
                  <a:pt x="256" y="593"/>
                  <a:pt x="257" y="594"/>
                  <a:pt x="257" y="596"/>
                </a:cubicBezTo>
                <a:cubicBezTo>
                  <a:pt x="257" y="596"/>
                  <a:pt x="257" y="597"/>
                  <a:pt x="257" y="598"/>
                </a:cubicBezTo>
                <a:cubicBezTo>
                  <a:pt x="258" y="601"/>
                  <a:pt x="259" y="603"/>
                  <a:pt x="260" y="605"/>
                </a:cubicBezTo>
                <a:cubicBezTo>
                  <a:pt x="261" y="606"/>
                  <a:pt x="261" y="606"/>
                  <a:pt x="262" y="607"/>
                </a:cubicBezTo>
                <a:cubicBezTo>
                  <a:pt x="264" y="608"/>
                  <a:pt x="264" y="608"/>
                  <a:pt x="263" y="609"/>
                </a:cubicBezTo>
                <a:cubicBezTo>
                  <a:pt x="263" y="610"/>
                  <a:pt x="262" y="611"/>
                  <a:pt x="262" y="612"/>
                </a:cubicBezTo>
                <a:cubicBezTo>
                  <a:pt x="262" y="613"/>
                  <a:pt x="262" y="613"/>
                  <a:pt x="262" y="614"/>
                </a:cubicBezTo>
                <a:cubicBezTo>
                  <a:pt x="263" y="617"/>
                  <a:pt x="264" y="619"/>
                  <a:pt x="263" y="622"/>
                </a:cubicBezTo>
                <a:cubicBezTo>
                  <a:pt x="263" y="622"/>
                  <a:pt x="264" y="623"/>
                  <a:pt x="264" y="624"/>
                </a:cubicBezTo>
                <a:cubicBezTo>
                  <a:pt x="265" y="627"/>
                  <a:pt x="267" y="631"/>
                  <a:pt x="268" y="634"/>
                </a:cubicBezTo>
                <a:cubicBezTo>
                  <a:pt x="269" y="635"/>
                  <a:pt x="269" y="637"/>
                  <a:pt x="269" y="639"/>
                </a:cubicBezTo>
                <a:cubicBezTo>
                  <a:pt x="269" y="641"/>
                  <a:pt x="270" y="642"/>
                  <a:pt x="271" y="642"/>
                </a:cubicBezTo>
                <a:cubicBezTo>
                  <a:pt x="276" y="643"/>
                  <a:pt x="280" y="646"/>
                  <a:pt x="284" y="649"/>
                </a:cubicBezTo>
                <a:cubicBezTo>
                  <a:pt x="288" y="651"/>
                  <a:pt x="290" y="654"/>
                  <a:pt x="290" y="658"/>
                </a:cubicBezTo>
                <a:cubicBezTo>
                  <a:pt x="290" y="661"/>
                  <a:pt x="291" y="664"/>
                  <a:pt x="292" y="667"/>
                </a:cubicBezTo>
                <a:cubicBezTo>
                  <a:pt x="293" y="673"/>
                  <a:pt x="296" y="678"/>
                  <a:pt x="297" y="683"/>
                </a:cubicBezTo>
                <a:cubicBezTo>
                  <a:pt x="297" y="685"/>
                  <a:pt x="298" y="686"/>
                  <a:pt x="299" y="688"/>
                </a:cubicBezTo>
                <a:cubicBezTo>
                  <a:pt x="302" y="690"/>
                  <a:pt x="304" y="693"/>
                  <a:pt x="306" y="696"/>
                </a:cubicBezTo>
                <a:cubicBezTo>
                  <a:pt x="307" y="698"/>
                  <a:pt x="306" y="699"/>
                  <a:pt x="305" y="701"/>
                </a:cubicBezTo>
                <a:cubicBezTo>
                  <a:pt x="305" y="702"/>
                  <a:pt x="304" y="702"/>
                  <a:pt x="302" y="702"/>
                </a:cubicBezTo>
                <a:cubicBezTo>
                  <a:pt x="302" y="702"/>
                  <a:pt x="302" y="702"/>
                  <a:pt x="302" y="702"/>
                </a:cubicBezTo>
                <a:cubicBezTo>
                  <a:pt x="301" y="703"/>
                  <a:pt x="300" y="704"/>
                  <a:pt x="301" y="705"/>
                </a:cubicBezTo>
                <a:cubicBezTo>
                  <a:pt x="302" y="707"/>
                  <a:pt x="304" y="709"/>
                  <a:pt x="307" y="711"/>
                </a:cubicBezTo>
                <a:cubicBezTo>
                  <a:pt x="310" y="712"/>
                  <a:pt x="313" y="715"/>
                  <a:pt x="315" y="718"/>
                </a:cubicBezTo>
                <a:cubicBezTo>
                  <a:pt x="317" y="719"/>
                  <a:pt x="317" y="720"/>
                  <a:pt x="317" y="722"/>
                </a:cubicBezTo>
                <a:cubicBezTo>
                  <a:pt x="317" y="723"/>
                  <a:pt x="317" y="724"/>
                  <a:pt x="317" y="726"/>
                </a:cubicBezTo>
                <a:cubicBezTo>
                  <a:pt x="316" y="728"/>
                  <a:pt x="317" y="729"/>
                  <a:pt x="318" y="731"/>
                </a:cubicBezTo>
                <a:cubicBezTo>
                  <a:pt x="322" y="735"/>
                  <a:pt x="328" y="738"/>
                  <a:pt x="330" y="744"/>
                </a:cubicBezTo>
                <a:cubicBezTo>
                  <a:pt x="331" y="745"/>
                  <a:pt x="332" y="745"/>
                  <a:pt x="333" y="744"/>
                </a:cubicBezTo>
                <a:cubicBezTo>
                  <a:pt x="335" y="743"/>
                  <a:pt x="335" y="742"/>
                  <a:pt x="335" y="740"/>
                </a:cubicBezTo>
                <a:cubicBezTo>
                  <a:pt x="334" y="738"/>
                  <a:pt x="333" y="737"/>
                  <a:pt x="332" y="735"/>
                </a:cubicBezTo>
                <a:cubicBezTo>
                  <a:pt x="331" y="734"/>
                  <a:pt x="327" y="728"/>
                  <a:pt x="327" y="726"/>
                </a:cubicBezTo>
                <a:cubicBezTo>
                  <a:pt x="326" y="725"/>
                  <a:pt x="326" y="723"/>
                  <a:pt x="325" y="722"/>
                </a:cubicBezTo>
                <a:cubicBezTo>
                  <a:pt x="325" y="720"/>
                  <a:pt x="325" y="717"/>
                  <a:pt x="324" y="715"/>
                </a:cubicBezTo>
                <a:cubicBezTo>
                  <a:pt x="324" y="712"/>
                  <a:pt x="321" y="711"/>
                  <a:pt x="320" y="708"/>
                </a:cubicBezTo>
                <a:cubicBezTo>
                  <a:pt x="319" y="705"/>
                  <a:pt x="317" y="701"/>
                  <a:pt x="315" y="697"/>
                </a:cubicBezTo>
                <a:cubicBezTo>
                  <a:pt x="313" y="694"/>
                  <a:pt x="311" y="690"/>
                  <a:pt x="308" y="686"/>
                </a:cubicBezTo>
                <a:cubicBezTo>
                  <a:pt x="308" y="686"/>
                  <a:pt x="307" y="685"/>
                  <a:pt x="307" y="684"/>
                </a:cubicBezTo>
                <a:cubicBezTo>
                  <a:pt x="307" y="680"/>
                  <a:pt x="306" y="675"/>
                  <a:pt x="307" y="671"/>
                </a:cubicBezTo>
                <a:cubicBezTo>
                  <a:pt x="307" y="670"/>
                  <a:pt x="308" y="670"/>
                  <a:pt x="308" y="670"/>
                </a:cubicBezTo>
                <a:cubicBezTo>
                  <a:pt x="310" y="671"/>
                  <a:pt x="312" y="672"/>
                  <a:pt x="313" y="672"/>
                </a:cubicBezTo>
                <a:cubicBezTo>
                  <a:pt x="315" y="673"/>
                  <a:pt x="316" y="674"/>
                  <a:pt x="316" y="676"/>
                </a:cubicBezTo>
                <a:cubicBezTo>
                  <a:pt x="317" y="680"/>
                  <a:pt x="317" y="684"/>
                  <a:pt x="319" y="687"/>
                </a:cubicBezTo>
                <a:cubicBezTo>
                  <a:pt x="321" y="693"/>
                  <a:pt x="324" y="698"/>
                  <a:pt x="327" y="702"/>
                </a:cubicBezTo>
                <a:cubicBezTo>
                  <a:pt x="328" y="703"/>
                  <a:pt x="329" y="704"/>
                  <a:pt x="329" y="705"/>
                </a:cubicBezTo>
                <a:cubicBezTo>
                  <a:pt x="330" y="708"/>
                  <a:pt x="332" y="710"/>
                  <a:pt x="334" y="711"/>
                </a:cubicBezTo>
                <a:cubicBezTo>
                  <a:pt x="335" y="712"/>
                  <a:pt x="337" y="713"/>
                  <a:pt x="338" y="715"/>
                </a:cubicBezTo>
                <a:cubicBezTo>
                  <a:pt x="339" y="715"/>
                  <a:pt x="339" y="716"/>
                  <a:pt x="338" y="717"/>
                </a:cubicBezTo>
                <a:cubicBezTo>
                  <a:pt x="338" y="718"/>
                  <a:pt x="338" y="718"/>
                  <a:pt x="337" y="719"/>
                </a:cubicBezTo>
                <a:cubicBezTo>
                  <a:pt x="336" y="720"/>
                  <a:pt x="337" y="722"/>
                  <a:pt x="338" y="723"/>
                </a:cubicBezTo>
                <a:cubicBezTo>
                  <a:pt x="339" y="724"/>
                  <a:pt x="341" y="725"/>
                  <a:pt x="343" y="726"/>
                </a:cubicBezTo>
                <a:cubicBezTo>
                  <a:pt x="345" y="727"/>
                  <a:pt x="346" y="728"/>
                  <a:pt x="346" y="731"/>
                </a:cubicBezTo>
                <a:cubicBezTo>
                  <a:pt x="346" y="732"/>
                  <a:pt x="347" y="733"/>
                  <a:pt x="348" y="733"/>
                </a:cubicBezTo>
                <a:cubicBezTo>
                  <a:pt x="357" y="743"/>
                  <a:pt x="360" y="747"/>
                  <a:pt x="362" y="758"/>
                </a:cubicBezTo>
                <a:cubicBezTo>
                  <a:pt x="362" y="759"/>
                  <a:pt x="362" y="760"/>
                  <a:pt x="362" y="761"/>
                </a:cubicBezTo>
                <a:cubicBezTo>
                  <a:pt x="362" y="762"/>
                  <a:pt x="361" y="763"/>
                  <a:pt x="361" y="764"/>
                </a:cubicBezTo>
                <a:cubicBezTo>
                  <a:pt x="359" y="767"/>
                  <a:pt x="360" y="769"/>
                  <a:pt x="361" y="772"/>
                </a:cubicBezTo>
                <a:cubicBezTo>
                  <a:pt x="362" y="774"/>
                  <a:pt x="364" y="776"/>
                  <a:pt x="367" y="777"/>
                </a:cubicBezTo>
                <a:cubicBezTo>
                  <a:pt x="369" y="778"/>
                  <a:pt x="371" y="779"/>
                  <a:pt x="373" y="782"/>
                </a:cubicBezTo>
                <a:cubicBezTo>
                  <a:pt x="374" y="784"/>
                  <a:pt x="377" y="785"/>
                  <a:pt x="379" y="786"/>
                </a:cubicBezTo>
                <a:cubicBezTo>
                  <a:pt x="380" y="786"/>
                  <a:pt x="382" y="786"/>
                  <a:pt x="383" y="786"/>
                </a:cubicBezTo>
                <a:cubicBezTo>
                  <a:pt x="384" y="787"/>
                  <a:pt x="385" y="787"/>
                  <a:pt x="386" y="788"/>
                </a:cubicBezTo>
                <a:cubicBezTo>
                  <a:pt x="390" y="791"/>
                  <a:pt x="394" y="794"/>
                  <a:pt x="399" y="795"/>
                </a:cubicBezTo>
                <a:cubicBezTo>
                  <a:pt x="401" y="796"/>
                  <a:pt x="404" y="797"/>
                  <a:pt x="406" y="798"/>
                </a:cubicBezTo>
                <a:cubicBezTo>
                  <a:pt x="408" y="800"/>
                  <a:pt x="411" y="801"/>
                  <a:pt x="414" y="801"/>
                </a:cubicBezTo>
                <a:cubicBezTo>
                  <a:pt x="424" y="804"/>
                  <a:pt x="424" y="804"/>
                  <a:pt x="433" y="801"/>
                </a:cubicBezTo>
                <a:cubicBezTo>
                  <a:pt x="436" y="800"/>
                  <a:pt x="439" y="800"/>
                  <a:pt x="441" y="802"/>
                </a:cubicBezTo>
                <a:cubicBezTo>
                  <a:pt x="445" y="806"/>
                  <a:pt x="450" y="809"/>
                  <a:pt x="454" y="814"/>
                </a:cubicBezTo>
                <a:cubicBezTo>
                  <a:pt x="456" y="816"/>
                  <a:pt x="458" y="818"/>
                  <a:pt x="461" y="818"/>
                </a:cubicBezTo>
                <a:cubicBezTo>
                  <a:pt x="465" y="818"/>
                  <a:pt x="468" y="819"/>
                  <a:pt x="472" y="821"/>
                </a:cubicBezTo>
                <a:cubicBezTo>
                  <a:pt x="476" y="822"/>
                  <a:pt x="480" y="824"/>
                  <a:pt x="485" y="823"/>
                </a:cubicBezTo>
                <a:cubicBezTo>
                  <a:pt x="486" y="823"/>
                  <a:pt x="486" y="824"/>
                  <a:pt x="487" y="825"/>
                </a:cubicBezTo>
                <a:cubicBezTo>
                  <a:pt x="488" y="827"/>
                  <a:pt x="490" y="829"/>
                  <a:pt x="491" y="831"/>
                </a:cubicBezTo>
                <a:cubicBezTo>
                  <a:pt x="493" y="833"/>
                  <a:pt x="495" y="835"/>
                  <a:pt x="497" y="838"/>
                </a:cubicBezTo>
                <a:cubicBezTo>
                  <a:pt x="498" y="839"/>
                  <a:pt x="499" y="841"/>
                  <a:pt x="498" y="843"/>
                </a:cubicBezTo>
                <a:cubicBezTo>
                  <a:pt x="497" y="845"/>
                  <a:pt x="499" y="847"/>
                  <a:pt x="501" y="848"/>
                </a:cubicBezTo>
                <a:cubicBezTo>
                  <a:pt x="503" y="848"/>
                  <a:pt x="504" y="848"/>
                  <a:pt x="505" y="848"/>
                </a:cubicBezTo>
                <a:cubicBezTo>
                  <a:pt x="506" y="848"/>
                  <a:pt x="507" y="848"/>
                  <a:pt x="507" y="849"/>
                </a:cubicBezTo>
                <a:cubicBezTo>
                  <a:pt x="509" y="851"/>
                  <a:pt x="512" y="852"/>
                  <a:pt x="512" y="855"/>
                </a:cubicBezTo>
                <a:cubicBezTo>
                  <a:pt x="513" y="858"/>
                  <a:pt x="515" y="859"/>
                  <a:pt x="518" y="859"/>
                </a:cubicBezTo>
                <a:cubicBezTo>
                  <a:pt x="519" y="859"/>
                  <a:pt x="520" y="859"/>
                  <a:pt x="521" y="859"/>
                </a:cubicBezTo>
                <a:cubicBezTo>
                  <a:pt x="523" y="858"/>
                  <a:pt x="526" y="859"/>
                  <a:pt x="528" y="861"/>
                </a:cubicBezTo>
                <a:cubicBezTo>
                  <a:pt x="529" y="863"/>
                  <a:pt x="532" y="864"/>
                  <a:pt x="533" y="865"/>
                </a:cubicBezTo>
                <a:cubicBezTo>
                  <a:pt x="535" y="867"/>
                  <a:pt x="536" y="867"/>
                  <a:pt x="539" y="865"/>
                </a:cubicBezTo>
                <a:cubicBezTo>
                  <a:pt x="540" y="864"/>
                  <a:pt x="540" y="863"/>
                  <a:pt x="539" y="862"/>
                </a:cubicBezTo>
                <a:cubicBezTo>
                  <a:pt x="539" y="861"/>
                  <a:pt x="539" y="860"/>
                  <a:pt x="539" y="859"/>
                </a:cubicBezTo>
                <a:cubicBezTo>
                  <a:pt x="542" y="858"/>
                  <a:pt x="543" y="856"/>
                  <a:pt x="545" y="854"/>
                </a:cubicBezTo>
                <a:cubicBezTo>
                  <a:pt x="545" y="853"/>
                  <a:pt x="546" y="853"/>
                  <a:pt x="547" y="854"/>
                </a:cubicBezTo>
                <a:cubicBezTo>
                  <a:pt x="550" y="855"/>
                  <a:pt x="551" y="857"/>
                  <a:pt x="552" y="859"/>
                </a:cubicBezTo>
                <a:cubicBezTo>
                  <a:pt x="552" y="862"/>
                  <a:pt x="552" y="863"/>
                  <a:pt x="554" y="865"/>
                </a:cubicBezTo>
                <a:cubicBezTo>
                  <a:pt x="555" y="867"/>
                  <a:pt x="556" y="870"/>
                  <a:pt x="558" y="872"/>
                </a:cubicBezTo>
                <a:cubicBezTo>
                  <a:pt x="558" y="872"/>
                  <a:pt x="558" y="873"/>
                  <a:pt x="558" y="874"/>
                </a:cubicBezTo>
                <a:cubicBezTo>
                  <a:pt x="558" y="878"/>
                  <a:pt x="558" y="882"/>
                  <a:pt x="558" y="886"/>
                </a:cubicBezTo>
                <a:cubicBezTo>
                  <a:pt x="558" y="888"/>
                  <a:pt x="558" y="890"/>
                  <a:pt x="559" y="891"/>
                </a:cubicBezTo>
                <a:cubicBezTo>
                  <a:pt x="560" y="892"/>
                  <a:pt x="560" y="893"/>
                  <a:pt x="559" y="894"/>
                </a:cubicBezTo>
                <a:cubicBezTo>
                  <a:pt x="557" y="896"/>
                  <a:pt x="556" y="899"/>
                  <a:pt x="553" y="901"/>
                </a:cubicBezTo>
                <a:cubicBezTo>
                  <a:pt x="549" y="902"/>
                  <a:pt x="548" y="904"/>
                  <a:pt x="547" y="908"/>
                </a:cubicBezTo>
                <a:cubicBezTo>
                  <a:pt x="546" y="909"/>
                  <a:pt x="545" y="911"/>
                  <a:pt x="544" y="912"/>
                </a:cubicBezTo>
                <a:cubicBezTo>
                  <a:pt x="542" y="912"/>
                  <a:pt x="540" y="913"/>
                  <a:pt x="539" y="914"/>
                </a:cubicBezTo>
                <a:cubicBezTo>
                  <a:pt x="539" y="914"/>
                  <a:pt x="538" y="915"/>
                  <a:pt x="538" y="916"/>
                </a:cubicBezTo>
                <a:cubicBezTo>
                  <a:pt x="536" y="923"/>
                  <a:pt x="536" y="923"/>
                  <a:pt x="534" y="928"/>
                </a:cubicBezTo>
                <a:cubicBezTo>
                  <a:pt x="533" y="928"/>
                  <a:pt x="533" y="929"/>
                  <a:pt x="533" y="929"/>
                </a:cubicBezTo>
                <a:cubicBezTo>
                  <a:pt x="533" y="932"/>
                  <a:pt x="532" y="935"/>
                  <a:pt x="533" y="938"/>
                </a:cubicBezTo>
                <a:cubicBezTo>
                  <a:pt x="533" y="940"/>
                  <a:pt x="535" y="941"/>
                  <a:pt x="537" y="942"/>
                </a:cubicBezTo>
                <a:cubicBezTo>
                  <a:pt x="537" y="942"/>
                  <a:pt x="538" y="942"/>
                  <a:pt x="538" y="942"/>
                </a:cubicBezTo>
                <a:cubicBezTo>
                  <a:pt x="538" y="941"/>
                  <a:pt x="539" y="941"/>
                  <a:pt x="539" y="940"/>
                </a:cubicBezTo>
                <a:cubicBezTo>
                  <a:pt x="539" y="941"/>
                  <a:pt x="539" y="941"/>
                  <a:pt x="539" y="942"/>
                </a:cubicBezTo>
                <a:cubicBezTo>
                  <a:pt x="539" y="943"/>
                  <a:pt x="539" y="945"/>
                  <a:pt x="538" y="946"/>
                </a:cubicBezTo>
                <a:cubicBezTo>
                  <a:pt x="536" y="947"/>
                  <a:pt x="534" y="948"/>
                  <a:pt x="533" y="949"/>
                </a:cubicBezTo>
                <a:cubicBezTo>
                  <a:pt x="530" y="951"/>
                  <a:pt x="529" y="954"/>
                  <a:pt x="530" y="957"/>
                </a:cubicBezTo>
                <a:cubicBezTo>
                  <a:pt x="530" y="958"/>
                  <a:pt x="531" y="960"/>
                  <a:pt x="531" y="961"/>
                </a:cubicBezTo>
                <a:cubicBezTo>
                  <a:pt x="531" y="962"/>
                  <a:pt x="531" y="963"/>
                  <a:pt x="531" y="964"/>
                </a:cubicBezTo>
                <a:cubicBezTo>
                  <a:pt x="530" y="965"/>
                  <a:pt x="531" y="967"/>
                  <a:pt x="532" y="967"/>
                </a:cubicBezTo>
                <a:cubicBezTo>
                  <a:pt x="534" y="968"/>
                  <a:pt x="536" y="969"/>
                  <a:pt x="537" y="970"/>
                </a:cubicBezTo>
                <a:cubicBezTo>
                  <a:pt x="539" y="971"/>
                  <a:pt x="541" y="973"/>
                  <a:pt x="542" y="975"/>
                </a:cubicBezTo>
                <a:cubicBezTo>
                  <a:pt x="543" y="977"/>
                  <a:pt x="544" y="979"/>
                  <a:pt x="546" y="980"/>
                </a:cubicBezTo>
                <a:cubicBezTo>
                  <a:pt x="547" y="981"/>
                  <a:pt x="547" y="982"/>
                  <a:pt x="548" y="983"/>
                </a:cubicBezTo>
                <a:cubicBezTo>
                  <a:pt x="549" y="987"/>
                  <a:pt x="551" y="990"/>
                  <a:pt x="552" y="993"/>
                </a:cubicBezTo>
                <a:cubicBezTo>
                  <a:pt x="554" y="998"/>
                  <a:pt x="557" y="1002"/>
                  <a:pt x="559" y="1006"/>
                </a:cubicBezTo>
                <a:cubicBezTo>
                  <a:pt x="562" y="1010"/>
                  <a:pt x="565" y="1015"/>
                  <a:pt x="568" y="1020"/>
                </a:cubicBezTo>
                <a:cubicBezTo>
                  <a:pt x="568" y="1020"/>
                  <a:pt x="568" y="1021"/>
                  <a:pt x="568" y="1022"/>
                </a:cubicBezTo>
                <a:cubicBezTo>
                  <a:pt x="568" y="1025"/>
                  <a:pt x="569" y="1026"/>
                  <a:pt x="571" y="1028"/>
                </a:cubicBezTo>
                <a:cubicBezTo>
                  <a:pt x="576" y="1034"/>
                  <a:pt x="582" y="1037"/>
                  <a:pt x="588" y="1041"/>
                </a:cubicBezTo>
                <a:cubicBezTo>
                  <a:pt x="589" y="1042"/>
                  <a:pt x="591" y="1042"/>
                  <a:pt x="592" y="1043"/>
                </a:cubicBezTo>
                <a:cubicBezTo>
                  <a:pt x="595" y="1044"/>
                  <a:pt x="599" y="1046"/>
                  <a:pt x="601" y="1048"/>
                </a:cubicBezTo>
                <a:cubicBezTo>
                  <a:pt x="604" y="1052"/>
                  <a:pt x="608" y="1055"/>
                  <a:pt x="611" y="1058"/>
                </a:cubicBezTo>
                <a:cubicBezTo>
                  <a:pt x="612" y="1058"/>
                  <a:pt x="613" y="1060"/>
                  <a:pt x="613" y="1061"/>
                </a:cubicBezTo>
                <a:cubicBezTo>
                  <a:pt x="613" y="1062"/>
                  <a:pt x="613" y="1064"/>
                  <a:pt x="613" y="1065"/>
                </a:cubicBezTo>
                <a:cubicBezTo>
                  <a:pt x="614" y="1068"/>
                  <a:pt x="615" y="1071"/>
                  <a:pt x="614" y="1074"/>
                </a:cubicBezTo>
                <a:cubicBezTo>
                  <a:pt x="613" y="1075"/>
                  <a:pt x="614" y="1076"/>
                  <a:pt x="614" y="1077"/>
                </a:cubicBezTo>
                <a:cubicBezTo>
                  <a:pt x="616" y="1083"/>
                  <a:pt x="615" y="1089"/>
                  <a:pt x="614" y="1094"/>
                </a:cubicBezTo>
                <a:cubicBezTo>
                  <a:pt x="614" y="1095"/>
                  <a:pt x="614" y="1096"/>
                  <a:pt x="614" y="1097"/>
                </a:cubicBezTo>
                <a:cubicBezTo>
                  <a:pt x="616" y="1105"/>
                  <a:pt x="615" y="1114"/>
                  <a:pt x="615" y="1123"/>
                </a:cubicBezTo>
                <a:cubicBezTo>
                  <a:pt x="615" y="1125"/>
                  <a:pt x="615" y="1128"/>
                  <a:pt x="614" y="1130"/>
                </a:cubicBezTo>
                <a:cubicBezTo>
                  <a:pt x="614" y="1133"/>
                  <a:pt x="613" y="1136"/>
                  <a:pt x="612" y="1138"/>
                </a:cubicBezTo>
                <a:cubicBezTo>
                  <a:pt x="612" y="1140"/>
                  <a:pt x="612" y="1142"/>
                  <a:pt x="613" y="1143"/>
                </a:cubicBezTo>
                <a:cubicBezTo>
                  <a:pt x="613" y="1146"/>
                  <a:pt x="613" y="1149"/>
                  <a:pt x="612" y="1151"/>
                </a:cubicBezTo>
                <a:cubicBezTo>
                  <a:pt x="611" y="1154"/>
                  <a:pt x="611" y="1156"/>
                  <a:pt x="612" y="1159"/>
                </a:cubicBezTo>
                <a:cubicBezTo>
                  <a:pt x="614" y="1162"/>
                  <a:pt x="613" y="1166"/>
                  <a:pt x="614" y="1169"/>
                </a:cubicBezTo>
                <a:cubicBezTo>
                  <a:pt x="615" y="1171"/>
                  <a:pt x="614" y="1173"/>
                  <a:pt x="614" y="1174"/>
                </a:cubicBezTo>
                <a:cubicBezTo>
                  <a:pt x="614" y="1176"/>
                  <a:pt x="614" y="1177"/>
                  <a:pt x="615" y="1179"/>
                </a:cubicBezTo>
                <a:cubicBezTo>
                  <a:pt x="615" y="1180"/>
                  <a:pt x="615" y="1181"/>
                  <a:pt x="615" y="1183"/>
                </a:cubicBezTo>
                <a:cubicBezTo>
                  <a:pt x="614" y="1185"/>
                  <a:pt x="613" y="1187"/>
                  <a:pt x="613" y="1189"/>
                </a:cubicBezTo>
                <a:cubicBezTo>
                  <a:pt x="611" y="1195"/>
                  <a:pt x="610" y="1202"/>
                  <a:pt x="608" y="1208"/>
                </a:cubicBezTo>
                <a:cubicBezTo>
                  <a:pt x="608" y="1210"/>
                  <a:pt x="608" y="1211"/>
                  <a:pt x="607" y="1211"/>
                </a:cubicBezTo>
                <a:cubicBezTo>
                  <a:pt x="605" y="1213"/>
                  <a:pt x="605" y="1215"/>
                  <a:pt x="606" y="1217"/>
                </a:cubicBezTo>
                <a:cubicBezTo>
                  <a:pt x="608" y="1220"/>
                  <a:pt x="608" y="1224"/>
                  <a:pt x="610" y="1227"/>
                </a:cubicBezTo>
                <a:cubicBezTo>
                  <a:pt x="612" y="1229"/>
                  <a:pt x="612" y="1232"/>
                  <a:pt x="610" y="1235"/>
                </a:cubicBezTo>
                <a:cubicBezTo>
                  <a:pt x="609" y="1237"/>
                  <a:pt x="609" y="1238"/>
                  <a:pt x="609" y="1240"/>
                </a:cubicBezTo>
                <a:cubicBezTo>
                  <a:pt x="609" y="1242"/>
                  <a:pt x="609" y="1243"/>
                  <a:pt x="609" y="1245"/>
                </a:cubicBezTo>
                <a:cubicBezTo>
                  <a:pt x="609" y="1247"/>
                  <a:pt x="610" y="1249"/>
                  <a:pt x="611" y="1251"/>
                </a:cubicBezTo>
                <a:cubicBezTo>
                  <a:pt x="612" y="1252"/>
                  <a:pt x="613" y="1253"/>
                  <a:pt x="613" y="1254"/>
                </a:cubicBezTo>
                <a:cubicBezTo>
                  <a:pt x="610" y="1253"/>
                  <a:pt x="610" y="1254"/>
                  <a:pt x="609" y="1256"/>
                </a:cubicBezTo>
                <a:cubicBezTo>
                  <a:pt x="609" y="1257"/>
                  <a:pt x="609" y="1258"/>
                  <a:pt x="609" y="1259"/>
                </a:cubicBezTo>
                <a:cubicBezTo>
                  <a:pt x="609" y="1262"/>
                  <a:pt x="610" y="1264"/>
                  <a:pt x="610" y="1267"/>
                </a:cubicBezTo>
                <a:cubicBezTo>
                  <a:pt x="610" y="1268"/>
                  <a:pt x="612" y="1269"/>
                  <a:pt x="613" y="1268"/>
                </a:cubicBezTo>
                <a:cubicBezTo>
                  <a:pt x="614" y="1267"/>
                  <a:pt x="615" y="1266"/>
                  <a:pt x="615" y="1264"/>
                </a:cubicBezTo>
                <a:cubicBezTo>
                  <a:pt x="615" y="1262"/>
                  <a:pt x="615" y="1260"/>
                  <a:pt x="615" y="1258"/>
                </a:cubicBezTo>
                <a:cubicBezTo>
                  <a:pt x="615" y="1257"/>
                  <a:pt x="615" y="1255"/>
                  <a:pt x="614" y="1254"/>
                </a:cubicBezTo>
                <a:cubicBezTo>
                  <a:pt x="615" y="1254"/>
                  <a:pt x="616" y="1254"/>
                  <a:pt x="618" y="1253"/>
                </a:cubicBezTo>
                <a:cubicBezTo>
                  <a:pt x="619" y="1252"/>
                  <a:pt x="619" y="1253"/>
                  <a:pt x="619" y="1254"/>
                </a:cubicBezTo>
                <a:cubicBezTo>
                  <a:pt x="619" y="1255"/>
                  <a:pt x="620" y="1256"/>
                  <a:pt x="620" y="1256"/>
                </a:cubicBezTo>
                <a:cubicBezTo>
                  <a:pt x="620" y="1260"/>
                  <a:pt x="619" y="1264"/>
                  <a:pt x="619" y="1268"/>
                </a:cubicBezTo>
                <a:cubicBezTo>
                  <a:pt x="619" y="1271"/>
                  <a:pt x="619" y="1275"/>
                  <a:pt x="618" y="1279"/>
                </a:cubicBezTo>
                <a:cubicBezTo>
                  <a:pt x="618" y="1280"/>
                  <a:pt x="618" y="1281"/>
                  <a:pt x="619" y="1282"/>
                </a:cubicBezTo>
                <a:cubicBezTo>
                  <a:pt x="621" y="1285"/>
                  <a:pt x="620" y="1289"/>
                  <a:pt x="618" y="1292"/>
                </a:cubicBezTo>
                <a:cubicBezTo>
                  <a:pt x="618" y="1293"/>
                  <a:pt x="618" y="1293"/>
                  <a:pt x="617" y="1292"/>
                </a:cubicBezTo>
                <a:cubicBezTo>
                  <a:pt x="617" y="1292"/>
                  <a:pt x="616" y="1292"/>
                  <a:pt x="616" y="1292"/>
                </a:cubicBezTo>
                <a:cubicBezTo>
                  <a:pt x="616" y="1291"/>
                  <a:pt x="616" y="1290"/>
                  <a:pt x="615" y="1289"/>
                </a:cubicBezTo>
                <a:cubicBezTo>
                  <a:pt x="613" y="1289"/>
                  <a:pt x="611" y="1290"/>
                  <a:pt x="610" y="1292"/>
                </a:cubicBezTo>
                <a:cubicBezTo>
                  <a:pt x="610" y="1295"/>
                  <a:pt x="608" y="1298"/>
                  <a:pt x="607" y="1300"/>
                </a:cubicBezTo>
                <a:cubicBezTo>
                  <a:pt x="607" y="1301"/>
                  <a:pt x="607" y="1301"/>
                  <a:pt x="607" y="1302"/>
                </a:cubicBezTo>
                <a:cubicBezTo>
                  <a:pt x="608" y="1302"/>
                  <a:pt x="608" y="1302"/>
                  <a:pt x="609" y="1302"/>
                </a:cubicBezTo>
                <a:cubicBezTo>
                  <a:pt x="610" y="1302"/>
                  <a:pt x="610" y="1301"/>
                  <a:pt x="611" y="1301"/>
                </a:cubicBezTo>
                <a:cubicBezTo>
                  <a:pt x="613" y="1301"/>
                  <a:pt x="614" y="1301"/>
                  <a:pt x="616" y="1302"/>
                </a:cubicBezTo>
                <a:cubicBezTo>
                  <a:pt x="617" y="1302"/>
                  <a:pt x="618" y="1304"/>
                  <a:pt x="617" y="1305"/>
                </a:cubicBezTo>
                <a:cubicBezTo>
                  <a:pt x="617" y="1307"/>
                  <a:pt x="616" y="1309"/>
                  <a:pt x="617" y="1311"/>
                </a:cubicBezTo>
                <a:cubicBezTo>
                  <a:pt x="617" y="1311"/>
                  <a:pt x="617" y="1311"/>
                  <a:pt x="617" y="1311"/>
                </a:cubicBezTo>
                <a:cubicBezTo>
                  <a:pt x="617" y="1311"/>
                  <a:pt x="617" y="1311"/>
                  <a:pt x="617" y="1312"/>
                </a:cubicBezTo>
                <a:cubicBezTo>
                  <a:pt x="617" y="1312"/>
                  <a:pt x="618" y="1312"/>
                  <a:pt x="617" y="1312"/>
                </a:cubicBezTo>
                <a:cubicBezTo>
                  <a:pt x="617" y="1312"/>
                  <a:pt x="617" y="1312"/>
                  <a:pt x="617" y="1312"/>
                </a:cubicBezTo>
                <a:cubicBezTo>
                  <a:pt x="617" y="1312"/>
                  <a:pt x="617" y="1312"/>
                  <a:pt x="617" y="1311"/>
                </a:cubicBezTo>
                <a:cubicBezTo>
                  <a:pt x="617" y="1311"/>
                  <a:pt x="617" y="1311"/>
                  <a:pt x="617" y="1311"/>
                </a:cubicBezTo>
                <a:cubicBezTo>
                  <a:pt x="615" y="1312"/>
                  <a:pt x="614" y="1312"/>
                  <a:pt x="612" y="1313"/>
                </a:cubicBezTo>
                <a:cubicBezTo>
                  <a:pt x="611" y="1314"/>
                  <a:pt x="611" y="1315"/>
                  <a:pt x="611" y="1316"/>
                </a:cubicBezTo>
                <a:cubicBezTo>
                  <a:pt x="611" y="1317"/>
                  <a:pt x="612" y="1318"/>
                  <a:pt x="612" y="1319"/>
                </a:cubicBezTo>
                <a:cubicBezTo>
                  <a:pt x="612" y="1320"/>
                  <a:pt x="613" y="1321"/>
                  <a:pt x="613" y="1321"/>
                </a:cubicBezTo>
                <a:cubicBezTo>
                  <a:pt x="613" y="1322"/>
                  <a:pt x="613" y="1324"/>
                  <a:pt x="614" y="1325"/>
                </a:cubicBezTo>
                <a:cubicBezTo>
                  <a:pt x="614" y="1325"/>
                  <a:pt x="615" y="1325"/>
                  <a:pt x="615" y="1325"/>
                </a:cubicBezTo>
                <a:cubicBezTo>
                  <a:pt x="615" y="1325"/>
                  <a:pt x="615" y="1325"/>
                  <a:pt x="615" y="1325"/>
                </a:cubicBezTo>
                <a:cubicBezTo>
                  <a:pt x="615" y="1325"/>
                  <a:pt x="615" y="1325"/>
                  <a:pt x="615" y="1325"/>
                </a:cubicBezTo>
                <a:cubicBezTo>
                  <a:pt x="615" y="1326"/>
                  <a:pt x="615" y="1326"/>
                  <a:pt x="615" y="1326"/>
                </a:cubicBezTo>
                <a:cubicBezTo>
                  <a:pt x="615" y="1326"/>
                  <a:pt x="615" y="1326"/>
                  <a:pt x="615" y="1325"/>
                </a:cubicBezTo>
                <a:cubicBezTo>
                  <a:pt x="615" y="1326"/>
                  <a:pt x="615" y="1327"/>
                  <a:pt x="615" y="1328"/>
                </a:cubicBezTo>
                <a:cubicBezTo>
                  <a:pt x="614" y="1330"/>
                  <a:pt x="614" y="1330"/>
                  <a:pt x="617" y="1332"/>
                </a:cubicBezTo>
                <a:cubicBezTo>
                  <a:pt x="618" y="1332"/>
                  <a:pt x="619" y="1333"/>
                  <a:pt x="620" y="1334"/>
                </a:cubicBezTo>
                <a:cubicBezTo>
                  <a:pt x="620" y="1334"/>
                  <a:pt x="620" y="1334"/>
                  <a:pt x="620" y="1334"/>
                </a:cubicBezTo>
                <a:cubicBezTo>
                  <a:pt x="620" y="1334"/>
                  <a:pt x="620" y="1334"/>
                  <a:pt x="621" y="1334"/>
                </a:cubicBezTo>
                <a:cubicBezTo>
                  <a:pt x="622" y="1336"/>
                  <a:pt x="622" y="1336"/>
                  <a:pt x="621" y="1338"/>
                </a:cubicBezTo>
                <a:cubicBezTo>
                  <a:pt x="621" y="1338"/>
                  <a:pt x="620" y="1338"/>
                  <a:pt x="620" y="1338"/>
                </a:cubicBezTo>
                <a:cubicBezTo>
                  <a:pt x="620" y="1338"/>
                  <a:pt x="620" y="1338"/>
                  <a:pt x="620" y="1338"/>
                </a:cubicBezTo>
                <a:cubicBezTo>
                  <a:pt x="621" y="1338"/>
                  <a:pt x="621" y="1338"/>
                  <a:pt x="621" y="1338"/>
                </a:cubicBezTo>
                <a:cubicBezTo>
                  <a:pt x="621" y="1340"/>
                  <a:pt x="622" y="1343"/>
                  <a:pt x="621" y="1346"/>
                </a:cubicBezTo>
                <a:cubicBezTo>
                  <a:pt x="620" y="1347"/>
                  <a:pt x="621" y="1348"/>
                  <a:pt x="623" y="1348"/>
                </a:cubicBezTo>
                <a:cubicBezTo>
                  <a:pt x="624" y="1348"/>
                  <a:pt x="625" y="1348"/>
                  <a:pt x="625" y="1346"/>
                </a:cubicBezTo>
                <a:cubicBezTo>
                  <a:pt x="625" y="1344"/>
                  <a:pt x="625" y="1342"/>
                  <a:pt x="626" y="1340"/>
                </a:cubicBezTo>
                <a:cubicBezTo>
                  <a:pt x="626" y="1340"/>
                  <a:pt x="626" y="1340"/>
                  <a:pt x="626" y="1340"/>
                </a:cubicBezTo>
                <a:cubicBezTo>
                  <a:pt x="625" y="1339"/>
                  <a:pt x="625" y="1339"/>
                  <a:pt x="625" y="1339"/>
                </a:cubicBezTo>
                <a:cubicBezTo>
                  <a:pt x="626" y="1339"/>
                  <a:pt x="626" y="1339"/>
                  <a:pt x="626" y="1339"/>
                </a:cubicBezTo>
                <a:cubicBezTo>
                  <a:pt x="626" y="1340"/>
                  <a:pt x="626" y="1340"/>
                  <a:pt x="626" y="1340"/>
                </a:cubicBezTo>
                <a:cubicBezTo>
                  <a:pt x="627" y="1341"/>
                  <a:pt x="627" y="1342"/>
                  <a:pt x="627" y="1343"/>
                </a:cubicBezTo>
                <a:cubicBezTo>
                  <a:pt x="627" y="1344"/>
                  <a:pt x="628" y="1345"/>
                  <a:pt x="628" y="1346"/>
                </a:cubicBezTo>
                <a:cubicBezTo>
                  <a:pt x="629" y="1347"/>
                  <a:pt x="630" y="1348"/>
                  <a:pt x="629" y="1349"/>
                </a:cubicBezTo>
                <a:cubicBezTo>
                  <a:pt x="628" y="1350"/>
                  <a:pt x="627" y="1351"/>
                  <a:pt x="626" y="1351"/>
                </a:cubicBezTo>
                <a:cubicBezTo>
                  <a:pt x="625" y="1351"/>
                  <a:pt x="625" y="1351"/>
                  <a:pt x="624" y="1351"/>
                </a:cubicBezTo>
                <a:cubicBezTo>
                  <a:pt x="624" y="1351"/>
                  <a:pt x="623" y="1351"/>
                  <a:pt x="623" y="1352"/>
                </a:cubicBezTo>
                <a:cubicBezTo>
                  <a:pt x="623" y="1352"/>
                  <a:pt x="623" y="1353"/>
                  <a:pt x="624" y="1353"/>
                </a:cubicBezTo>
                <a:cubicBezTo>
                  <a:pt x="624" y="1353"/>
                  <a:pt x="625" y="1354"/>
                  <a:pt x="626" y="1354"/>
                </a:cubicBezTo>
                <a:cubicBezTo>
                  <a:pt x="629" y="1354"/>
                  <a:pt x="630" y="1356"/>
                  <a:pt x="631" y="1358"/>
                </a:cubicBezTo>
                <a:cubicBezTo>
                  <a:pt x="630" y="1360"/>
                  <a:pt x="631" y="1361"/>
                  <a:pt x="632" y="1362"/>
                </a:cubicBezTo>
                <a:cubicBezTo>
                  <a:pt x="634" y="1363"/>
                  <a:pt x="636" y="1364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9" y="1366"/>
                  <a:pt x="639" y="1367"/>
                  <a:pt x="639" y="1367"/>
                </a:cubicBezTo>
                <a:cubicBezTo>
                  <a:pt x="640" y="1367"/>
                  <a:pt x="640" y="1367"/>
                  <a:pt x="640" y="1367"/>
                </a:cubicBezTo>
                <a:cubicBezTo>
                  <a:pt x="640" y="1368"/>
                  <a:pt x="640" y="1368"/>
                  <a:pt x="640" y="1368"/>
                </a:cubicBezTo>
                <a:cubicBezTo>
                  <a:pt x="640" y="1367"/>
                  <a:pt x="640" y="1367"/>
                  <a:pt x="640" y="1367"/>
                </a:cubicBezTo>
                <a:cubicBezTo>
                  <a:pt x="640" y="1367"/>
                  <a:pt x="639" y="1367"/>
                  <a:pt x="639" y="1367"/>
                </a:cubicBezTo>
                <a:cubicBezTo>
                  <a:pt x="639" y="1367"/>
                  <a:pt x="638" y="1367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5" y="1366"/>
                  <a:pt x="633" y="1365"/>
                  <a:pt x="631" y="1364"/>
                </a:cubicBezTo>
                <a:cubicBezTo>
                  <a:pt x="630" y="1364"/>
                  <a:pt x="630" y="1364"/>
                  <a:pt x="629" y="1364"/>
                </a:cubicBezTo>
                <a:cubicBezTo>
                  <a:pt x="629" y="1364"/>
                  <a:pt x="628" y="1364"/>
                  <a:pt x="628" y="1364"/>
                </a:cubicBezTo>
                <a:cubicBezTo>
                  <a:pt x="628" y="1365"/>
                  <a:pt x="629" y="1366"/>
                  <a:pt x="629" y="1366"/>
                </a:cubicBezTo>
                <a:cubicBezTo>
                  <a:pt x="632" y="1368"/>
                  <a:pt x="636" y="1371"/>
                  <a:pt x="639" y="1374"/>
                </a:cubicBezTo>
                <a:cubicBezTo>
                  <a:pt x="640" y="1375"/>
                  <a:pt x="642" y="1376"/>
                  <a:pt x="643" y="1376"/>
                </a:cubicBezTo>
                <a:cubicBezTo>
                  <a:pt x="644" y="1376"/>
                  <a:pt x="646" y="1376"/>
                  <a:pt x="647" y="1376"/>
                </a:cubicBezTo>
                <a:cubicBezTo>
                  <a:pt x="647" y="1376"/>
                  <a:pt x="647" y="1375"/>
                  <a:pt x="648" y="1374"/>
                </a:cubicBezTo>
                <a:cubicBezTo>
                  <a:pt x="648" y="1374"/>
                  <a:pt x="648" y="1374"/>
                  <a:pt x="648" y="1374"/>
                </a:cubicBezTo>
                <a:cubicBezTo>
                  <a:pt x="649" y="1374"/>
                  <a:pt x="649" y="1374"/>
                  <a:pt x="649" y="1375"/>
                </a:cubicBezTo>
                <a:cubicBezTo>
                  <a:pt x="649" y="1375"/>
                  <a:pt x="649" y="1376"/>
                  <a:pt x="649" y="1376"/>
                </a:cubicBezTo>
                <a:cubicBezTo>
                  <a:pt x="649" y="1376"/>
                  <a:pt x="650" y="1377"/>
                  <a:pt x="650" y="1377"/>
                </a:cubicBezTo>
                <a:cubicBezTo>
                  <a:pt x="652" y="1377"/>
                  <a:pt x="653" y="1378"/>
                  <a:pt x="653" y="1380"/>
                </a:cubicBezTo>
                <a:cubicBezTo>
                  <a:pt x="653" y="1381"/>
                  <a:pt x="653" y="1381"/>
                  <a:pt x="654" y="1381"/>
                </a:cubicBezTo>
                <a:cubicBezTo>
                  <a:pt x="656" y="1382"/>
                  <a:pt x="657" y="1383"/>
                  <a:pt x="658" y="1385"/>
                </a:cubicBezTo>
                <a:cubicBezTo>
                  <a:pt x="658" y="1386"/>
                  <a:pt x="660" y="1387"/>
                  <a:pt x="661" y="1387"/>
                </a:cubicBezTo>
                <a:cubicBezTo>
                  <a:pt x="662" y="1385"/>
                  <a:pt x="662" y="1384"/>
                  <a:pt x="664" y="1383"/>
                </a:cubicBezTo>
                <a:cubicBezTo>
                  <a:pt x="665" y="1383"/>
                  <a:pt x="665" y="1383"/>
                  <a:pt x="665" y="1384"/>
                </a:cubicBezTo>
                <a:cubicBezTo>
                  <a:pt x="666" y="1384"/>
                  <a:pt x="666" y="1385"/>
                  <a:pt x="666" y="1385"/>
                </a:cubicBezTo>
                <a:cubicBezTo>
                  <a:pt x="665" y="1386"/>
                  <a:pt x="665" y="1388"/>
                  <a:pt x="666" y="1388"/>
                </a:cubicBezTo>
                <a:cubicBezTo>
                  <a:pt x="667" y="1389"/>
                  <a:pt x="668" y="1389"/>
                  <a:pt x="669" y="1390"/>
                </a:cubicBezTo>
                <a:cubicBezTo>
                  <a:pt x="670" y="1390"/>
                  <a:pt x="671" y="1389"/>
                  <a:pt x="672" y="1389"/>
                </a:cubicBezTo>
                <a:cubicBezTo>
                  <a:pt x="673" y="1389"/>
                  <a:pt x="674" y="1389"/>
                  <a:pt x="675" y="1389"/>
                </a:cubicBezTo>
                <a:cubicBezTo>
                  <a:pt x="677" y="1390"/>
                  <a:pt x="677" y="1390"/>
                  <a:pt x="677" y="1387"/>
                </a:cubicBezTo>
                <a:cubicBezTo>
                  <a:pt x="677" y="1387"/>
                  <a:pt x="676" y="1387"/>
                  <a:pt x="676" y="1387"/>
                </a:cubicBezTo>
                <a:cubicBezTo>
                  <a:pt x="676" y="1387"/>
                  <a:pt x="676" y="1387"/>
                  <a:pt x="676" y="1387"/>
                </a:cubicBezTo>
                <a:cubicBezTo>
                  <a:pt x="676" y="1387"/>
                  <a:pt x="676" y="1386"/>
                  <a:pt x="676" y="1386"/>
                </a:cubicBezTo>
                <a:cubicBezTo>
                  <a:pt x="676" y="1386"/>
                  <a:pt x="676" y="1386"/>
                  <a:pt x="676" y="1387"/>
                </a:cubicBezTo>
                <a:cubicBezTo>
                  <a:pt x="676" y="1387"/>
                  <a:pt x="677" y="1387"/>
                  <a:pt x="677" y="1387"/>
                </a:cubicBezTo>
                <a:cubicBezTo>
                  <a:pt x="677" y="1387"/>
                  <a:pt x="677" y="1387"/>
                  <a:pt x="677" y="1387"/>
                </a:cubicBezTo>
                <a:cubicBezTo>
                  <a:pt x="678" y="1387"/>
                  <a:pt x="680" y="1386"/>
                  <a:pt x="681" y="1386"/>
                </a:cubicBezTo>
                <a:cubicBezTo>
                  <a:pt x="683" y="1385"/>
                  <a:pt x="683" y="1384"/>
                  <a:pt x="683" y="1383"/>
                </a:cubicBezTo>
                <a:cubicBezTo>
                  <a:pt x="684" y="1382"/>
                  <a:pt x="684" y="1382"/>
                  <a:pt x="685" y="1382"/>
                </a:cubicBezTo>
                <a:cubicBezTo>
                  <a:pt x="686" y="1383"/>
                  <a:pt x="687" y="1383"/>
                  <a:pt x="688" y="1383"/>
                </a:cubicBezTo>
                <a:cubicBezTo>
                  <a:pt x="690" y="1382"/>
                  <a:pt x="692" y="1380"/>
                  <a:pt x="694" y="1379"/>
                </a:cubicBezTo>
                <a:cubicBezTo>
                  <a:pt x="694" y="1379"/>
                  <a:pt x="694" y="1378"/>
                  <a:pt x="693" y="1378"/>
                </a:cubicBezTo>
                <a:cubicBezTo>
                  <a:pt x="693" y="1377"/>
                  <a:pt x="691" y="1378"/>
                  <a:pt x="690" y="1377"/>
                </a:cubicBezTo>
                <a:cubicBezTo>
                  <a:pt x="687" y="1376"/>
                  <a:pt x="683" y="1374"/>
                  <a:pt x="679" y="1372"/>
                </a:cubicBezTo>
                <a:cubicBezTo>
                  <a:pt x="679" y="1372"/>
                  <a:pt x="678" y="1372"/>
                  <a:pt x="678" y="1371"/>
                </a:cubicBezTo>
                <a:cubicBezTo>
                  <a:pt x="676" y="1369"/>
                  <a:pt x="674" y="1368"/>
                  <a:pt x="672" y="1366"/>
                </a:cubicBezTo>
                <a:cubicBezTo>
                  <a:pt x="671" y="1365"/>
                  <a:pt x="671" y="1364"/>
                  <a:pt x="671" y="1362"/>
                </a:cubicBezTo>
                <a:cubicBezTo>
                  <a:pt x="670" y="1358"/>
                  <a:pt x="668" y="1357"/>
                  <a:pt x="664" y="1357"/>
                </a:cubicBezTo>
                <a:cubicBezTo>
                  <a:pt x="663" y="1357"/>
                  <a:pt x="662" y="1357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0" y="1358"/>
                  <a:pt x="660" y="1359"/>
                  <a:pt x="660" y="1359"/>
                </a:cubicBezTo>
                <a:cubicBezTo>
                  <a:pt x="657" y="1361"/>
                  <a:pt x="657" y="1363"/>
                  <a:pt x="657" y="1366"/>
                </a:cubicBezTo>
                <a:cubicBezTo>
                  <a:pt x="657" y="1366"/>
                  <a:pt x="657" y="1366"/>
                  <a:pt x="657" y="1367"/>
                </a:cubicBezTo>
                <a:cubicBezTo>
                  <a:pt x="657" y="1367"/>
                  <a:pt x="656" y="1367"/>
                  <a:pt x="656" y="1367"/>
                </a:cubicBezTo>
                <a:cubicBezTo>
                  <a:pt x="656" y="1367"/>
                  <a:pt x="656" y="1367"/>
                  <a:pt x="656" y="1366"/>
                </a:cubicBezTo>
                <a:cubicBezTo>
                  <a:pt x="656" y="1365"/>
                  <a:pt x="655" y="1364"/>
                  <a:pt x="656" y="1363"/>
                </a:cubicBezTo>
                <a:cubicBezTo>
                  <a:pt x="656" y="1360"/>
                  <a:pt x="658" y="1358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2" y="1355"/>
                  <a:pt x="663" y="1354"/>
                  <a:pt x="665" y="1354"/>
                </a:cubicBezTo>
                <a:cubicBezTo>
                  <a:pt x="665" y="1355"/>
                  <a:pt x="665" y="1355"/>
                  <a:pt x="666" y="1355"/>
                </a:cubicBezTo>
                <a:cubicBezTo>
                  <a:pt x="666" y="1354"/>
                  <a:pt x="667" y="1354"/>
                  <a:pt x="667" y="1354"/>
                </a:cubicBezTo>
                <a:cubicBezTo>
                  <a:pt x="667" y="1353"/>
                  <a:pt x="667" y="1353"/>
                  <a:pt x="667" y="1352"/>
                </a:cubicBezTo>
                <a:cubicBezTo>
                  <a:pt x="666" y="1350"/>
                  <a:pt x="664" y="1349"/>
                  <a:pt x="663" y="1347"/>
                </a:cubicBezTo>
                <a:cubicBezTo>
                  <a:pt x="662" y="1345"/>
                  <a:pt x="662" y="1342"/>
                  <a:pt x="661" y="1340"/>
                </a:cubicBezTo>
                <a:cubicBezTo>
                  <a:pt x="660" y="1338"/>
                  <a:pt x="661" y="1335"/>
                  <a:pt x="662" y="1334"/>
                </a:cubicBezTo>
                <a:cubicBezTo>
                  <a:pt x="663" y="1333"/>
                  <a:pt x="664" y="1332"/>
                  <a:pt x="665" y="1331"/>
                </a:cubicBezTo>
                <a:cubicBezTo>
                  <a:pt x="667" y="1329"/>
                  <a:pt x="668" y="1327"/>
                  <a:pt x="668" y="1324"/>
                </a:cubicBezTo>
                <a:cubicBezTo>
                  <a:pt x="668" y="1322"/>
                  <a:pt x="668" y="1320"/>
                  <a:pt x="670" y="1318"/>
                </a:cubicBezTo>
                <a:cubicBezTo>
                  <a:pt x="672" y="1316"/>
                  <a:pt x="674" y="1314"/>
                  <a:pt x="675" y="1312"/>
                </a:cubicBezTo>
                <a:cubicBezTo>
                  <a:pt x="676" y="1311"/>
                  <a:pt x="677" y="1309"/>
                  <a:pt x="676" y="1308"/>
                </a:cubicBezTo>
                <a:cubicBezTo>
                  <a:pt x="676" y="1307"/>
                  <a:pt x="676" y="1306"/>
                  <a:pt x="676" y="1305"/>
                </a:cubicBezTo>
                <a:cubicBezTo>
                  <a:pt x="675" y="1303"/>
                  <a:pt x="675" y="1301"/>
                  <a:pt x="672" y="1301"/>
                </a:cubicBezTo>
                <a:cubicBezTo>
                  <a:pt x="670" y="1301"/>
                  <a:pt x="669" y="1300"/>
                  <a:pt x="668" y="1299"/>
                </a:cubicBezTo>
                <a:cubicBezTo>
                  <a:pt x="666" y="1298"/>
                  <a:pt x="665" y="1297"/>
                  <a:pt x="664" y="1296"/>
                </a:cubicBezTo>
                <a:cubicBezTo>
                  <a:pt x="661" y="1293"/>
                  <a:pt x="661" y="1290"/>
                  <a:pt x="663" y="1287"/>
                </a:cubicBezTo>
                <a:cubicBezTo>
                  <a:pt x="664" y="1286"/>
                  <a:pt x="665" y="1285"/>
                  <a:pt x="666" y="1284"/>
                </a:cubicBezTo>
                <a:cubicBezTo>
                  <a:pt x="668" y="1283"/>
                  <a:pt x="670" y="1283"/>
                  <a:pt x="671" y="1282"/>
                </a:cubicBezTo>
                <a:cubicBezTo>
                  <a:pt x="672" y="1282"/>
                  <a:pt x="673" y="1281"/>
                  <a:pt x="673" y="1281"/>
                </a:cubicBezTo>
                <a:cubicBezTo>
                  <a:pt x="673" y="1278"/>
                  <a:pt x="675" y="1276"/>
                  <a:pt x="674" y="1273"/>
                </a:cubicBezTo>
                <a:cubicBezTo>
                  <a:pt x="673" y="1273"/>
                  <a:pt x="673" y="1272"/>
                  <a:pt x="673" y="1271"/>
                </a:cubicBezTo>
                <a:cubicBezTo>
                  <a:pt x="673" y="1268"/>
                  <a:pt x="674" y="1266"/>
                  <a:pt x="675" y="1264"/>
                </a:cubicBezTo>
                <a:cubicBezTo>
                  <a:pt x="677" y="1263"/>
                  <a:pt x="677" y="1262"/>
                  <a:pt x="678" y="1261"/>
                </a:cubicBezTo>
                <a:cubicBezTo>
                  <a:pt x="678" y="1261"/>
                  <a:pt x="678" y="1261"/>
                  <a:pt x="678" y="1261"/>
                </a:cubicBezTo>
                <a:cubicBezTo>
                  <a:pt x="678" y="1261"/>
                  <a:pt x="678" y="1260"/>
                  <a:pt x="678" y="1260"/>
                </a:cubicBezTo>
                <a:cubicBezTo>
                  <a:pt x="677" y="1260"/>
                  <a:pt x="677" y="1260"/>
                  <a:pt x="676" y="1260"/>
                </a:cubicBezTo>
                <a:cubicBezTo>
                  <a:pt x="676" y="1260"/>
                  <a:pt x="676" y="1259"/>
                  <a:pt x="676" y="1259"/>
                </a:cubicBezTo>
                <a:cubicBezTo>
                  <a:pt x="676" y="1259"/>
                  <a:pt x="677" y="1259"/>
                  <a:pt x="677" y="1259"/>
                </a:cubicBezTo>
                <a:cubicBezTo>
                  <a:pt x="677" y="1259"/>
                  <a:pt x="678" y="1260"/>
                  <a:pt x="678" y="1260"/>
                </a:cubicBezTo>
                <a:cubicBezTo>
                  <a:pt x="678" y="1260"/>
                  <a:pt x="678" y="1260"/>
                  <a:pt x="679" y="1260"/>
                </a:cubicBezTo>
                <a:cubicBezTo>
                  <a:pt x="679" y="1260"/>
                  <a:pt x="678" y="1261"/>
                  <a:pt x="678" y="1261"/>
                </a:cubicBezTo>
                <a:cubicBezTo>
                  <a:pt x="679" y="1261"/>
                  <a:pt x="680" y="1261"/>
                  <a:pt x="680" y="1261"/>
                </a:cubicBezTo>
                <a:cubicBezTo>
                  <a:pt x="682" y="1261"/>
                  <a:pt x="684" y="1259"/>
                  <a:pt x="683" y="1258"/>
                </a:cubicBezTo>
                <a:cubicBezTo>
                  <a:pt x="683" y="1256"/>
                  <a:pt x="682" y="1255"/>
                  <a:pt x="682" y="1253"/>
                </a:cubicBezTo>
                <a:cubicBezTo>
                  <a:pt x="682" y="1253"/>
                  <a:pt x="681" y="1252"/>
                  <a:pt x="680" y="1253"/>
                </a:cubicBezTo>
                <a:cubicBezTo>
                  <a:pt x="679" y="1253"/>
                  <a:pt x="679" y="1253"/>
                  <a:pt x="678" y="1253"/>
                </a:cubicBezTo>
                <a:cubicBezTo>
                  <a:pt x="676" y="1255"/>
                  <a:pt x="673" y="1253"/>
                  <a:pt x="672" y="1251"/>
                </a:cubicBezTo>
                <a:cubicBezTo>
                  <a:pt x="672" y="1249"/>
                  <a:pt x="671" y="1247"/>
                  <a:pt x="671" y="1245"/>
                </a:cubicBezTo>
                <a:cubicBezTo>
                  <a:pt x="671" y="1245"/>
                  <a:pt x="671" y="1244"/>
                  <a:pt x="671" y="1244"/>
                </a:cubicBezTo>
                <a:cubicBezTo>
                  <a:pt x="670" y="1243"/>
                  <a:pt x="672" y="1242"/>
                  <a:pt x="673" y="1242"/>
                </a:cubicBezTo>
                <a:cubicBezTo>
                  <a:pt x="675" y="1243"/>
                  <a:pt x="676" y="1243"/>
                  <a:pt x="678" y="1244"/>
                </a:cubicBezTo>
                <a:cubicBezTo>
                  <a:pt x="680" y="1245"/>
                  <a:pt x="682" y="1245"/>
                  <a:pt x="685" y="1245"/>
                </a:cubicBezTo>
                <a:cubicBezTo>
                  <a:pt x="687" y="1245"/>
                  <a:pt x="690" y="1242"/>
                  <a:pt x="690" y="1240"/>
                </a:cubicBezTo>
                <a:cubicBezTo>
                  <a:pt x="690" y="1238"/>
                  <a:pt x="689" y="1236"/>
                  <a:pt x="689" y="1235"/>
                </a:cubicBezTo>
                <a:cubicBezTo>
                  <a:pt x="689" y="1233"/>
                  <a:pt x="690" y="1231"/>
                  <a:pt x="690" y="1229"/>
                </a:cubicBezTo>
                <a:cubicBezTo>
                  <a:pt x="690" y="1228"/>
                  <a:pt x="690" y="1228"/>
                  <a:pt x="690" y="1228"/>
                </a:cubicBezTo>
                <a:cubicBezTo>
                  <a:pt x="689" y="1227"/>
                  <a:pt x="689" y="1227"/>
                  <a:pt x="689" y="1226"/>
                </a:cubicBezTo>
                <a:cubicBezTo>
                  <a:pt x="689" y="1224"/>
                  <a:pt x="690" y="1223"/>
                  <a:pt x="691" y="1224"/>
                </a:cubicBezTo>
                <a:cubicBezTo>
                  <a:pt x="698" y="1225"/>
                  <a:pt x="704" y="1224"/>
                  <a:pt x="710" y="1222"/>
                </a:cubicBezTo>
                <a:cubicBezTo>
                  <a:pt x="712" y="1221"/>
                  <a:pt x="714" y="1221"/>
                  <a:pt x="715" y="1220"/>
                </a:cubicBezTo>
                <a:cubicBezTo>
                  <a:pt x="718" y="1219"/>
                  <a:pt x="720" y="1217"/>
                  <a:pt x="721" y="1214"/>
                </a:cubicBezTo>
                <a:cubicBezTo>
                  <a:pt x="721" y="1212"/>
                  <a:pt x="722" y="1210"/>
                  <a:pt x="723" y="1208"/>
                </a:cubicBezTo>
                <a:cubicBezTo>
                  <a:pt x="724" y="1207"/>
                  <a:pt x="724" y="1206"/>
                  <a:pt x="724" y="1205"/>
                </a:cubicBezTo>
                <a:cubicBezTo>
                  <a:pt x="724" y="1204"/>
                  <a:pt x="724" y="1202"/>
                  <a:pt x="723" y="1201"/>
                </a:cubicBezTo>
                <a:cubicBezTo>
                  <a:pt x="722" y="1201"/>
                  <a:pt x="721" y="1201"/>
                  <a:pt x="720" y="1200"/>
                </a:cubicBezTo>
                <a:cubicBezTo>
                  <a:pt x="719" y="1200"/>
                  <a:pt x="719" y="1199"/>
                  <a:pt x="719" y="1198"/>
                </a:cubicBezTo>
                <a:cubicBezTo>
                  <a:pt x="719" y="1197"/>
                  <a:pt x="719" y="1196"/>
                  <a:pt x="720" y="1195"/>
                </a:cubicBezTo>
                <a:cubicBezTo>
                  <a:pt x="721" y="1193"/>
                  <a:pt x="719" y="1191"/>
                  <a:pt x="718" y="1190"/>
                </a:cubicBezTo>
                <a:cubicBezTo>
                  <a:pt x="716" y="1188"/>
                  <a:pt x="714" y="1187"/>
                  <a:pt x="712" y="1186"/>
                </a:cubicBezTo>
                <a:cubicBezTo>
                  <a:pt x="712" y="1186"/>
                  <a:pt x="712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2" y="1185"/>
                  <a:pt x="712" y="1185"/>
                  <a:pt x="712" y="1185"/>
                </a:cubicBezTo>
                <a:cubicBezTo>
                  <a:pt x="712" y="1185"/>
                  <a:pt x="712" y="1185"/>
                  <a:pt x="712" y="1186"/>
                </a:cubicBezTo>
                <a:cubicBezTo>
                  <a:pt x="716" y="1186"/>
                  <a:pt x="720" y="1186"/>
                  <a:pt x="724" y="1188"/>
                </a:cubicBezTo>
                <a:cubicBezTo>
                  <a:pt x="725" y="1189"/>
                  <a:pt x="726" y="1189"/>
                  <a:pt x="727" y="1189"/>
                </a:cubicBezTo>
                <a:cubicBezTo>
                  <a:pt x="728" y="1189"/>
                  <a:pt x="730" y="1189"/>
                  <a:pt x="732" y="1189"/>
                </a:cubicBezTo>
                <a:cubicBezTo>
                  <a:pt x="736" y="1189"/>
                  <a:pt x="740" y="1187"/>
                  <a:pt x="742" y="1183"/>
                </a:cubicBezTo>
                <a:cubicBezTo>
                  <a:pt x="743" y="1181"/>
                  <a:pt x="744" y="1179"/>
                  <a:pt x="746" y="1178"/>
                </a:cubicBezTo>
                <a:cubicBezTo>
                  <a:pt x="748" y="1176"/>
                  <a:pt x="749" y="1173"/>
                  <a:pt x="750" y="1171"/>
                </a:cubicBezTo>
                <a:cubicBezTo>
                  <a:pt x="750" y="1168"/>
                  <a:pt x="751" y="1165"/>
                  <a:pt x="752" y="1162"/>
                </a:cubicBezTo>
                <a:cubicBezTo>
                  <a:pt x="752" y="1163"/>
                  <a:pt x="752" y="1163"/>
                  <a:pt x="752" y="1163"/>
                </a:cubicBezTo>
                <a:cubicBezTo>
                  <a:pt x="752" y="1163"/>
                  <a:pt x="752" y="1162"/>
                  <a:pt x="752" y="1162"/>
                </a:cubicBezTo>
                <a:cubicBezTo>
                  <a:pt x="752" y="1162"/>
                  <a:pt x="752" y="1162"/>
                  <a:pt x="752" y="1162"/>
                </a:cubicBezTo>
                <a:cubicBezTo>
                  <a:pt x="751" y="1160"/>
                  <a:pt x="751" y="1159"/>
                  <a:pt x="753" y="1158"/>
                </a:cubicBezTo>
                <a:cubicBezTo>
                  <a:pt x="754" y="1157"/>
                  <a:pt x="755" y="1157"/>
                  <a:pt x="755" y="1157"/>
                </a:cubicBezTo>
                <a:cubicBezTo>
                  <a:pt x="756" y="1155"/>
                  <a:pt x="757" y="1153"/>
                  <a:pt x="758" y="1151"/>
                </a:cubicBezTo>
                <a:cubicBezTo>
                  <a:pt x="758" y="1151"/>
                  <a:pt x="759" y="1150"/>
                  <a:pt x="759" y="1150"/>
                </a:cubicBezTo>
                <a:cubicBezTo>
                  <a:pt x="760" y="1150"/>
                  <a:pt x="760" y="1151"/>
                  <a:pt x="760" y="1151"/>
                </a:cubicBezTo>
                <a:cubicBezTo>
                  <a:pt x="760" y="1152"/>
                  <a:pt x="761" y="1153"/>
                  <a:pt x="761" y="1154"/>
                </a:cubicBezTo>
                <a:cubicBezTo>
                  <a:pt x="762" y="1153"/>
                  <a:pt x="763" y="1152"/>
                  <a:pt x="764" y="1151"/>
                </a:cubicBezTo>
                <a:cubicBezTo>
                  <a:pt x="766" y="1145"/>
                  <a:pt x="769" y="1140"/>
                  <a:pt x="772" y="1135"/>
                </a:cubicBezTo>
                <a:cubicBezTo>
                  <a:pt x="775" y="1131"/>
                  <a:pt x="776" y="1127"/>
                  <a:pt x="774" y="1123"/>
                </a:cubicBezTo>
                <a:cubicBezTo>
                  <a:pt x="773" y="1123"/>
                  <a:pt x="773" y="1122"/>
                  <a:pt x="773" y="1121"/>
                </a:cubicBezTo>
                <a:cubicBezTo>
                  <a:pt x="772" y="1116"/>
                  <a:pt x="773" y="1112"/>
                  <a:pt x="778" y="1108"/>
                </a:cubicBezTo>
                <a:cubicBezTo>
                  <a:pt x="779" y="1107"/>
                  <a:pt x="781" y="1105"/>
                  <a:pt x="783" y="1103"/>
                </a:cubicBezTo>
                <a:cubicBezTo>
                  <a:pt x="785" y="1101"/>
                  <a:pt x="789" y="1099"/>
                  <a:pt x="792" y="1097"/>
                </a:cubicBezTo>
                <a:cubicBezTo>
                  <a:pt x="794" y="1097"/>
                  <a:pt x="796" y="1096"/>
                  <a:pt x="797" y="1094"/>
                </a:cubicBezTo>
                <a:cubicBezTo>
                  <a:pt x="799" y="1093"/>
                  <a:pt x="800" y="1092"/>
                  <a:pt x="801" y="1091"/>
                </a:cubicBezTo>
                <a:cubicBezTo>
                  <a:pt x="801" y="1090"/>
                  <a:pt x="802" y="1090"/>
                  <a:pt x="802" y="1090"/>
                </a:cubicBezTo>
                <a:cubicBezTo>
                  <a:pt x="804" y="1090"/>
                  <a:pt x="806" y="1090"/>
                  <a:pt x="807" y="1090"/>
                </a:cubicBezTo>
                <a:cubicBezTo>
                  <a:pt x="809" y="1089"/>
                  <a:pt x="811" y="1090"/>
                  <a:pt x="812" y="1090"/>
                </a:cubicBezTo>
                <a:cubicBezTo>
                  <a:pt x="816" y="1090"/>
                  <a:pt x="819" y="1089"/>
                  <a:pt x="821" y="1086"/>
                </a:cubicBezTo>
                <a:cubicBezTo>
                  <a:pt x="822" y="1085"/>
                  <a:pt x="824" y="1084"/>
                  <a:pt x="825" y="1083"/>
                </a:cubicBezTo>
                <a:cubicBezTo>
                  <a:pt x="826" y="1083"/>
                  <a:pt x="827" y="1082"/>
                  <a:pt x="826" y="1080"/>
                </a:cubicBezTo>
                <a:cubicBezTo>
                  <a:pt x="826" y="1079"/>
                  <a:pt x="826" y="1077"/>
                  <a:pt x="827" y="1076"/>
                </a:cubicBezTo>
                <a:cubicBezTo>
                  <a:pt x="829" y="1073"/>
                  <a:pt x="830" y="1070"/>
                  <a:pt x="832" y="1067"/>
                </a:cubicBezTo>
                <a:cubicBezTo>
                  <a:pt x="834" y="1065"/>
                  <a:pt x="834" y="1062"/>
                  <a:pt x="834" y="1060"/>
                </a:cubicBezTo>
                <a:cubicBezTo>
                  <a:pt x="834" y="1057"/>
                  <a:pt x="834" y="1055"/>
                  <a:pt x="835" y="1054"/>
                </a:cubicBezTo>
                <a:cubicBezTo>
                  <a:pt x="837" y="1050"/>
                  <a:pt x="838" y="1047"/>
                  <a:pt x="838" y="1043"/>
                </a:cubicBezTo>
                <a:cubicBezTo>
                  <a:pt x="838" y="1038"/>
                  <a:pt x="838" y="1033"/>
                  <a:pt x="838" y="1029"/>
                </a:cubicBezTo>
                <a:cubicBezTo>
                  <a:pt x="838" y="1026"/>
                  <a:pt x="838" y="1022"/>
                  <a:pt x="838" y="1019"/>
                </a:cubicBezTo>
                <a:cubicBezTo>
                  <a:pt x="838" y="1018"/>
                  <a:pt x="838" y="1016"/>
                  <a:pt x="840" y="1015"/>
                </a:cubicBezTo>
                <a:cubicBezTo>
                  <a:pt x="844" y="1014"/>
                  <a:pt x="846" y="1010"/>
                  <a:pt x="847" y="1006"/>
                </a:cubicBezTo>
                <a:cubicBezTo>
                  <a:pt x="848" y="1006"/>
                  <a:pt x="848" y="1005"/>
                  <a:pt x="849" y="1004"/>
                </a:cubicBezTo>
                <a:cubicBezTo>
                  <a:pt x="850" y="1002"/>
                  <a:pt x="851" y="1000"/>
                  <a:pt x="853" y="998"/>
                </a:cubicBezTo>
                <a:cubicBezTo>
                  <a:pt x="856" y="996"/>
                  <a:pt x="858" y="993"/>
                  <a:pt x="860" y="991"/>
                </a:cubicBezTo>
                <a:cubicBezTo>
                  <a:pt x="862" y="989"/>
                  <a:pt x="864" y="986"/>
                  <a:pt x="865" y="983"/>
                </a:cubicBezTo>
                <a:cubicBezTo>
                  <a:pt x="866" y="980"/>
                  <a:pt x="867" y="973"/>
                  <a:pt x="866" y="971"/>
                </a:cubicBezTo>
                <a:cubicBezTo>
                  <a:pt x="865" y="967"/>
                  <a:pt x="864" y="963"/>
                  <a:pt x="862" y="959"/>
                </a:cubicBezTo>
                <a:close/>
                <a:moveTo>
                  <a:pt x="729" y="473"/>
                </a:moveTo>
                <a:cubicBezTo>
                  <a:pt x="729" y="473"/>
                  <a:pt x="729" y="473"/>
                  <a:pt x="729" y="473"/>
                </a:cubicBezTo>
                <a:cubicBezTo>
                  <a:pt x="728" y="476"/>
                  <a:pt x="726" y="476"/>
                  <a:pt x="725" y="477"/>
                </a:cubicBezTo>
                <a:cubicBezTo>
                  <a:pt x="724" y="476"/>
                  <a:pt x="724" y="476"/>
                  <a:pt x="724" y="476"/>
                </a:cubicBezTo>
                <a:cubicBezTo>
                  <a:pt x="725" y="474"/>
                  <a:pt x="727" y="473"/>
                  <a:pt x="729" y="473"/>
                </a:cubicBezTo>
                <a:close/>
                <a:moveTo>
                  <a:pt x="691" y="484"/>
                </a:moveTo>
                <a:cubicBezTo>
                  <a:pt x="691" y="484"/>
                  <a:pt x="691" y="484"/>
                  <a:pt x="691" y="484"/>
                </a:cubicBezTo>
                <a:cubicBezTo>
                  <a:pt x="692" y="484"/>
                  <a:pt x="692" y="484"/>
                  <a:pt x="692" y="484"/>
                </a:cubicBezTo>
                <a:lnTo>
                  <a:pt x="691" y="484"/>
                </a:lnTo>
                <a:close/>
                <a:moveTo>
                  <a:pt x="689" y="468"/>
                </a:moveTo>
                <a:cubicBezTo>
                  <a:pt x="691" y="467"/>
                  <a:pt x="692" y="468"/>
                  <a:pt x="693" y="467"/>
                </a:cubicBezTo>
                <a:cubicBezTo>
                  <a:pt x="696" y="466"/>
                  <a:pt x="699" y="467"/>
                  <a:pt x="702" y="468"/>
                </a:cubicBezTo>
                <a:cubicBezTo>
                  <a:pt x="702" y="468"/>
                  <a:pt x="702" y="469"/>
                  <a:pt x="702" y="469"/>
                </a:cubicBezTo>
                <a:cubicBezTo>
                  <a:pt x="702" y="469"/>
                  <a:pt x="702" y="470"/>
                  <a:pt x="702" y="470"/>
                </a:cubicBezTo>
                <a:cubicBezTo>
                  <a:pt x="701" y="470"/>
                  <a:pt x="699" y="471"/>
                  <a:pt x="699" y="471"/>
                </a:cubicBezTo>
                <a:cubicBezTo>
                  <a:pt x="696" y="470"/>
                  <a:pt x="694" y="470"/>
                  <a:pt x="692" y="470"/>
                </a:cubicBezTo>
                <a:cubicBezTo>
                  <a:pt x="691" y="470"/>
                  <a:pt x="690" y="470"/>
                  <a:pt x="689" y="469"/>
                </a:cubicBezTo>
                <a:cubicBezTo>
                  <a:pt x="689" y="469"/>
                  <a:pt x="689" y="469"/>
                  <a:pt x="689" y="468"/>
                </a:cubicBezTo>
                <a:cubicBezTo>
                  <a:pt x="689" y="468"/>
                  <a:pt x="689" y="468"/>
                  <a:pt x="689" y="468"/>
                </a:cubicBezTo>
                <a:close/>
                <a:moveTo>
                  <a:pt x="687" y="483"/>
                </a:moveTo>
                <a:cubicBezTo>
                  <a:pt x="687" y="483"/>
                  <a:pt x="687" y="483"/>
                  <a:pt x="687" y="483"/>
                </a:cubicBezTo>
                <a:cubicBezTo>
                  <a:pt x="687" y="483"/>
                  <a:pt x="687" y="483"/>
                  <a:pt x="687" y="483"/>
                </a:cubicBezTo>
                <a:close/>
                <a:moveTo>
                  <a:pt x="666" y="459"/>
                </a:moveTo>
                <a:cubicBezTo>
                  <a:pt x="666" y="459"/>
                  <a:pt x="666" y="460"/>
                  <a:pt x="666" y="460"/>
                </a:cubicBezTo>
                <a:cubicBezTo>
                  <a:pt x="667" y="460"/>
                  <a:pt x="667" y="461"/>
                  <a:pt x="667" y="461"/>
                </a:cubicBezTo>
                <a:cubicBezTo>
                  <a:pt x="667" y="461"/>
                  <a:pt x="666" y="460"/>
                  <a:pt x="666" y="460"/>
                </a:cubicBezTo>
                <a:cubicBezTo>
                  <a:pt x="666" y="460"/>
                  <a:pt x="666" y="460"/>
                  <a:pt x="666" y="459"/>
                </a:cubicBezTo>
                <a:close/>
                <a:moveTo>
                  <a:pt x="660" y="462"/>
                </a:moveTo>
                <a:cubicBezTo>
                  <a:pt x="661" y="461"/>
                  <a:pt x="661" y="461"/>
                  <a:pt x="662" y="460"/>
                </a:cubicBezTo>
                <a:cubicBezTo>
                  <a:pt x="662" y="461"/>
                  <a:pt x="662" y="461"/>
                  <a:pt x="662" y="462"/>
                </a:cubicBezTo>
                <a:cubicBezTo>
                  <a:pt x="662" y="462"/>
                  <a:pt x="662" y="463"/>
                  <a:pt x="663" y="464"/>
                </a:cubicBezTo>
                <a:cubicBezTo>
                  <a:pt x="663" y="464"/>
                  <a:pt x="663" y="465"/>
                  <a:pt x="662" y="466"/>
                </a:cubicBezTo>
                <a:cubicBezTo>
                  <a:pt x="662" y="466"/>
                  <a:pt x="662" y="466"/>
                  <a:pt x="662" y="466"/>
                </a:cubicBezTo>
                <a:cubicBezTo>
                  <a:pt x="660" y="466"/>
                  <a:pt x="659" y="464"/>
                  <a:pt x="660" y="462"/>
                </a:cubicBezTo>
                <a:close/>
                <a:moveTo>
                  <a:pt x="644" y="454"/>
                </a:moveTo>
                <a:cubicBezTo>
                  <a:pt x="645" y="454"/>
                  <a:pt x="645" y="454"/>
                  <a:pt x="644" y="454"/>
                </a:cubicBezTo>
                <a:cubicBezTo>
                  <a:pt x="644" y="454"/>
                  <a:pt x="644" y="454"/>
                  <a:pt x="643" y="454"/>
                </a:cubicBezTo>
                <a:cubicBezTo>
                  <a:pt x="644" y="454"/>
                  <a:pt x="644" y="453"/>
                  <a:pt x="644" y="454"/>
                </a:cubicBezTo>
                <a:close/>
                <a:moveTo>
                  <a:pt x="630" y="495"/>
                </a:moveTo>
                <a:cubicBezTo>
                  <a:pt x="630" y="495"/>
                  <a:pt x="631" y="495"/>
                  <a:pt x="631" y="496"/>
                </a:cubicBezTo>
                <a:cubicBezTo>
                  <a:pt x="631" y="496"/>
                  <a:pt x="631" y="496"/>
                  <a:pt x="631" y="496"/>
                </a:cubicBezTo>
                <a:cubicBezTo>
                  <a:pt x="630" y="497"/>
                  <a:pt x="629" y="498"/>
                  <a:pt x="627" y="498"/>
                </a:cubicBezTo>
                <a:cubicBezTo>
                  <a:pt x="627" y="498"/>
                  <a:pt x="627" y="498"/>
                  <a:pt x="627" y="498"/>
                </a:cubicBezTo>
                <a:cubicBezTo>
                  <a:pt x="628" y="496"/>
                  <a:pt x="629" y="495"/>
                  <a:pt x="630" y="495"/>
                </a:cubicBezTo>
                <a:close/>
                <a:moveTo>
                  <a:pt x="615" y="520"/>
                </a:moveTo>
                <a:cubicBezTo>
                  <a:pt x="615" y="520"/>
                  <a:pt x="615" y="520"/>
                  <a:pt x="616" y="520"/>
                </a:cubicBezTo>
                <a:cubicBezTo>
                  <a:pt x="616" y="520"/>
                  <a:pt x="616" y="520"/>
                  <a:pt x="616" y="521"/>
                </a:cubicBezTo>
                <a:cubicBezTo>
                  <a:pt x="615" y="521"/>
                  <a:pt x="615" y="521"/>
                  <a:pt x="615" y="521"/>
                </a:cubicBezTo>
                <a:cubicBezTo>
                  <a:pt x="615" y="521"/>
                  <a:pt x="615" y="520"/>
                  <a:pt x="614" y="520"/>
                </a:cubicBezTo>
                <a:cubicBezTo>
                  <a:pt x="615" y="520"/>
                  <a:pt x="615" y="520"/>
                  <a:pt x="615" y="520"/>
                </a:cubicBezTo>
                <a:close/>
                <a:moveTo>
                  <a:pt x="580" y="309"/>
                </a:moveTo>
                <a:cubicBezTo>
                  <a:pt x="580" y="309"/>
                  <a:pt x="581" y="309"/>
                  <a:pt x="581" y="309"/>
                </a:cubicBezTo>
                <a:cubicBezTo>
                  <a:pt x="583" y="311"/>
                  <a:pt x="584" y="314"/>
                  <a:pt x="586" y="316"/>
                </a:cubicBezTo>
                <a:cubicBezTo>
                  <a:pt x="586" y="316"/>
                  <a:pt x="586" y="316"/>
                  <a:pt x="586" y="317"/>
                </a:cubicBezTo>
                <a:cubicBezTo>
                  <a:pt x="585" y="317"/>
                  <a:pt x="585" y="317"/>
                  <a:pt x="585" y="317"/>
                </a:cubicBezTo>
                <a:cubicBezTo>
                  <a:pt x="584" y="317"/>
                  <a:pt x="583" y="317"/>
                  <a:pt x="583" y="316"/>
                </a:cubicBezTo>
                <a:cubicBezTo>
                  <a:pt x="581" y="314"/>
                  <a:pt x="580" y="312"/>
                  <a:pt x="579" y="310"/>
                </a:cubicBezTo>
                <a:cubicBezTo>
                  <a:pt x="579" y="310"/>
                  <a:pt x="579" y="309"/>
                  <a:pt x="580" y="309"/>
                </a:cubicBezTo>
                <a:close/>
                <a:moveTo>
                  <a:pt x="534" y="323"/>
                </a:moveTo>
                <a:cubicBezTo>
                  <a:pt x="534" y="323"/>
                  <a:pt x="535" y="323"/>
                  <a:pt x="535" y="323"/>
                </a:cubicBezTo>
                <a:cubicBezTo>
                  <a:pt x="536" y="323"/>
                  <a:pt x="537" y="324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9" y="325"/>
                  <a:pt x="540" y="326"/>
                  <a:pt x="541" y="326"/>
                </a:cubicBezTo>
                <a:cubicBezTo>
                  <a:pt x="541" y="326"/>
                  <a:pt x="542" y="326"/>
                  <a:pt x="542" y="326"/>
                </a:cubicBezTo>
                <a:cubicBezTo>
                  <a:pt x="542" y="327"/>
                  <a:pt x="542" y="327"/>
                  <a:pt x="542" y="327"/>
                </a:cubicBezTo>
                <a:cubicBezTo>
                  <a:pt x="542" y="327"/>
                  <a:pt x="542" y="327"/>
                  <a:pt x="542" y="327"/>
                </a:cubicBezTo>
                <a:cubicBezTo>
                  <a:pt x="541" y="326"/>
                  <a:pt x="541" y="326"/>
                  <a:pt x="541" y="326"/>
                </a:cubicBezTo>
                <a:cubicBezTo>
                  <a:pt x="540" y="326"/>
                  <a:pt x="539" y="326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5" y="326"/>
                  <a:pt x="535" y="326"/>
                  <a:pt x="534" y="324"/>
                </a:cubicBezTo>
                <a:cubicBezTo>
                  <a:pt x="534" y="324"/>
                  <a:pt x="534" y="323"/>
                  <a:pt x="534" y="323"/>
                </a:cubicBezTo>
                <a:close/>
                <a:moveTo>
                  <a:pt x="517" y="317"/>
                </a:moveTo>
                <a:cubicBezTo>
                  <a:pt x="517" y="317"/>
                  <a:pt x="518" y="317"/>
                  <a:pt x="518" y="317"/>
                </a:cubicBezTo>
                <a:cubicBezTo>
                  <a:pt x="518" y="317"/>
                  <a:pt x="517" y="317"/>
                  <a:pt x="517" y="317"/>
                </a:cubicBezTo>
                <a:cubicBezTo>
                  <a:pt x="516" y="317"/>
                  <a:pt x="517" y="317"/>
                  <a:pt x="517" y="317"/>
                </a:cubicBezTo>
                <a:close/>
                <a:moveTo>
                  <a:pt x="581" y="516"/>
                </a:moveTo>
                <a:cubicBezTo>
                  <a:pt x="581" y="516"/>
                  <a:pt x="581" y="516"/>
                  <a:pt x="582" y="516"/>
                </a:cubicBezTo>
                <a:cubicBezTo>
                  <a:pt x="582" y="516"/>
                  <a:pt x="582" y="516"/>
                  <a:pt x="582" y="516"/>
                </a:cubicBezTo>
                <a:cubicBezTo>
                  <a:pt x="582" y="517"/>
                  <a:pt x="582" y="517"/>
                  <a:pt x="581" y="517"/>
                </a:cubicBezTo>
                <a:cubicBezTo>
                  <a:pt x="581" y="517"/>
                  <a:pt x="581" y="517"/>
                  <a:pt x="581" y="517"/>
                </a:cubicBezTo>
                <a:cubicBezTo>
                  <a:pt x="581" y="516"/>
                  <a:pt x="581" y="516"/>
                  <a:pt x="581" y="516"/>
                </a:cubicBezTo>
                <a:close/>
                <a:moveTo>
                  <a:pt x="575" y="568"/>
                </a:moveTo>
                <a:cubicBezTo>
                  <a:pt x="575" y="567"/>
                  <a:pt x="575" y="567"/>
                  <a:pt x="576" y="567"/>
                </a:cubicBezTo>
                <a:cubicBezTo>
                  <a:pt x="577" y="567"/>
                  <a:pt x="578" y="566"/>
                  <a:pt x="580" y="566"/>
                </a:cubicBezTo>
                <a:cubicBezTo>
                  <a:pt x="583" y="565"/>
                  <a:pt x="586" y="565"/>
                  <a:pt x="588" y="565"/>
                </a:cubicBezTo>
                <a:cubicBezTo>
                  <a:pt x="590" y="565"/>
                  <a:pt x="592" y="564"/>
                  <a:pt x="593" y="563"/>
                </a:cubicBezTo>
                <a:cubicBezTo>
                  <a:pt x="593" y="563"/>
                  <a:pt x="594" y="563"/>
                  <a:pt x="595" y="563"/>
                </a:cubicBezTo>
                <a:cubicBezTo>
                  <a:pt x="595" y="563"/>
                  <a:pt x="595" y="563"/>
                  <a:pt x="595" y="563"/>
                </a:cubicBezTo>
                <a:cubicBezTo>
                  <a:pt x="596" y="565"/>
                  <a:pt x="596" y="567"/>
                  <a:pt x="595" y="568"/>
                </a:cubicBezTo>
                <a:cubicBezTo>
                  <a:pt x="593" y="570"/>
                  <a:pt x="591" y="572"/>
                  <a:pt x="588" y="571"/>
                </a:cubicBezTo>
                <a:cubicBezTo>
                  <a:pt x="584" y="569"/>
                  <a:pt x="579" y="570"/>
                  <a:pt x="575" y="570"/>
                </a:cubicBezTo>
                <a:cubicBezTo>
                  <a:pt x="575" y="570"/>
                  <a:pt x="575" y="569"/>
                  <a:pt x="574" y="569"/>
                </a:cubicBezTo>
                <a:cubicBezTo>
                  <a:pt x="574" y="569"/>
                  <a:pt x="575" y="568"/>
                  <a:pt x="575" y="568"/>
                </a:cubicBezTo>
                <a:close/>
                <a:moveTo>
                  <a:pt x="574" y="576"/>
                </a:moveTo>
                <a:cubicBezTo>
                  <a:pt x="574" y="576"/>
                  <a:pt x="573" y="577"/>
                  <a:pt x="573" y="577"/>
                </a:cubicBezTo>
                <a:cubicBezTo>
                  <a:pt x="570" y="579"/>
                  <a:pt x="567" y="580"/>
                  <a:pt x="564" y="582"/>
                </a:cubicBezTo>
                <a:cubicBezTo>
                  <a:pt x="561" y="583"/>
                  <a:pt x="559" y="583"/>
                  <a:pt x="557" y="585"/>
                </a:cubicBezTo>
                <a:cubicBezTo>
                  <a:pt x="554" y="586"/>
                  <a:pt x="552" y="587"/>
                  <a:pt x="549" y="587"/>
                </a:cubicBezTo>
                <a:cubicBezTo>
                  <a:pt x="548" y="586"/>
                  <a:pt x="547" y="586"/>
                  <a:pt x="546" y="585"/>
                </a:cubicBezTo>
                <a:cubicBezTo>
                  <a:pt x="545" y="585"/>
                  <a:pt x="546" y="583"/>
                  <a:pt x="547" y="582"/>
                </a:cubicBezTo>
                <a:cubicBezTo>
                  <a:pt x="547" y="582"/>
                  <a:pt x="547" y="582"/>
                  <a:pt x="547" y="582"/>
                </a:cubicBezTo>
                <a:cubicBezTo>
                  <a:pt x="551" y="581"/>
                  <a:pt x="555" y="579"/>
                  <a:pt x="558" y="577"/>
                </a:cubicBezTo>
                <a:cubicBezTo>
                  <a:pt x="560" y="576"/>
                  <a:pt x="561" y="576"/>
                  <a:pt x="563" y="577"/>
                </a:cubicBezTo>
                <a:cubicBezTo>
                  <a:pt x="564" y="577"/>
                  <a:pt x="566" y="577"/>
                  <a:pt x="568" y="576"/>
                </a:cubicBezTo>
                <a:cubicBezTo>
                  <a:pt x="569" y="575"/>
                  <a:pt x="570" y="575"/>
                  <a:pt x="572" y="575"/>
                </a:cubicBezTo>
                <a:cubicBezTo>
                  <a:pt x="572" y="574"/>
                  <a:pt x="574" y="575"/>
                  <a:pt x="574" y="576"/>
                </a:cubicBezTo>
                <a:close/>
                <a:moveTo>
                  <a:pt x="549" y="540"/>
                </a:moveTo>
                <a:cubicBezTo>
                  <a:pt x="555" y="541"/>
                  <a:pt x="561" y="542"/>
                  <a:pt x="566" y="544"/>
                </a:cubicBezTo>
                <a:cubicBezTo>
                  <a:pt x="567" y="545"/>
                  <a:pt x="568" y="545"/>
                  <a:pt x="568" y="546"/>
                </a:cubicBezTo>
                <a:cubicBezTo>
                  <a:pt x="570" y="548"/>
                  <a:pt x="571" y="550"/>
                  <a:pt x="572" y="553"/>
                </a:cubicBezTo>
                <a:cubicBezTo>
                  <a:pt x="573" y="554"/>
                  <a:pt x="572" y="555"/>
                  <a:pt x="571" y="556"/>
                </a:cubicBezTo>
                <a:cubicBezTo>
                  <a:pt x="571" y="557"/>
                  <a:pt x="570" y="557"/>
                  <a:pt x="569" y="557"/>
                </a:cubicBezTo>
                <a:cubicBezTo>
                  <a:pt x="567" y="556"/>
                  <a:pt x="566" y="554"/>
                  <a:pt x="565" y="553"/>
                </a:cubicBezTo>
                <a:cubicBezTo>
                  <a:pt x="564" y="552"/>
                  <a:pt x="564" y="552"/>
                  <a:pt x="563" y="552"/>
                </a:cubicBezTo>
                <a:cubicBezTo>
                  <a:pt x="563" y="552"/>
                  <a:pt x="563" y="553"/>
                  <a:pt x="563" y="553"/>
                </a:cubicBezTo>
                <a:cubicBezTo>
                  <a:pt x="563" y="554"/>
                  <a:pt x="563" y="555"/>
                  <a:pt x="562" y="556"/>
                </a:cubicBezTo>
                <a:cubicBezTo>
                  <a:pt x="560" y="559"/>
                  <a:pt x="559" y="564"/>
                  <a:pt x="557" y="568"/>
                </a:cubicBezTo>
                <a:cubicBezTo>
                  <a:pt x="557" y="568"/>
                  <a:pt x="557" y="569"/>
                  <a:pt x="556" y="569"/>
                </a:cubicBezTo>
                <a:cubicBezTo>
                  <a:pt x="556" y="570"/>
                  <a:pt x="554" y="569"/>
                  <a:pt x="554" y="568"/>
                </a:cubicBezTo>
                <a:cubicBezTo>
                  <a:pt x="554" y="567"/>
                  <a:pt x="554" y="565"/>
                  <a:pt x="553" y="563"/>
                </a:cubicBezTo>
                <a:cubicBezTo>
                  <a:pt x="553" y="562"/>
                  <a:pt x="551" y="561"/>
                  <a:pt x="550" y="562"/>
                </a:cubicBezTo>
                <a:cubicBezTo>
                  <a:pt x="549" y="562"/>
                  <a:pt x="548" y="563"/>
                  <a:pt x="548" y="563"/>
                </a:cubicBezTo>
                <a:cubicBezTo>
                  <a:pt x="547" y="563"/>
                  <a:pt x="546" y="564"/>
                  <a:pt x="546" y="563"/>
                </a:cubicBezTo>
                <a:cubicBezTo>
                  <a:pt x="546" y="563"/>
                  <a:pt x="546" y="563"/>
                  <a:pt x="546" y="562"/>
                </a:cubicBezTo>
                <a:cubicBezTo>
                  <a:pt x="547" y="561"/>
                  <a:pt x="548" y="560"/>
                  <a:pt x="549" y="559"/>
                </a:cubicBezTo>
                <a:cubicBezTo>
                  <a:pt x="550" y="557"/>
                  <a:pt x="551" y="554"/>
                  <a:pt x="550" y="551"/>
                </a:cubicBezTo>
                <a:cubicBezTo>
                  <a:pt x="549" y="550"/>
                  <a:pt x="549" y="549"/>
                  <a:pt x="548" y="549"/>
                </a:cubicBezTo>
                <a:cubicBezTo>
                  <a:pt x="546" y="547"/>
                  <a:pt x="545" y="547"/>
                  <a:pt x="543" y="546"/>
                </a:cubicBezTo>
                <a:cubicBezTo>
                  <a:pt x="543" y="545"/>
                  <a:pt x="542" y="544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0" y="545"/>
                  <a:pt x="539" y="546"/>
                  <a:pt x="538" y="548"/>
                </a:cubicBezTo>
                <a:cubicBezTo>
                  <a:pt x="537" y="549"/>
                  <a:pt x="536" y="550"/>
                  <a:pt x="534" y="550"/>
                </a:cubicBezTo>
                <a:cubicBezTo>
                  <a:pt x="532" y="550"/>
                  <a:pt x="531" y="552"/>
                  <a:pt x="530" y="553"/>
                </a:cubicBezTo>
                <a:cubicBezTo>
                  <a:pt x="528" y="558"/>
                  <a:pt x="526" y="563"/>
                  <a:pt x="526" y="569"/>
                </a:cubicBezTo>
                <a:cubicBezTo>
                  <a:pt x="526" y="574"/>
                  <a:pt x="523" y="578"/>
                  <a:pt x="519" y="581"/>
                </a:cubicBezTo>
                <a:cubicBezTo>
                  <a:pt x="518" y="582"/>
                  <a:pt x="516" y="581"/>
                  <a:pt x="516" y="580"/>
                </a:cubicBezTo>
                <a:cubicBezTo>
                  <a:pt x="515" y="575"/>
                  <a:pt x="515" y="570"/>
                  <a:pt x="517" y="565"/>
                </a:cubicBezTo>
                <a:cubicBezTo>
                  <a:pt x="519" y="563"/>
                  <a:pt x="520" y="559"/>
                  <a:pt x="521" y="557"/>
                </a:cubicBezTo>
                <a:cubicBezTo>
                  <a:pt x="521" y="555"/>
                  <a:pt x="521" y="554"/>
                  <a:pt x="521" y="552"/>
                </a:cubicBezTo>
                <a:cubicBezTo>
                  <a:pt x="520" y="552"/>
                  <a:pt x="521" y="551"/>
                  <a:pt x="521" y="551"/>
                </a:cubicBezTo>
                <a:cubicBezTo>
                  <a:pt x="521" y="550"/>
                  <a:pt x="521" y="550"/>
                  <a:pt x="521" y="550"/>
                </a:cubicBezTo>
                <a:cubicBezTo>
                  <a:pt x="528" y="542"/>
                  <a:pt x="526" y="543"/>
                  <a:pt x="536" y="542"/>
                </a:cubicBezTo>
                <a:cubicBezTo>
                  <a:pt x="539" y="541"/>
                  <a:pt x="540" y="542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4" y="543"/>
                  <a:pt x="545" y="543"/>
                  <a:pt x="547" y="542"/>
                </a:cubicBezTo>
                <a:cubicBezTo>
                  <a:pt x="547" y="542"/>
                  <a:pt x="547" y="541"/>
                  <a:pt x="548" y="541"/>
                </a:cubicBezTo>
                <a:cubicBezTo>
                  <a:pt x="548" y="540"/>
                  <a:pt x="548" y="540"/>
                  <a:pt x="549" y="540"/>
                </a:cubicBezTo>
                <a:close/>
                <a:moveTo>
                  <a:pt x="547" y="463"/>
                </a:moveTo>
                <a:cubicBezTo>
                  <a:pt x="547" y="463"/>
                  <a:pt x="547" y="463"/>
                  <a:pt x="547" y="463"/>
                </a:cubicBezTo>
                <a:cubicBezTo>
                  <a:pt x="547" y="462"/>
                  <a:pt x="547" y="462"/>
                  <a:pt x="547" y="461"/>
                </a:cubicBezTo>
                <a:cubicBezTo>
                  <a:pt x="547" y="460"/>
                  <a:pt x="548" y="460"/>
                  <a:pt x="548" y="460"/>
                </a:cubicBezTo>
                <a:cubicBezTo>
                  <a:pt x="548" y="461"/>
                  <a:pt x="548" y="461"/>
                  <a:pt x="548" y="461"/>
                </a:cubicBezTo>
                <a:cubicBezTo>
                  <a:pt x="548" y="462"/>
                  <a:pt x="548" y="462"/>
                  <a:pt x="547" y="463"/>
                </a:cubicBezTo>
                <a:cubicBezTo>
                  <a:pt x="547" y="463"/>
                  <a:pt x="547" y="463"/>
                  <a:pt x="547" y="463"/>
                </a:cubicBezTo>
                <a:cubicBezTo>
                  <a:pt x="546" y="464"/>
                  <a:pt x="546" y="464"/>
                  <a:pt x="546" y="464"/>
                </a:cubicBezTo>
                <a:lnTo>
                  <a:pt x="547" y="463"/>
                </a:lnTo>
                <a:close/>
                <a:moveTo>
                  <a:pt x="525" y="499"/>
                </a:moveTo>
                <a:cubicBezTo>
                  <a:pt x="525" y="499"/>
                  <a:pt x="526" y="499"/>
                  <a:pt x="526" y="499"/>
                </a:cubicBezTo>
                <a:cubicBezTo>
                  <a:pt x="526" y="500"/>
                  <a:pt x="527" y="500"/>
                  <a:pt x="527" y="500"/>
                </a:cubicBezTo>
                <a:cubicBezTo>
                  <a:pt x="528" y="502"/>
                  <a:pt x="528" y="503"/>
                  <a:pt x="527" y="504"/>
                </a:cubicBezTo>
                <a:cubicBezTo>
                  <a:pt x="527" y="504"/>
                  <a:pt x="526" y="504"/>
                  <a:pt x="526" y="505"/>
                </a:cubicBezTo>
                <a:cubicBezTo>
                  <a:pt x="525" y="505"/>
                  <a:pt x="525" y="505"/>
                  <a:pt x="525" y="504"/>
                </a:cubicBezTo>
                <a:cubicBezTo>
                  <a:pt x="524" y="502"/>
                  <a:pt x="524" y="501"/>
                  <a:pt x="525" y="499"/>
                </a:cubicBezTo>
                <a:close/>
                <a:moveTo>
                  <a:pt x="517" y="487"/>
                </a:moveTo>
                <a:cubicBezTo>
                  <a:pt x="517" y="487"/>
                  <a:pt x="517" y="487"/>
                  <a:pt x="517" y="487"/>
                </a:cubicBezTo>
                <a:cubicBezTo>
                  <a:pt x="516" y="487"/>
                  <a:pt x="516" y="487"/>
                  <a:pt x="516" y="487"/>
                </a:cubicBezTo>
                <a:lnTo>
                  <a:pt x="517" y="487"/>
                </a:lnTo>
                <a:close/>
                <a:moveTo>
                  <a:pt x="512" y="342"/>
                </a:moveTo>
                <a:cubicBezTo>
                  <a:pt x="512" y="342"/>
                  <a:pt x="513" y="342"/>
                  <a:pt x="513" y="342"/>
                </a:cubicBezTo>
                <a:cubicBezTo>
                  <a:pt x="514" y="342"/>
                  <a:pt x="514" y="342"/>
                  <a:pt x="514" y="343"/>
                </a:cubicBezTo>
                <a:cubicBezTo>
                  <a:pt x="515" y="344"/>
                  <a:pt x="515" y="344"/>
                  <a:pt x="515" y="345"/>
                </a:cubicBezTo>
                <a:cubicBezTo>
                  <a:pt x="514" y="346"/>
                  <a:pt x="514" y="346"/>
                  <a:pt x="513" y="346"/>
                </a:cubicBezTo>
                <a:cubicBezTo>
                  <a:pt x="513" y="345"/>
                  <a:pt x="512" y="345"/>
                  <a:pt x="512" y="344"/>
                </a:cubicBezTo>
                <a:cubicBezTo>
                  <a:pt x="511" y="344"/>
                  <a:pt x="511" y="343"/>
                  <a:pt x="512" y="342"/>
                </a:cubicBezTo>
                <a:close/>
                <a:moveTo>
                  <a:pt x="506" y="337"/>
                </a:moveTo>
                <a:cubicBezTo>
                  <a:pt x="506" y="337"/>
                  <a:pt x="506" y="337"/>
                  <a:pt x="506" y="338"/>
                </a:cubicBezTo>
                <a:cubicBezTo>
                  <a:pt x="506" y="338"/>
                  <a:pt x="506" y="338"/>
                  <a:pt x="506" y="338"/>
                </a:cubicBezTo>
                <a:cubicBezTo>
                  <a:pt x="506" y="338"/>
                  <a:pt x="505" y="338"/>
                  <a:pt x="505" y="337"/>
                </a:cubicBezTo>
                <a:cubicBezTo>
                  <a:pt x="505" y="337"/>
                  <a:pt x="506" y="337"/>
                  <a:pt x="506" y="337"/>
                </a:cubicBezTo>
                <a:close/>
                <a:moveTo>
                  <a:pt x="503" y="445"/>
                </a:moveTo>
                <a:cubicBezTo>
                  <a:pt x="503" y="445"/>
                  <a:pt x="503" y="445"/>
                  <a:pt x="504" y="445"/>
                </a:cubicBezTo>
                <a:cubicBezTo>
                  <a:pt x="503" y="445"/>
                  <a:pt x="503" y="445"/>
                  <a:pt x="503" y="445"/>
                </a:cubicBezTo>
                <a:cubicBezTo>
                  <a:pt x="503" y="445"/>
                  <a:pt x="503" y="445"/>
                  <a:pt x="503" y="445"/>
                </a:cubicBezTo>
                <a:cubicBezTo>
                  <a:pt x="503" y="445"/>
                  <a:pt x="503" y="445"/>
                  <a:pt x="503" y="445"/>
                </a:cubicBezTo>
                <a:close/>
                <a:moveTo>
                  <a:pt x="500" y="493"/>
                </a:moveTo>
                <a:cubicBezTo>
                  <a:pt x="500" y="493"/>
                  <a:pt x="500" y="493"/>
                  <a:pt x="500" y="493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502" y="493"/>
                  <a:pt x="503" y="493"/>
                  <a:pt x="505" y="494"/>
                </a:cubicBezTo>
                <a:cubicBezTo>
                  <a:pt x="505" y="494"/>
                  <a:pt x="505" y="495"/>
                  <a:pt x="505" y="495"/>
                </a:cubicBezTo>
                <a:cubicBezTo>
                  <a:pt x="505" y="495"/>
                  <a:pt x="504" y="496"/>
                  <a:pt x="504" y="495"/>
                </a:cubicBezTo>
                <a:cubicBezTo>
                  <a:pt x="503" y="495"/>
                  <a:pt x="501" y="494"/>
                  <a:pt x="500" y="493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499" y="493"/>
                  <a:pt x="499" y="493"/>
                  <a:pt x="500" y="493"/>
                </a:cubicBezTo>
                <a:close/>
                <a:moveTo>
                  <a:pt x="507" y="523"/>
                </a:moveTo>
                <a:cubicBezTo>
                  <a:pt x="510" y="522"/>
                  <a:pt x="514" y="521"/>
                  <a:pt x="517" y="518"/>
                </a:cubicBezTo>
                <a:cubicBezTo>
                  <a:pt x="520" y="516"/>
                  <a:pt x="524" y="516"/>
                  <a:pt x="526" y="513"/>
                </a:cubicBezTo>
                <a:cubicBezTo>
                  <a:pt x="527" y="513"/>
                  <a:pt x="528" y="513"/>
                  <a:pt x="529" y="513"/>
                </a:cubicBezTo>
                <a:cubicBezTo>
                  <a:pt x="530" y="513"/>
                  <a:pt x="531" y="514"/>
                  <a:pt x="532" y="514"/>
                </a:cubicBezTo>
                <a:cubicBezTo>
                  <a:pt x="535" y="514"/>
                  <a:pt x="537" y="516"/>
                  <a:pt x="538" y="519"/>
                </a:cubicBezTo>
                <a:cubicBezTo>
                  <a:pt x="538" y="521"/>
                  <a:pt x="540" y="522"/>
                  <a:pt x="541" y="523"/>
                </a:cubicBezTo>
                <a:cubicBezTo>
                  <a:pt x="544" y="523"/>
                  <a:pt x="544" y="524"/>
                  <a:pt x="544" y="526"/>
                </a:cubicBezTo>
                <a:cubicBezTo>
                  <a:pt x="544" y="529"/>
                  <a:pt x="545" y="532"/>
                  <a:pt x="545" y="534"/>
                </a:cubicBezTo>
                <a:cubicBezTo>
                  <a:pt x="545" y="535"/>
                  <a:pt x="544" y="536"/>
                  <a:pt x="542" y="536"/>
                </a:cubicBezTo>
                <a:cubicBezTo>
                  <a:pt x="541" y="535"/>
                  <a:pt x="540" y="534"/>
                  <a:pt x="539" y="535"/>
                </a:cubicBezTo>
                <a:cubicBezTo>
                  <a:pt x="537" y="535"/>
                  <a:pt x="534" y="535"/>
                  <a:pt x="532" y="535"/>
                </a:cubicBezTo>
                <a:cubicBezTo>
                  <a:pt x="529" y="536"/>
                  <a:pt x="527" y="535"/>
                  <a:pt x="525" y="533"/>
                </a:cubicBezTo>
                <a:cubicBezTo>
                  <a:pt x="525" y="532"/>
                  <a:pt x="525" y="532"/>
                  <a:pt x="524" y="532"/>
                </a:cubicBezTo>
                <a:cubicBezTo>
                  <a:pt x="523" y="531"/>
                  <a:pt x="522" y="531"/>
                  <a:pt x="522" y="530"/>
                </a:cubicBezTo>
                <a:cubicBezTo>
                  <a:pt x="523" y="529"/>
                  <a:pt x="523" y="529"/>
                  <a:pt x="524" y="528"/>
                </a:cubicBezTo>
                <a:cubicBezTo>
                  <a:pt x="524" y="528"/>
                  <a:pt x="524" y="527"/>
                  <a:pt x="524" y="527"/>
                </a:cubicBezTo>
                <a:cubicBezTo>
                  <a:pt x="524" y="526"/>
                  <a:pt x="523" y="526"/>
                  <a:pt x="523" y="526"/>
                </a:cubicBezTo>
                <a:cubicBezTo>
                  <a:pt x="522" y="526"/>
                  <a:pt x="522" y="526"/>
                  <a:pt x="521" y="526"/>
                </a:cubicBezTo>
                <a:cubicBezTo>
                  <a:pt x="521" y="527"/>
                  <a:pt x="520" y="527"/>
                  <a:pt x="520" y="527"/>
                </a:cubicBezTo>
                <a:cubicBezTo>
                  <a:pt x="516" y="530"/>
                  <a:pt x="513" y="531"/>
                  <a:pt x="509" y="532"/>
                </a:cubicBezTo>
                <a:cubicBezTo>
                  <a:pt x="506" y="533"/>
                  <a:pt x="504" y="534"/>
                  <a:pt x="503" y="531"/>
                </a:cubicBezTo>
                <a:cubicBezTo>
                  <a:pt x="502" y="529"/>
                  <a:pt x="500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497" y="530"/>
                  <a:pt x="497" y="530"/>
                  <a:pt x="497" y="531"/>
                </a:cubicBezTo>
                <a:cubicBezTo>
                  <a:pt x="497" y="530"/>
                  <a:pt x="497" y="530"/>
                  <a:pt x="497" y="530"/>
                </a:cubicBezTo>
                <a:cubicBezTo>
                  <a:pt x="497" y="530"/>
                  <a:pt x="497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500" y="527"/>
                  <a:pt x="503" y="525"/>
                  <a:pt x="507" y="523"/>
                </a:cubicBezTo>
                <a:close/>
                <a:moveTo>
                  <a:pt x="497" y="456"/>
                </a:moveTo>
                <a:cubicBezTo>
                  <a:pt x="497" y="455"/>
                  <a:pt x="496" y="455"/>
                  <a:pt x="497" y="454"/>
                </a:cubicBezTo>
                <a:cubicBezTo>
                  <a:pt x="497" y="454"/>
                  <a:pt x="497" y="454"/>
                  <a:pt x="497" y="454"/>
                </a:cubicBezTo>
                <a:cubicBezTo>
                  <a:pt x="498" y="455"/>
                  <a:pt x="498" y="455"/>
                  <a:pt x="498" y="455"/>
                </a:cubicBezTo>
                <a:cubicBezTo>
                  <a:pt x="498" y="455"/>
                  <a:pt x="497" y="456"/>
                  <a:pt x="497" y="456"/>
                </a:cubicBezTo>
                <a:close/>
                <a:moveTo>
                  <a:pt x="493" y="331"/>
                </a:moveTo>
                <a:cubicBezTo>
                  <a:pt x="494" y="331"/>
                  <a:pt x="495" y="330"/>
                  <a:pt x="496" y="330"/>
                </a:cubicBezTo>
                <a:cubicBezTo>
                  <a:pt x="497" y="330"/>
                  <a:pt x="497" y="331"/>
                  <a:pt x="498" y="331"/>
                </a:cubicBezTo>
                <a:cubicBezTo>
                  <a:pt x="496" y="333"/>
                  <a:pt x="496" y="335"/>
                  <a:pt x="496" y="338"/>
                </a:cubicBezTo>
                <a:cubicBezTo>
                  <a:pt x="495" y="339"/>
                  <a:pt x="493" y="340"/>
                  <a:pt x="492" y="338"/>
                </a:cubicBezTo>
                <a:cubicBezTo>
                  <a:pt x="489" y="335"/>
                  <a:pt x="489" y="333"/>
                  <a:pt x="493" y="331"/>
                </a:cubicBezTo>
                <a:close/>
                <a:moveTo>
                  <a:pt x="491" y="374"/>
                </a:moveTo>
                <a:cubicBezTo>
                  <a:pt x="491" y="374"/>
                  <a:pt x="491" y="373"/>
                  <a:pt x="491" y="373"/>
                </a:cubicBezTo>
                <a:cubicBezTo>
                  <a:pt x="491" y="373"/>
                  <a:pt x="491" y="373"/>
                  <a:pt x="491" y="372"/>
                </a:cubicBezTo>
                <a:cubicBezTo>
                  <a:pt x="492" y="372"/>
                  <a:pt x="492" y="372"/>
                  <a:pt x="492" y="373"/>
                </a:cubicBezTo>
                <a:cubicBezTo>
                  <a:pt x="492" y="373"/>
                  <a:pt x="491" y="373"/>
                  <a:pt x="491" y="373"/>
                </a:cubicBezTo>
                <a:cubicBezTo>
                  <a:pt x="491" y="373"/>
                  <a:pt x="491" y="374"/>
                  <a:pt x="491" y="374"/>
                </a:cubicBezTo>
                <a:cubicBezTo>
                  <a:pt x="490" y="375"/>
                  <a:pt x="490" y="375"/>
                  <a:pt x="489" y="376"/>
                </a:cubicBezTo>
                <a:cubicBezTo>
                  <a:pt x="489" y="376"/>
                  <a:pt x="489" y="376"/>
                  <a:pt x="489" y="376"/>
                </a:cubicBezTo>
                <a:cubicBezTo>
                  <a:pt x="489" y="376"/>
                  <a:pt x="489" y="376"/>
                  <a:pt x="489" y="376"/>
                </a:cubicBezTo>
                <a:cubicBezTo>
                  <a:pt x="489" y="375"/>
                  <a:pt x="490" y="374"/>
                  <a:pt x="491" y="374"/>
                </a:cubicBezTo>
                <a:close/>
                <a:moveTo>
                  <a:pt x="489" y="345"/>
                </a:moveTo>
                <a:cubicBezTo>
                  <a:pt x="489" y="345"/>
                  <a:pt x="489" y="345"/>
                  <a:pt x="489" y="345"/>
                </a:cubicBezTo>
                <a:cubicBezTo>
                  <a:pt x="488" y="345"/>
                  <a:pt x="488" y="345"/>
                  <a:pt x="488" y="345"/>
                </a:cubicBezTo>
                <a:lnTo>
                  <a:pt x="489" y="345"/>
                </a:lnTo>
                <a:close/>
                <a:moveTo>
                  <a:pt x="485" y="412"/>
                </a:moveTo>
                <a:cubicBezTo>
                  <a:pt x="485" y="413"/>
                  <a:pt x="485" y="413"/>
                  <a:pt x="485" y="413"/>
                </a:cubicBezTo>
                <a:cubicBezTo>
                  <a:pt x="485" y="413"/>
                  <a:pt x="485" y="413"/>
                  <a:pt x="485" y="413"/>
                </a:cubicBezTo>
                <a:lnTo>
                  <a:pt x="485" y="412"/>
                </a:lnTo>
                <a:close/>
                <a:moveTo>
                  <a:pt x="482" y="506"/>
                </a:moveTo>
                <a:cubicBezTo>
                  <a:pt x="482" y="504"/>
                  <a:pt x="482" y="503"/>
                  <a:pt x="484" y="502"/>
                </a:cubicBezTo>
                <a:cubicBezTo>
                  <a:pt x="484" y="502"/>
                  <a:pt x="484" y="502"/>
                  <a:pt x="484" y="502"/>
                </a:cubicBezTo>
                <a:cubicBezTo>
                  <a:pt x="484" y="502"/>
                  <a:pt x="484" y="502"/>
                  <a:pt x="484" y="501"/>
                </a:cubicBezTo>
                <a:cubicBezTo>
                  <a:pt x="484" y="502"/>
                  <a:pt x="484" y="502"/>
                  <a:pt x="484" y="502"/>
                </a:cubicBezTo>
                <a:cubicBezTo>
                  <a:pt x="484" y="502"/>
                  <a:pt x="484" y="502"/>
                  <a:pt x="484" y="502"/>
                </a:cubicBezTo>
                <a:cubicBezTo>
                  <a:pt x="484" y="503"/>
                  <a:pt x="484" y="504"/>
                  <a:pt x="484" y="505"/>
                </a:cubicBezTo>
                <a:cubicBezTo>
                  <a:pt x="485" y="505"/>
                  <a:pt x="485" y="506"/>
                  <a:pt x="484" y="506"/>
                </a:cubicBezTo>
                <a:cubicBezTo>
                  <a:pt x="484" y="506"/>
                  <a:pt x="484" y="507"/>
                  <a:pt x="483" y="507"/>
                </a:cubicBezTo>
                <a:cubicBezTo>
                  <a:pt x="483" y="507"/>
                  <a:pt x="483" y="507"/>
                  <a:pt x="482" y="507"/>
                </a:cubicBezTo>
                <a:cubicBezTo>
                  <a:pt x="482" y="507"/>
                  <a:pt x="481" y="506"/>
                  <a:pt x="482" y="506"/>
                </a:cubicBezTo>
                <a:close/>
                <a:moveTo>
                  <a:pt x="480" y="443"/>
                </a:moveTo>
                <a:cubicBezTo>
                  <a:pt x="481" y="443"/>
                  <a:pt x="481" y="443"/>
                  <a:pt x="481" y="443"/>
                </a:cubicBezTo>
                <a:cubicBezTo>
                  <a:pt x="480" y="443"/>
                  <a:pt x="480" y="443"/>
                  <a:pt x="480" y="443"/>
                </a:cubicBezTo>
                <a:close/>
                <a:moveTo>
                  <a:pt x="478" y="415"/>
                </a:moveTo>
                <a:cubicBezTo>
                  <a:pt x="478" y="415"/>
                  <a:pt x="479" y="416"/>
                  <a:pt x="479" y="416"/>
                </a:cubicBezTo>
                <a:cubicBezTo>
                  <a:pt x="479" y="417"/>
                  <a:pt x="479" y="417"/>
                  <a:pt x="478" y="417"/>
                </a:cubicBezTo>
                <a:cubicBezTo>
                  <a:pt x="477" y="417"/>
                  <a:pt x="477" y="417"/>
                  <a:pt x="477" y="417"/>
                </a:cubicBezTo>
                <a:cubicBezTo>
                  <a:pt x="477" y="416"/>
                  <a:pt x="477" y="416"/>
                  <a:pt x="478" y="415"/>
                </a:cubicBezTo>
                <a:close/>
                <a:moveTo>
                  <a:pt x="476" y="482"/>
                </a:moveTo>
                <a:cubicBezTo>
                  <a:pt x="477" y="485"/>
                  <a:pt x="476" y="488"/>
                  <a:pt x="474" y="489"/>
                </a:cubicBezTo>
                <a:cubicBezTo>
                  <a:pt x="474" y="490"/>
                  <a:pt x="474" y="490"/>
                  <a:pt x="474" y="490"/>
                </a:cubicBezTo>
                <a:cubicBezTo>
                  <a:pt x="473" y="490"/>
                  <a:pt x="473" y="490"/>
                  <a:pt x="473" y="490"/>
                </a:cubicBezTo>
                <a:cubicBezTo>
                  <a:pt x="473" y="490"/>
                  <a:pt x="473" y="490"/>
                  <a:pt x="473" y="490"/>
                </a:cubicBezTo>
                <a:cubicBezTo>
                  <a:pt x="473" y="490"/>
                  <a:pt x="474" y="489"/>
                  <a:pt x="474" y="489"/>
                </a:cubicBezTo>
                <a:cubicBezTo>
                  <a:pt x="473" y="487"/>
                  <a:pt x="474" y="484"/>
                  <a:pt x="475" y="481"/>
                </a:cubicBezTo>
                <a:cubicBezTo>
                  <a:pt x="476" y="481"/>
                  <a:pt x="476" y="481"/>
                  <a:pt x="476" y="481"/>
                </a:cubicBezTo>
                <a:cubicBezTo>
                  <a:pt x="476" y="481"/>
                  <a:pt x="476" y="482"/>
                  <a:pt x="476" y="482"/>
                </a:cubicBezTo>
                <a:close/>
                <a:moveTo>
                  <a:pt x="475" y="447"/>
                </a:moveTo>
                <a:cubicBezTo>
                  <a:pt x="476" y="447"/>
                  <a:pt x="476" y="447"/>
                  <a:pt x="476" y="447"/>
                </a:cubicBezTo>
                <a:cubicBezTo>
                  <a:pt x="476" y="447"/>
                  <a:pt x="476" y="448"/>
                  <a:pt x="476" y="448"/>
                </a:cubicBezTo>
                <a:cubicBezTo>
                  <a:pt x="476" y="448"/>
                  <a:pt x="475" y="448"/>
                  <a:pt x="475" y="448"/>
                </a:cubicBezTo>
                <a:cubicBezTo>
                  <a:pt x="475" y="447"/>
                  <a:pt x="475" y="447"/>
                  <a:pt x="475" y="447"/>
                </a:cubicBezTo>
                <a:close/>
                <a:moveTo>
                  <a:pt x="470" y="454"/>
                </a:moveTo>
                <a:cubicBezTo>
                  <a:pt x="470" y="454"/>
                  <a:pt x="471" y="454"/>
                  <a:pt x="471" y="454"/>
                </a:cubicBezTo>
                <a:cubicBezTo>
                  <a:pt x="473" y="454"/>
                  <a:pt x="474" y="455"/>
                  <a:pt x="475" y="457"/>
                </a:cubicBezTo>
                <a:cubicBezTo>
                  <a:pt x="475" y="459"/>
                  <a:pt x="476" y="461"/>
                  <a:pt x="476" y="463"/>
                </a:cubicBezTo>
                <a:cubicBezTo>
                  <a:pt x="475" y="466"/>
                  <a:pt x="475" y="468"/>
                  <a:pt x="475" y="471"/>
                </a:cubicBezTo>
                <a:cubicBezTo>
                  <a:pt x="476" y="472"/>
                  <a:pt x="476" y="473"/>
                  <a:pt x="476" y="474"/>
                </a:cubicBezTo>
                <a:cubicBezTo>
                  <a:pt x="476" y="475"/>
                  <a:pt x="476" y="476"/>
                  <a:pt x="475" y="476"/>
                </a:cubicBezTo>
                <a:cubicBezTo>
                  <a:pt x="475" y="477"/>
                  <a:pt x="474" y="476"/>
                  <a:pt x="474" y="475"/>
                </a:cubicBezTo>
                <a:cubicBezTo>
                  <a:pt x="473" y="474"/>
                  <a:pt x="473" y="473"/>
                  <a:pt x="472" y="473"/>
                </a:cubicBezTo>
                <a:cubicBezTo>
                  <a:pt x="470" y="473"/>
                  <a:pt x="470" y="472"/>
                  <a:pt x="469" y="470"/>
                </a:cubicBezTo>
                <a:cubicBezTo>
                  <a:pt x="469" y="470"/>
                  <a:pt x="469" y="469"/>
                  <a:pt x="468" y="468"/>
                </a:cubicBezTo>
                <a:cubicBezTo>
                  <a:pt x="468" y="466"/>
                  <a:pt x="467" y="463"/>
                  <a:pt x="468" y="461"/>
                </a:cubicBezTo>
                <a:cubicBezTo>
                  <a:pt x="468" y="460"/>
                  <a:pt x="467" y="459"/>
                  <a:pt x="467" y="458"/>
                </a:cubicBezTo>
                <a:cubicBezTo>
                  <a:pt x="468" y="457"/>
                  <a:pt x="469" y="455"/>
                  <a:pt x="470" y="454"/>
                </a:cubicBezTo>
                <a:close/>
                <a:moveTo>
                  <a:pt x="460" y="466"/>
                </a:moveTo>
                <a:cubicBezTo>
                  <a:pt x="459" y="467"/>
                  <a:pt x="458" y="469"/>
                  <a:pt x="457" y="470"/>
                </a:cubicBezTo>
                <a:cubicBezTo>
                  <a:pt x="457" y="470"/>
                  <a:pt x="457" y="471"/>
                  <a:pt x="456" y="470"/>
                </a:cubicBezTo>
                <a:cubicBezTo>
                  <a:pt x="456" y="470"/>
                  <a:pt x="456" y="469"/>
                  <a:pt x="456" y="469"/>
                </a:cubicBezTo>
                <a:cubicBezTo>
                  <a:pt x="456" y="469"/>
                  <a:pt x="456" y="469"/>
                  <a:pt x="456" y="468"/>
                </a:cubicBezTo>
                <a:cubicBezTo>
                  <a:pt x="457" y="467"/>
                  <a:pt x="458" y="465"/>
                  <a:pt x="457" y="464"/>
                </a:cubicBezTo>
                <a:cubicBezTo>
                  <a:pt x="457" y="461"/>
                  <a:pt x="455" y="462"/>
                  <a:pt x="454" y="461"/>
                </a:cubicBezTo>
                <a:cubicBezTo>
                  <a:pt x="453" y="461"/>
                  <a:pt x="453" y="460"/>
                  <a:pt x="453" y="460"/>
                </a:cubicBezTo>
                <a:cubicBezTo>
                  <a:pt x="454" y="460"/>
                  <a:pt x="454" y="459"/>
                  <a:pt x="454" y="459"/>
                </a:cubicBezTo>
                <a:cubicBezTo>
                  <a:pt x="455" y="459"/>
                  <a:pt x="455" y="459"/>
                  <a:pt x="456" y="459"/>
                </a:cubicBezTo>
                <a:cubicBezTo>
                  <a:pt x="457" y="460"/>
                  <a:pt x="458" y="460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58" y="458"/>
                  <a:pt x="457" y="457"/>
                  <a:pt x="457" y="456"/>
                </a:cubicBezTo>
                <a:cubicBezTo>
                  <a:pt x="455" y="453"/>
                  <a:pt x="456" y="451"/>
                  <a:pt x="456" y="449"/>
                </a:cubicBezTo>
                <a:cubicBezTo>
                  <a:pt x="457" y="448"/>
                  <a:pt x="458" y="447"/>
                  <a:pt x="458" y="447"/>
                </a:cubicBezTo>
                <a:cubicBezTo>
                  <a:pt x="459" y="447"/>
                  <a:pt x="460" y="447"/>
                  <a:pt x="460" y="448"/>
                </a:cubicBezTo>
                <a:cubicBezTo>
                  <a:pt x="461" y="449"/>
                  <a:pt x="462" y="450"/>
                  <a:pt x="463" y="451"/>
                </a:cubicBezTo>
                <a:cubicBezTo>
                  <a:pt x="463" y="451"/>
                  <a:pt x="463" y="451"/>
                  <a:pt x="463" y="451"/>
                </a:cubicBezTo>
                <a:cubicBezTo>
                  <a:pt x="463" y="451"/>
                  <a:pt x="463" y="451"/>
                  <a:pt x="463" y="451"/>
                </a:cubicBezTo>
                <a:cubicBezTo>
                  <a:pt x="463" y="452"/>
                  <a:pt x="463" y="452"/>
                  <a:pt x="463" y="452"/>
                </a:cubicBezTo>
                <a:cubicBezTo>
                  <a:pt x="463" y="452"/>
                  <a:pt x="463" y="451"/>
                  <a:pt x="463" y="451"/>
                </a:cubicBezTo>
                <a:cubicBezTo>
                  <a:pt x="461" y="454"/>
                  <a:pt x="461" y="456"/>
                  <a:pt x="463" y="458"/>
                </a:cubicBezTo>
                <a:cubicBezTo>
                  <a:pt x="463" y="458"/>
                  <a:pt x="463" y="459"/>
                  <a:pt x="462" y="459"/>
                </a:cubicBezTo>
                <a:cubicBezTo>
                  <a:pt x="461" y="459"/>
                  <a:pt x="460" y="459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60" y="461"/>
                  <a:pt x="460" y="462"/>
                  <a:pt x="460" y="463"/>
                </a:cubicBezTo>
                <a:cubicBezTo>
                  <a:pt x="460" y="464"/>
                  <a:pt x="460" y="465"/>
                  <a:pt x="460" y="466"/>
                </a:cubicBezTo>
                <a:close/>
                <a:moveTo>
                  <a:pt x="464" y="490"/>
                </a:moveTo>
                <a:cubicBezTo>
                  <a:pt x="464" y="490"/>
                  <a:pt x="463" y="490"/>
                  <a:pt x="463" y="490"/>
                </a:cubicBezTo>
                <a:cubicBezTo>
                  <a:pt x="463" y="490"/>
                  <a:pt x="462" y="490"/>
                  <a:pt x="462" y="490"/>
                </a:cubicBezTo>
                <a:cubicBezTo>
                  <a:pt x="461" y="488"/>
                  <a:pt x="461" y="486"/>
                  <a:pt x="461" y="485"/>
                </a:cubicBezTo>
                <a:cubicBezTo>
                  <a:pt x="460" y="484"/>
                  <a:pt x="461" y="484"/>
                  <a:pt x="461" y="483"/>
                </a:cubicBezTo>
                <a:cubicBezTo>
                  <a:pt x="461" y="483"/>
                  <a:pt x="461" y="483"/>
                  <a:pt x="461" y="483"/>
                </a:cubicBezTo>
                <a:cubicBezTo>
                  <a:pt x="461" y="482"/>
                  <a:pt x="461" y="482"/>
                  <a:pt x="462" y="482"/>
                </a:cubicBezTo>
                <a:cubicBezTo>
                  <a:pt x="462" y="482"/>
                  <a:pt x="462" y="482"/>
                  <a:pt x="462" y="482"/>
                </a:cubicBezTo>
                <a:cubicBezTo>
                  <a:pt x="462" y="481"/>
                  <a:pt x="462" y="481"/>
                  <a:pt x="462" y="481"/>
                </a:cubicBezTo>
                <a:cubicBezTo>
                  <a:pt x="462" y="481"/>
                  <a:pt x="462" y="481"/>
                  <a:pt x="462" y="482"/>
                </a:cubicBezTo>
                <a:cubicBezTo>
                  <a:pt x="461" y="482"/>
                  <a:pt x="461" y="483"/>
                  <a:pt x="461" y="483"/>
                </a:cubicBezTo>
                <a:cubicBezTo>
                  <a:pt x="461" y="483"/>
                  <a:pt x="461" y="483"/>
                  <a:pt x="461" y="483"/>
                </a:cubicBezTo>
                <a:cubicBezTo>
                  <a:pt x="462" y="485"/>
                  <a:pt x="463" y="486"/>
                  <a:pt x="464" y="488"/>
                </a:cubicBezTo>
                <a:cubicBezTo>
                  <a:pt x="464" y="489"/>
                  <a:pt x="464" y="489"/>
                  <a:pt x="464" y="490"/>
                </a:cubicBezTo>
                <a:close/>
                <a:moveTo>
                  <a:pt x="461" y="314"/>
                </a:moveTo>
                <a:cubicBezTo>
                  <a:pt x="461" y="314"/>
                  <a:pt x="461" y="313"/>
                  <a:pt x="462" y="313"/>
                </a:cubicBezTo>
                <a:cubicBezTo>
                  <a:pt x="462" y="314"/>
                  <a:pt x="462" y="314"/>
                  <a:pt x="462" y="315"/>
                </a:cubicBezTo>
                <a:cubicBezTo>
                  <a:pt x="462" y="315"/>
                  <a:pt x="462" y="315"/>
                  <a:pt x="461" y="315"/>
                </a:cubicBezTo>
                <a:cubicBezTo>
                  <a:pt x="461" y="315"/>
                  <a:pt x="461" y="314"/>
                  <a:pt x="461" y="314"/>
                </a:cubicBezTo>
                <a:close/>
                <a:moveTo>
                  <a:pt x="456" y="395"/>
                </a:moveTo>
                <a:cubicBezTo>
                  <a:pt x="456" y="394"/>
                  <a:pt x="457" y="393"/>
                  <a:pt x="459" y="393"/>
                </a:cubicBezTo>
                <a:cubicBezTo>
                  <a:pt x="459" y="393"/>
                  <a:pt x="460" y="393"/>
                  <a:pt x="460" y="394"/>
                </a:cubicBezTo>
                <a:cubicBezTo>
                  <a:pt x="460" y="394"/>
                  <a:pt x="460" y="394"/>
                  <a:pt x="460" y="394"/>
                </a:cubicBezTo>
                <a:cubicBezTo>
                  <a:pt x="459" y="396"/>
                  <a:pt x="458" y="397"/>
                  <a:pt x="456" y="398"/>
                </a:cubicBezTo>
                <a:cubicBezTo>
                  <a:pt x="456" y="398"/>
                  <a:pt x="456" y="398"/>
                  <a:pt x="456" y="399"/>
                </a:cubicBezTo>
                <a:cubicBezTo>
                  <a:pt x="456" y="399"/>
                  <a:pt x="456" y="399"/>
                  <a:pt x="455" y="399"/>
                </a:cubicBezTo>
                <a:cubicBezTo>
                  <a:pt x="455" y="399"/>
                  <a:pt x="455" y="399"/>
                  <a:pt x="455" y="399"/>
                </a:cubicBezTo>
                <a:cubicBezTo>
                  <a:pt x="455" y="399"/>
                  <a:pt x="455" y="399"/>
                  <a:pt x="455" y="399"/>
                </a:cubicBezTo>
                <a:cubicBezTo>
                  <a:pt x="455" y="399"/>
                  <a:pt x="455" y="399"/>
                  <a:pt x="455" y="399"/>
                </a:cubicBezTo>
                <a:cubicBezTo>
                  <a:pt x="456" y="399"/>
                  <a:pt x="456" y="398"/>
                  <a:pt x="456" y="398"/>
                </a:cubicBezTo>
                <a:cubicBezTo>
                  <a:pt x="456" y="398"/>
                  <a:pt x="456" y="398"/>
                  <a:pt x="456" y="398"/>
                </a:cubicBezTo>
                <a:cubicBezTo>
                  <a:pt x="456" y="397"/>
                  <a:pt x="456" y="396"/>
                  <a:pt x="456" y="395"/>
                </a:cubicBezTo>
                <a:close/>
                <a:moveTo>
                  <a:pt x="455" y="311"/>
                </a:moveTo>
                <a:cubicBezTo>
                  <a:pt x="456" y="311"/>
                  <a:pt x="456" y="311"/>
                  <a:pt x="455" y="312"/>
                </a:cubicBezTo>
                <a:cubicBezTo>
                  <a:pt x="455" y="312"/>
                  <a:pt x="455" y="312"/>
                  <a:pt x="455" y="312"/>
                </a:cubicBezTo>
                <a:cubicBezTo>
                  <a:pt x="455" y="312"/>
                  <a:pt x="454" y="312"/>
                  <a:pt x="454" y="311"/>
                </a:cubicBezTo>
                <a:cubicBezTo>
                  <a:pt x="454" y="311"/>
                  <a:pt x="455" y="311"/>
                  <a:pt x="455" y="311"/>
                </a:cubicBezTo>
                <a:close/>
                <a:moveTo>
                  <a:pt x="452" y="417"/>
                </a:moveTo>
                <a:cubicBezTo>
                  <a:pt x="453" y="417"/>
                  <a:pt x="454" y="417"/>
                  <a:pt x="455" y="416"/>
                </a:cubicBezTo>
                <a:cubicBezTo>
                  <a:pt x="455" y="416"/>
                  <a:pt x="455" y="416"/>
                  <a:pt x="456" y="416"/>
                </a:cubicBezTo>
                <a:cubicBezTo>
                  <a:pt x="456" y="415"/>
                  <a:pt x="457" y="415"/>
                  <a:pt x="458" y="414"/>
                </a:cubicBezTo>
                <a:cubicBezTo>
                  <a:pt x="458" y="414"/>
                  <a:pt x="458" y="414"/>
                  <a:pt x="458" y="414"/>
                </a:cubicBezTo>
                <a:cubicBezTo>
                  <a:pt x="458" y="414"/>
                  <a:pt x="458" y="414"/>
                  <a:pt x="458" y="414"/>
                </a:cubicBezTo>
                <a:cubicBezTo>
                  <a:pt x="456" y="406"/>
                  <a:pt x="455" y="406"/>
                  <a:pt x="463" y="401"/>
                </a:cubicBezTo>
                <a:cubicBezTo>
                  <a:pt x="464" y="401"/>
                  <a:pt x="464" y="401"/>
                  <a:pt x="465" y="402"/>
                </a:cubicBezTo>
                <a:cubicBezTo>
                  <a:pt x="465" y="402"/>
                  <a:pt x="465" y="403"/>
                  <a:pt x="465" y="403"/>
                </a:cubicBezTo>
                <a:cubicBezTo>
                  <a:pt x="465" y="403"/>
                  <a:pt x="465" y="404"/>
                  <a:pt x="465" y="404"/>
                </a:cubicBezTo>
                <a:cubicBezTo>
                  <a:pt x="464" y="405"/>
                  <a:pt x="462" y="407"/>
                  <a:pt x="461" y="408"/>
                </a:cubicBezTo>
                <a:cubicBezTo>
                  <a:pt x="460" y="410"/>
                  <a:pt x="460" y="411"/>
                  <a:pt x="459" y="413"/>
                </a:cubicBezTo>
                <a:cubicBezTo>
                  <a:pt x="459" y="413"/>
                  <a:pt x="458" y="414"/>
                  <a:pt x="458" y="414"/>
                </a:cubicBezTo>
                <a:cubicBezTo>
                  <a:pt x="458" y="414"/>
                  <a:pt x="458" y="414"/>
                  <a:pt x="458" y="414"/>
                </a:cubicBezTo>
                <a:cubicBezTo>
                  <a:pt x="457" y="415"/>
                  <a:pt x="456" y="416"/>
                  <a:pt x="456" y="416"/>
                </a:cubicBezTo>
                <a:cubicBezTo>
                  <a:pt x="456" y="416"/>
                  <a:pt x="455" y="416"/>
                  <a:pt x="455" y="416"/>
                </a:cubicBezTo>
                <a:cubicBezTo>
                  <a:pt x="454" y="417"/>
                  <a:pt x="453" y="418"/>
                  <a:pt x="452" y="418"/>
                </a:cubicBezTo>
                <a:cubicBezTo>
                  <a:pt x="452" y="418"/>
                  <a:pt x="452" y="418"/>
                  <a:pt x="452" y="418"/>
                </a:cubicBezTo>
                <a:cubicBezTo>
                  <a:pt x="452" y="417"/>
                  <a:pt x="452" y="417"/>
                  <a:pt x="452" y="417"/>
                </a:cubicBezTo>
                <a:close/>
                <a:moveTo>
                  <a:pt x="452" y="284"/>
                </a:moveTo>
                <a:cubicBezTo>
                  <a:pt x="451" y="285"/>
                  <a:pt x="451" y="285"/>
                  <a:pt x="451" y="285"/>
                </a:cubicBezTo>
                <a:cubicBezTo>
                  <a:pt x="451" y="284"/>
                  <a:pt x="451" y="284"/>
                  <a:pt x="451" y="284"/>
                </a:cubicBezTo>
                <a:lnTo>
                  <a:pt x="452" y="284"/>
                </a:lnTo>
                <a:close/>
                <a:moveTo>
                  <a:pt x="446" y="302"/>
                </a:moveTo>
                <a:cubicBezTo>
                  <a:pt x="446" y="301"/>
                  <a:pt x="447" y="302"/>
                  <a:pt x="447" y="302"/>
                </a:cubicBezTo>
                <a:cubicBezTo>
                  <a:pt x="447" y="302"/>
                  <a:pt x="447" y="302"/>
                  <a:pt x="447" y="303"/>
                </a:cubicBezTo>
                <a:cubicBezTo>
                  <a:pt x="447" y="303"/>
                  <a:pt x="446" y="303"/>
                  <a:pt x="446" y="303"/>
                </a:cubicBezTo>
                <a:cubicBezTo>
                  <a:pt x="446" y="303"/>
                  <a:pt x="446" y="302"/>
                  <a:pt x="446" y="302"/>
                </a:cubicBezTo>
                <a:close/>
                <a:moveTo>
                  <a:pt x="251" y="374"/>
                </a:moveTo>
                <a:cubicBezTo>
                  <a:pt x="251" y="374"/>
                  <a:pt x="251" y="374"/>
                  <a:pt x="251" y="374"/>
                </a:cubicBezTo>
                <a:cubicBezTo>
                  <a:pt x="251" y="374"/>
                  <a:pt x="251" y="374"/>
                  <a:pt x="251" y="374"/>
                </a:cubicBezTo>
                <a:cubicBezTo>
                  <a:pt x="251" y="374"/>
                  <a:pt x="251" y="374"/>
                  <a:pt x="251" y="374"/>
                </a:cubicBezTo>
                <a:cubicBezTo>
                  <a:pt x="251" y="374"/>
                  <a:pt x="251" y="374"/>
                  <a:pt x="251" y="374"/>
                </a:cubicBezTo>
                <a:close/>
                <a:moveTo>
                  <a:pt x="256" y="362"/>
                </a:moveTo>
                <a:cubicBezTo>
                  <a:pt x="256" y="362"/>
                  <a:pt x="256" y="361"/>
                  <a:pt x="256" y="361"/>
                </a:cubicBezTo>
                <a:cubicBezTo>
                  <a:pt x="256" y="361"/>
                  <a:pt x="255" y="361"/>
                  <a:pt x="255" y="361"/>
                </a:cubicBezTo>
                <a:cubicBezTo>
                  <a:pt x="255" y="360"/>
                  <a:pt x="255" y="360"/>
                  <a:pt x="255" y="360"/>
                </a:cubicBezTo>
                <a:cubicBezTo>
                  <a:pt x="256" y="360"/>
                  <a:pt x="256" y="361"/>
                  <a:pt x="256" y="361"/>
                </a:cubicBezTo>
                <a:cubicBezTo>
                  <a:pt x="256" y="361"/>
                  <a:pt x="256" y="361"/>
                  <a:pt x="256" y="361"/>
                </a:cubicBezTo>
                <a:cubicBezTo>
                  <a:pt x="256" y="362"/>
                  <a:pt x="256" y="362"/>
                  <a:pt x="256" y="362"/>
                </a:cubicBezTo>
                <a:cubicBezTo>
                  <a:pt x="256" y="362"/>
                  <a:pt x="256" y="362"/>
                  <a:pt x="256" y="362"/>
                </a:cubicBezTo>
                <a:close/>
                <a:moveTo>
                  <a:pt x="257" y="351"/>
                </a:moveTo>
                <a:cubicBezTo>
                  <a:pt x="257" y="351"/>
                  <a:pt x="257" y="351"/>
                  <a:pt x="257" y="351"/>
                </a:cubicBezTo>
                <a:cubicBezTo>
                  <a:pt x="257" y="350"/>
                  <a:pt x="257" y="350"/>
                  <a:pt x="257" y="349"/>
                </a:cubicBezTo>
                <a:cubicBezTo>
                  <a:pt x="257" y="350"/>
                  <a:pt x="257" y="350"/>
                  <a:pt x="257" y="350"/>
                </a:cubicBezTo>
                <a:cubicBezTo>
                  <a:pt x="257" y="350"/>
                  <a:pt x="257" y="350"/>
                  <a:pt x="257" y="351"/>
                </a:cubicBezTo>
                <a:close/>
                <a:moveTo>
                  <a:pt x="258" y="397"/>
                </a:moveTo>
                <a:cubicBezTo>
                  <a:pt x="258" y="397"/>
                  <a:pt x="257" y="397"/>
                  <a:pt x="257" y="397"/>
                </a:cubicBezTo>
                <a:cubicBezTo>
                  <a:pt x="256" y="396"/>
                  <a:pt x="255" y="395"/>
                  <a:pt x="255" y="394"/>
                </a:cubicBezTo>
                <a:cubicBezTo>
                  <a:pt x="255" y="392"/>
                  <a:pt x="255" y="391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6" y="389"/>
                  <a:pt x="256" y="389"/>
                  <a:pt x="257" y="388"/>
                </a:cubicBezTo>
                <a:cubicBezTo>
                  <a:pt x="257" y="388"/>
                  <a:pt x="257" y="389"/>
                  <a:pt x="257" y="389"/>
                </a:cubicBezTo>
                <a:cubicBezTo>
                  <a:pt x="257" y="389"/>
                  <a:pt x="257" y="389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7" y="392"/>
                  <a:pt x="258" y="394"/>
                  <a:pt x="259" y="396"/>
                </a:cubicBezTo>
                <a:cubicBezTo>
                  <a:pt x="259" y="396"/>
                  <a:pt x="258" y="397"/>
                  <a:pt x="258" y="397"/>
                </a:cubicBezTo>
                <a:close/>
                <a:moveTo>
                  <a:pt x="261" y="391"/>
                </a:moveTo>
                <a:cubicBezTo>
                  <a:pt x="260" y="391"/>
                  <a:pt x="260" y="391"/>
                  <a:pt x="260" y="390"/>
                </a:cubicBezTo>
                <a:cubicBezTo>
                  <a:pt x="260" y="390"/>
                  <a:pt x="260" y="390"/>
                  <a:pt x="260" y="389"/>
                </a:cubicBezTo>
                <a:cubicBezTo>
                  <a:pt x="261" y="389"/>
                  <a:pt x="261" y="390"/>
                  <a:pt x="262" y="390"/>
                </a:cubicBezTo>
                <a:cubicBezTo>
                  <a:pt x="262" y="391"/>
                  <a:pt x="261" y="391"/>
                  <a:pt x="261" y="391"/>
                </a:cubicBezTo>
                <a:close/>
                <a:moveTo>
                  <a:pt x="339" y="206"/>
                </a:moveTo>
                <a:cubicBezTo>
                  <a:pt x="339" y="206"/>
                  <a:pt x="338" y="206"/>
                  <a:pt x="338" y="206"/>
                </a:cubicBezTo>
                <a:cubicBezTo>
                  <a:pt x="338" y="205"/>
                  <a:pt x="338" y="204"/>
                  <a:pt x="338" y="204"/>
                </a:cubicBezTo>
                <a:cubicBezTo>
                  <a:pt x="338" y="203"/>
                  <a:pt x="338" y="202"/>
                  <a:pt x="339" y="201"/>
                </a:cubicBezTo>
                <a:cubicBezTo>
                  <a:pt x="339" y="201"/>
                  <a:pt x="339" y="201"/>
                  <a:pt x="339" y="201"/>
                </a:cubicBezTo>
                <a:cubicBezTo>
                  <a:pt x="339" y="201"/>
                  <a:pt x="339" y="201"/>
                  <a:pt x="339" y="201"/>
                </a:cubicBezTo>
                <a:cubicBezTo>
                  <a:pt x="339" y="202"/>
                  <a:pt x="339" y="204"/>
                  <a:pt x="340" y="205"/>
                </a:cubicBezTo>
                <a:cubicBezTo>
                  <a:pt x="340" y="206"/>
                  <a:pt x="339" y="206"/>
                  <a:pt x="339" y="206"/>
                </a:cubicBezTo>
                <a:close/>
                <a:moveTo>
                  <a:pt x="351" y="202"/>
                </a:moveTo>
                <a:cubicBezTo>
                  <a:pt x="351" y="202"/>
                  <a:pt x="350" y="203"/>
                  <a:pt x="350" y="203"/>
                </a:cubicBezTo>
                <a:cubicBezTo>
                  <a:pt x="350" y="203"/>
                  <a:pt x="350" y="202"/>
                  <a:pt x="351" y="202"/>
                </a:cubicBezTo>
                <a:cubicBezTo>
                  <a:pt x="351" y="202"/>
                  <a:pt x="351" y="202"/>
                  <a:pt x="351" y="202"/>
                </a:cubicBezTo>
                <a:close/>
                <a:moveTo>
                  <a:pt x="354" y="348"/>
                </a:moveTo>
                <a:cubicBezTo>
                  <a:pt x="354" y="348"/>
                  <a:pt x="354" y="348"/>
                  <a:pt x="354" y="348"/>
                </a:cubicBezTo>
                <a:cubicBezTo>
                  <a:pt x="354" y="348"/>
                  <a:pt x="354" y="348"/>
                  <a:pt x="354" y="348"/>
                </a:cubicBezTo>
                <a:cubicBezTo>
                  <a:pt x="354" y="347"/>
                  <a:pt x="354" y="347"/>
                  <a:pt x="354" y="347"/>
                </a:cubicBezTo>
                <a:lnTo>
                  <a:pt x="354" y="348"/>
                </a:lnTo>
                <a:close/>
                <a:moveTo>
                  <a:pt x="367" y="419"/>
                </a:moveTo>
                <a:cubicBezTo>
                  <a:pt x="367" y="419"/>
                  <a:pt x="367" y="419"/>
                  <a:pt x="367" y="419"/>
                </a:cubicBezTo>
                <a:cubicBezTo>
                  <a:pt x="367" y="419"/>
                  <a:pt x="367" y="418"/>
                  <a:pt x="368" y="418"/>
                </a:cubicBezTo>
                <a:cubicBezTo>
                  <a:pt x="368" y="418"/>
                  <a:pt x="368" y="419"/>
                  <a:pt x="368" y="419"/>
                </a:cubicBezTo>
                <a:cubicBezTo>
                  <a:pt x="368" y="419"/>
                  <a:pt x="368" y="419"/>
                  <a:pt x="367" y="419"/>
                </a:cubicBezTo>
                <a:close/>
                <a:moveTo>
                  <a:pt x="369" y="196"/>
                </a:moveTo>
                <a:cubicBezTo>
                  <a:pt x="369" y="197"/>
                  <a:pt x="369" y="197"/>
                  <a:pt x="369" y="197"/>
                </a:cubicBezTo>
                <a:cubicBezTo>
                  <a:pt x="366" y="197"/>
                  <a:pt x="363" y="197"/>
                  <a:pt x="360" y="197"/>
                </a:cubicBezTo>
                <a:cubicBezTo>
                  <a:pt x="360" y="197"/>
                  <a:pt x="360" y="197"/>
                  <a:pt x="359" y="197"/>
                </a:cubicBezTo>
                <a:cubicBezTo>
                  <a:pt x="359" y="198"/>
                  <a:pt x="358" y="198"/>
                  <a:pt x="358" y="199"/>
                </a:cubicBezTo>
                <a:cubicBezTo>
                  <a:pt x="357" y="199"/>
                  <a:pt x="357" y="199"/>
                  <a:pt x="357" y="199"/>
                </a:cubicBezTo>
                <a:cubicBezTo>
                  <a:pt x="357" y="199"/>
                  <a:pt x="357" y="200"/>
                  <a:pt x="356" y="200"/>
                </a:cubicBezTo>
                <a:cubicBezTo>
                  <a:pt x="356" y="200"/>
                  <a:pt x="356" y="200"/>
                  <a:pt x="356" y="200"/>
                </a:cubicBezTo>
                <a:cubicBezTo>
                  <a:pt x="356" y="199"/>
                  <a:pt x="357" y="199"/>
                  <a:pt x="357" y="199"/>
                </a:cubicBezTo>
                <a:cubicBezTo>
                  <a:pt x="357" y="199"/>
                  <a:pt x="357" y="199"/>
                  <a:pt x="357" y="199"/>
                </a:cubicBezTo>
                <a:cubicBezTo>
                  <a:pt x="358" y="198"/>
                  <a:pt x="359" y="197"/>
                  <a:pt x="359" y="197"/>
                </a:cubicBezTo>
                <a:cubicBezTo>
                  <a:pt x="360" y="197"/>
                  <a:pt x="360" y="197"/>
                  <a:pt x="360" y="197"/>
                </a:cubicBezTo>
                <a:cubicBezTo>
                  <a:pt x="363" y="195"/>
                  <a:pt x="366" y="195"/>
                  <a:pt x="369" y="196"/>
                </a:cubicBezTo>
                <a:cubicBezTo>
                  <a:pt x="369" y="196"/>
                  <a:pt x="369" y="196"/>
                  <a:pt x="369" y="196"/>
                </a:cubicBezTo>
                <a:close/>
                <a:moveTo>
                  <a:pt x="433" y="433"/>
                </a:moveTo>
                <a:cubicBezTo>
                  <a:pt x="433" y="433"/>
                  <a:pt x="433" y="433"/>
                  <a:pt x="432" y="433"/>
                </a:cubicBezTo>
                <a:cubicBezTo>
                  <a:pt x="432" y="432"/>
                  <a:pt x="433" y="432"/>
                  <a:pt x="433" y="431"/>
                </a:cubicBezTo>
                <a:cubicBezTo>
                  <a:pt x="433" y="431"/>
                  <a:pt x="434" y="430"/>
                  <a:pt x="435" y="431"/>
                </a:cubicBezTo>
                <a:cubicBezTo>
                  <a:pt x="435" y="431"/>
                  <a:pt x="435" y="431"/>
                  <a:pt x="435" y="431"/>
                </a:cubicBezTo>
                <a:cubicBezTo>
                  <a:pt x="435" y="432"/>
                  <a:pt x="434" y="433"/>
                  <a:pt x="433" y="433"/>
                </a:cubicBezTo>
                <a:close/>
                <a:moveTo>
                  <a:pt x="432" y="405"/>
                </a:moveTo>
                <a:cubicBezTo>
                  <a:pt x="432" y="405"/>
                  <a:pt x="432" y="404"/>
                  <a:pt x="431" y="404"/>
                </a:cubicBezTo>
                <a:cubicBezTo>
                  <a:pt x="431" y="404"/>
                  <a:pt x="431" y="404"/>
                  <a:pt x="432" y="404"/>
                </a:cubicBezTo>
                <a:cubicBezTo>
                  <a:pt x="432" y="402"/>
                  <a:pt x="434" y="402"/>
                  <a:pt x="435" y="402"/>
                </a:cubicBezTo>
                <a:cubicBezTo>
                  <a:pt x="435" y="402"/>
                  <a:pt x="435" y="402"/>
                  <a:pt x="435" y="403"/>
                </a:cubicBezTo>
                <a:cubicBezTo>
                  <a:pt x="435" y="404"/>
                  <a:pt x="434" y="405"/>
                  <a:pt x="432" y="405"/>
                </a:cubicBezTo>
                <a:close/>
                <a:moveTo>
                  <a:pt x="435" y="344"/>
                </a:moveTo>
                <a:cubicBezTo>
                  <a:pt x="436" y="344"/>
                  <a:pt x="436" y="344"/>
                  <a:pt x="436" y="344"/>
                </a:cubicBezTo>
                <a:cubicBezTo>
                  <a:pt x="436" y="344"/>
                  <a:pt x="436" y="344"/>
                  <a:pt x="436" y="344"/>
                </a:cubicBezTo>
                <a:lnTo>
                  <a:pt x="435" y="344"/>
                </a:lnTo>
                <a:close/>
                <a:moveTo>
                  <a:pt x="440" y="275"/>
                </a:moveTo>
                <a:cubicBezTo>
                  <a:pt x="441" y="275"/>
                  <a:pt x="441" y="275"/>
                  <a:pt x="442" y="275"/>
                </a:cubicBezTo>
                <a:cubicBezTo>
                  <a:pt x="442" y="275"/>
                  <a:pt x="442" y="276"/>
                  <a:pt x="442" y="276"/>
                </a:cubicBezTo>
                <a:cubicBezTo>
                  <a:pt x="442" y="276"/>
                  <a:pt x="442" y="276"/>
                  <a:pt x="442" y="276"/>
                </a:cubicBezTo>
                <a:cubicBezTo>
                  <a:pt x="442" y="276"/>
                  <a:pt x="441" y="277"/>
                  <a:pt x="441" y="276"/>
                </a:cubicBezTo>
                <a:cubicBezTo>
                  <a:pt x="440" y="276"/>
                  <a:pt x="439" y="275"/>
                  <a:pt x="440" y="275"/>
                </a:cubicBezTo>
                <a:close/>
                <a:moveTo>
                  <a:pt x="373" y="242"/>
                </a:moveTo>
                <a:cubicBezTo>
                  <a:pt x="374" y="242"/>
                  <a:pt x="374" y="242"/>
                  <a:pt x="374" y="242"/>
                </a:cubicBezTo>
                <a:cubicBezTo>
                  <a:pt x="374" y="242"/>
                  <a:pt x="374" y="242"/>
                  <a:pt x="374" y="242"/>
                </a:cubicBezTo>
                <a:cubicBezTo>
                  <a:pt x="374" y="242"/>
                  <a:pt x="374" y="242"/>
                  <a:pt x="374" y="242"/>
                </a:cubicBezTo>
                <a:cubicBezTo>
                  <a:pt x="374" y="242"/>
                  <a:pt x="374" y="243"/>
                  <a:pt x="374" y="243"/>
                </a:cubicBezTo>
                <a:cubicBezTo>
                  <a:pt x="373" y="243"/>
                  <a:pt x="373" y="243"/>
                  <a:pt x="373" y="243"/>
                </a:cubicBezTo>
                <a:lnTo>
                  <a:pt x="373" y="242"/>
                </a:lnTo>
                <a:close/>
                <a:moveTo>
                  <a:pt x="380" y="339"/>
                </a:moveTo>
                <a:cubicBezTo>
                  <a:pt x="380" y="339"/>
                  <a:pt x="380" y="339"/>
                  <a:pt x="380" y="339"/>
                </a:cubicBezTo>
                <a:cubicBezTo>
                  <a:pt x="380" y="339"/>
                  <a:pt x="380" y="339"/>
                  <a:pt x="381" y="339"/>
                </a:cubicBezTo>
                <a:cubicBezTo>
                  <a:pt x="381" y="339"/>
                  <a:pt x="381" y="339"/>
                  <a:pt x="381" y="339"/>
                </a:cubicBezTo>
                <a:lnTo>
                  <a:pt x="380" y="339"/>
                </a:lnTo>
                <a:close/>
                <a:moveTo>
                  <a:pt x="382" y="280"/>
                </a:moveTo>
                <a:cubicBezTo>
                  <a:pt x="380" y="281"/>
                  <a:pt x="378" y="281"/>
                  <a:pt x="375" y="280"/>
                </a:cubicBezTo>
                <a:cubicBezTo>
                  <a:pt x="374" y="279"/>
                  <a:pt x="373" y="278"/>
                  <a:pt x="374" y="278"/>
                </a:cubicBezTo>
                <a:cubicBezTo>
                  <a:pt x="375" y="277"/>
                  <a:pt x="377" y="277"/>
                  <a:pt x="378" y="275"/>
                </a:cubicBezTo>
                <a:cubicBezTo>
                  <a:pt x="379" y="274"/>
                  <a:pt x="380" y="272"/>
                  <a:pt x="382" y="272"/>
                </a:cubicBezTo>
                <a:cubicBezTo>
                  <a:pt x="384" y="271"/>
                  <a:pt x="385" y="270"/>
                  <a:pt x="385" y="269"/>
                </a:cubicBezTo>
                <a:cubicBezTo>
                  <a:pt x="385" y="268"/>
                  <a:pt x="386" y="268"/>
                  <a:pt x="386" y="268"/>
                </a:cubicBezTo>
                <a:cubicBezTo>
                  <a:pt x="388" y="268"/>
                  <a:pt x="389" y="269"/>
                  <a:pt x="391" y="268"/>
                </a:cubicBezTo>
                <a:cubicBezTo>
                  <a:pt x="392" y="268"/>
                  <a:pt x="393" y="267"/>
                  <a:pt x="392" y="266"/>
                </a:cubicBezTo>
                <a:cubicBezTo>
                  <a:pt x="391" y="265"/>
                  <a:pt x="390" y="264"/>
                  <a:pt x="389" y="263"/>
                </a:cubicBezTo>
                <a:cubicBezTo>
                  <a:pt x="388" y="262"/>
                  <a:pt x="386" y="262"/>
                  <a:pt x="384" y="262"/>
                </a:cubicBezTo>
                <a:cubicBezTo>
                  <a:pt x="380" y="262"/>
                  <a:pt x="376" y="262"/>
                  <a:pt x="372" y="261"/>
                </a:cubicBezTo>
                <a:cubicBezTo>
                  <a:pt x="372" y="261"/>
                  <a:pt x="372" y="261"/>
                  <a:pt x="372" y="261"/>
                </a:cubicBezTo>
                <a:cubicBezTo>
                  <a:pt x="372" y="260"/>
                  <a:pt x="372" y="260"/>
                  <a:pt x="373" y="259"/>
                </a:cubicBezTo>
                <a:cubicBezTo>
                  <a:pt x="373" y="259"/>
                  <a:pt x="374" y="259"/>
                  <a:pt x="374" y="259"/>
                </a:cubicBezTo>
                <a:cubicBezTo>
                  <a:pt x="379" y="259"/>
                  <a:pt x="383" y="259"/>
                  <a:pt x="387" y="258"/>
                </a:cubicBezTo>
                <a:cubicBezTo>
                  <a:pt x="391" y="258"/>
                  <a:pt x="394" y="258"/>
                  <a:pt x="397" y="257"/>
                </a:cubicBezTo>
                <a:cubicBezTo>
                  <a:pt x="400" y="256"/>
                  <a:pt x="402" y="256"/>
                  <a:pt x="405" y="255"/>
                </a:cubicBezTo>
                <a:cubicBezTo>
                  <a:pt x="406" y="255"/>
                  <a:pt x="407" y="255"/>
                  <a:pt x="408" y="255"/>
                </a:cubicBezTo>
                <a:cubicBezTo>
                  <a:pt x="408" y="255"/>
                  <a:pt x="409" y="256"/>
                  <a:pt x="409" y="256"/>
                </a:cubicBezTo>
                <a:cubicBezTo>
                  <a:pt x="409" y="256"/>
                  <a:pt x="409" y="257"/>
                  <a:pt x="409" y="257"/>
                </a:cubicBezTo>
                <a:cubicBezTo>
                  <a:pt x="406" y="258"/>
                  <a:pt x="404" y="259"/>
                  <a:pt x="401" y="260"/>
                </a:cubicBezTo>
                <a:cubicBezTo>
                  <a:pt x="401" y="261"/>
                  <a:pt x="400" y="262"/>
                  <a:pt x="401" y="263"/>
                </a:cubicBezTo>
                <a:cubicBezTo>
                  <a:pt x="401" y="263"/>
                  <a:pt x="401" y="263"/>
                  <a:pt x="401" y="263"/>
                </a:cubicBezTo>
                <a:cubicBezTo>
                  <a:pt x="402" y="264"/>
                  <a:pt x="402" y="264"/>
                  <a:pt x="403" y="264"/>
                </a:cubicBezTo>
                <a:cubicBezTo>
                  <a:pt x="406" y="267"/>
                  <a:pt x="410" y="268"/>
                  <a:pt x="414" y="265"/>
                </a:cubicBezTo>
                <a:cubicBezTo>
                  <a:pt x="415" y="265"/>
                  <a:pt x="415" y="264"/>
                  <a:pt x="415" y="265"/>
                </a:cubicBezTo>
                <a:cubicBezTo>
                  <a:pt x="416" y="265"/>
                  <a:pt x="416" y="265"/>
                  <a:pt x="416" y="266"/>
                </a:cubicBezTo>
                <a:cubicBezTo>
                  <a:pt x="415" y="267"/>
                  <a:pt x="415" y="268"/>
                  <a:pt x="414" y="269"/>
                </a:cubicBezTo>
                <a:cubicBezTo>
                  <a:pt x="413" y="270"/>
                  <a:pt x="412" y="271"/>
                  <a:pt x="411" y="272"/>
                </a:cubicBezTo>
                <a:cubicBezTo>
                  <a:pt x="410" y="272"/>
                  <a:pt x="410" y="273"/>
                  <a:pt x="409" y="274"/>
                </a:cubicBezTo>
                <a:cubicBezTo>
                  <a:pt x="408" y="277"/>
                  <a:pt x="407" y="277"/>
                  <a:pt x="405" y="275"/>
                </a:cubicBezTo>
                <a:cubicBezTo>
                  <a:pt x="403" y="273"/>
                  <a:pt x="401" y="273"/>
                  <a:pt x="398" y="274"/>
                </a:cubicBezTo>
                <a:cubicBezTo>
                  <a:pt x="397" y="275"/>
                  <a:pt x="396" y="276"/>
                  <a:pt x="396" y="276"/>
                </a:cubicBezTo>
                <a:cubicBezTo>
                  <a:pt x="396" y="279"/>
                  <a:pt x="394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0" y="282"/>
                  <a:pt x="389" y="282"/>
                  <a:pt x="388" y="283"/>
                </a:cubicBezTo>
                <a:cubicBezTo>
                  <a:pt x="388" y="283"/>
                  <a:pt x="388" y="283"/>
                  <a:pt x="388" y="283"/>
                </a:cubicBezTo>
                <a:cubicBezTo>
                  <a:pt x="387" y="283"/>
                  <a:pt x="387" y="283"/>
                  <a:pt x="387" y="283"/>
                </a:cubicBezTo>
                <a:cubicBezTo>
                  <a:pt x="387" y="283"/>
                  <a:pt x="387" y="284"/>
                  <a:pt x="386" y="284"/>
                </a:cubicBezTo>
                <a:cubicBezTo>
                  <a:pt x="386" y="284"/>
                  <a:pt x="386" y="284"/>
                  <a:pt x="386" y="284"/>
                </a:cubicBezTo>
                <a:cubicBezTo>
                  <a:pt x="386" y="283"/>
                  <a:pt x="387" y="283"/>
                  <a:pt x="387" y="283"/>
                </a:cubicBezTo>
                <a:cubicBezTo>
                  <a:pt x="387" y="283"/>
                  <a:pt x="387" y="283"/>
                  <a:pt x="387" y="283"/>
                </a:cubicBezTo>
                <a:cubicBezTo>
                  <a:pt x="388" y="283"/>
                  <a:pt x="388" y="283"/>
                  <a:pt x="388" y="283"/>
                </a:cubicBezTo>
                <a:cubicBezTo>
                  <a:pt x="389" y="282"/>
                  <a:pt x="390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2" y="280"/>
                  <a:pt x="392" y="279"/>
                  <a:pt x="393" y="277"/>
                </a:cubicBezTo>
                <a:cubicBezTo>
                  <a:pt x="393" y="276"/>
                  <a:pt x="391" y="274"/>
                  <a:pt x="390" y="275"/>
                </a:cubicBezTo>
                <a:cubicBezTo>
                  <a:pt x="388" y="275"/>
                  <a:pt x="387" y="276"/>
                  <a:pt x="385" y="277"/>
                </a:cubicBezTo>
                <a:cubicBezTo>
                  <a:pt x="384" y="277"/>
                  <a:pt x="383" y="279"/>
                  <a:pt x="382" y="280"/>
                </a:cubicBezTo>
                <a:close/>
                <a:moveTo>
                  <a:pt x="403" y="285"/>
                </a:moveTo>
                <a:cubicBezTo>
                  <a:pt x="402" y="285"/>
                  <a:pt x="402" y="286"/>
                  <a:pt x="401" y="286"/>
                </a:cubicBezTo>
                <a:cubicBezTo>
                  <a:pt x="401" y="286"/>
                  <a:pt x="401" y="286"/>
                  <a:pt x="401" y="286"/>
                </a:cubicBezTo>
                <a:cubicBezTo>
                  <a:pt x="401" y="286"/>
                  <a:pt x="401" y="286"/>
                  <a:pt x="401" y="287"/>
                </a:cubicBezTo>
                <a:cubicBezTo>
                  <a:pt x="401" y="287"/>
                  <a:pt x="401" y="287"/>
                  <a:pt x="401" y="288"/>
                </a:cubicBezTo>
                <a:cubicBezTo>
                  <a:pt x="400" y="287"/>
                  <a:pt x="401" y="287"/>
                  <a:pt x="401" y="287"/>
                </a:cubicBezTo>
                <a:cubicBezTo>
                  <a:pt x="401" y="286"/>
                  <a:pt x="401" y="286"/>
                  <a:pt x="401" y="286"/>
                </a:cubicBezTo>
                <a:cubicBezTo>
                  <a:pt x="401" y="286"/>
                  <a:pt x="401" y="286"/>
                  <a:pt x="401" y="286"/>
                </a:cubicBezTo>
                <a:cubicBezTo>
                  <a:pt x="402" y="285"/>
                  <a:pt x="402" y="285"/>
                  <a:pt x="402" y="284"/>
                </a:cubicBezTo>
                <a:cubicBezTo>
                  <a:pt x="402" y="284"/>
                  <a:pt x="403" y="285"/>
                  <a:pt x="403" y="285"/>
                </a:cubicBezTo>
                <a:close/>
                <a:moveTo>
                  <a:pt x="395" y="312"/>
                </a:moveTo>
                <a:cubicBezTo>
                  <a:pt x="395" y="312"/>
                  <a:pt x="395" y="313"/>
                  <a:pt x="395" y="313"/>
                </a:cubicBezTo>
                <a:cubicBezTo>
                  <a:pt x="392" y="312"/>
                  <a:pt x="391" y="311"/>
                  <a:pt x="391" y="309"/>
                </a:cubicBezTo>
                <a:cubicBezTo>
                  <a:pt x="390" y="308"/>
                  <a:pt x="391" y="308"/>
                  <a:pt x="392" y="308"/>
                </a:cubicBezTo>
                <a:cubicBezTo>
                  <a:pt x="392" y="307"/>
                  <a:pt x="393" y="307"/>
                  <a:pt x="393" y="307"/>
                </a:cubicBezTo>
                <a:cubicBezTo>
                  <a:pt x="394" y="309"/>
                  <a:pt x="395" y="311"/>
                  <a:pt x="395" y="312"/>
                </a:cubicBezTo>
                <a:close/>
                <a:moveTo>
                  <a:pt x="389" y="358"/>
                </a:moveTo>
                <a:cubicBezTo>
                  <a:pt x="389" y="357"/>
                  <a:pt x="389" y="357"/>
                  <a:pt x="389" y="357"/>
                </a:cubicBezTo>
                <a:cubicBezTo>
                  <a:pt x="390" y="357"/>
                  <a:pt x="390" y="357"/>
                  <a:pt x="390" y="357"/>
                </a:cubicBezTo>
                <a:lnTo>
                  <a:pt x="389" y="358"/>
                </a:lnTo>
                <a:close/>
                <a:moveTo>
                  <a:pt x="403" y="384"/>
                </a:moveTo>
                <a:cubicBezTo>
                  <a:pt x="403" y="384"/>
                  <a:pt x="402" y="384"/>
                  <a:pt x="402" y="384"/>
                </a:cubicBezTo>
                <a:cubicBezTo>
                  <a:pt x="402" y="384"/>
                  <a:pt x="402" y="383"/>
                  <a:pt x="402" y="383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3" y="383"/>
                  <a:pt x="403" y="383"/>
                  <a:pt x="403" y="383"/>
                </a:cubicBezTo>
                <a:cubicBezTo>
                  <a:pt x="403" y="384"/>
                  <a:pt x="403" y="384"/>
                  <a:pt x="403" y="384"/>
                </a:cubicBezTo>
                <a:close/>
                <a:moveTo>
                  <a:pt x="406" y="345"/>
                </a:moveTo>
                <a:cubicBezTo>
                  <a:pt x="405" y="347"/>
                  <a:pt x="404" y="347"/>
                  <a:pt x="402" y="348"/>
                </a:cubicBezTo>
                <a:cubicBezTo>
                  <a:pt x="399" y="348"/>
                  <a:pt x="397" y="349"/>
                  <a:pt x="394" y="349"/>
                </a:cubicBezTo>
                <a:cubicBezTo>
                  <a:pt x="392" y="349"/>
                  <a:pt x="390" y="349"/>
                  <a:pt x="389" y="347"/>
                </a:cubicBezTo>
                <a:cubicBezTo>
                  <a:pt x="388" y="346"/>
                  <a:pt x="387" y="345"/>
                  <a:pt x="386" y="344"/>
                </a:cubicBezTo>
                <a:cubicBezTo>
                  <a:pt x="386" y="344"/>
                  <a:pt x="386" y="343"/>
                  <a:pt x="386" y="343"/>
                </a:cubicBezTo>
                <a:cubicBezTo>
                  <a:pt x="386" y="343"/>
                  <a:pt x="387" y="343"/>
                  <a:pt x="387" y="343"/>
                </a:cubicBezTo>
                <a:cubicBezTo>
                  <a:pt x="388" y="343"/>
                  <a:pt x="389" y="344"/>
                  <a:pt x="390" y="344"/>
                </a:cubicBezTo>
                <a:cubicBezTo>
                  <a:pt x="391" y="344"/>
                  <a:pt x="392" y="344"/>
                  <a:pt x="393" y="343"/>
                </a:cubicBezTo>
                <a:cubicBezTo>
                  <a:pt x="394" y="342"/>
                  <a:pt x="395" y="341"/>
                  <a:pt x="396" y="339"/>
                </a:cubicBezTo>
                <a:cubicBezTo>
                  <a:pt x="397" y="338"/>
                  <a:pt x="399" y="337"/>
                  <a:pt x="401" y="338"/>
                </a:cubicBezTo>
                <a:cubicBezTo>
                  <a:pt x="401" y="338"/>
                  <a:pt x="402" y="338"/>
                  <a:pt x="402" y="337"/>
                </a:cubicBezTo>
                <a:cubicBezTo>
                  <a:pt x="404" y="337"/>
                  <a:pt x="405" y="336"/>
                  <a:pt x="404" y="335"/>
                </a:cubicBezTo>
                <a:cubicBezTo>
                  <a:pt x="404" y="334"/>
                  <a:pt x="404" y="333"/>
                  <a:pt x="404" y="332"/>
                </a:cubicBezTo>
                <a:cubicBezTo>
                  <a:pt x="404" y="331"/>
                  <a:pt x="403" y="329"/>
                  <a:pt x="403" y="327"/>
                </a:cubicBezTo>
                <a:cubicBezTo>
                  <a:pt x="403" y="327"/>
                  <a:pt x="403" y="326"/>
                  <a:pt x="404" y="326"/>
                </a:cubicBezTo>
                <a:cubicBezTo>
                  <a:pt x="404" y="326"/>
                  <a:pt x="404" y="326"/>
                  <a:pt x="404" y="326"/>
                </a:cubicBezTo>
                <a:cubicBezTo>
                  <a:pt x="407" y="328"/>
                  <a:pt x="409" y="331"/>
                  <a:pt x="410" y="334"/>
                </a:cubicBezTo>
                <a:cubicBezTo>
                  <a:pt x="411" y="335"/>
                  <a:pt x="412" y="336"/>
                  <a:pt x="414" y="336"/>
                </a:cubicBezTo>
                <a:cubicBezTo>
                  <a:pt x="418" y="336"/>
                  <a:pt x="422" y="335"/>
                  <a:pt x="425" y="333"/>
                </a:cubicBezTo>
                <a:cubicBezTo>
                  <a:pt x="427" y="330"/>
                  <a:pt x="431" y="329"/>
                  <a:pt x="434" y="329"/>
                </a:cubicBezTo>
                <a:cubicBezTo>
                  <a:pt x="435" y="328"/>
                  <a:pt x="437" y="329"/>
                  <a:pt x="438" y="329"/>
                </a:cubicBezTo>
                <a:cubicBezTo>
                  <a:pt x="438" y="329"/>
                  <a:pt x="438" y="329"/>
                  <a:pt x="438" y="329"/>
                </a:cubicBezTo>
                <a:cubicBezTo>
                  <a:pt x="438" y="328"/>
                  <a:pt x="438" y="328"/>
                  <a:pt x="439" y="328"/>
                </a:cubicBezTo>
                <a:cubicBezTo>
                  <a:pt x="439" y="328"/>
                  <a:pt x="438" y="329"/>
                  <a:pt x="438" y="329"/>
                </a:cubicBezTo>
                <a:cubicBezTo>
                  <a:pt x="438" y="329"/>
                  <a:pt x="438" y="329"/>
                  <a:pt x="438" y="329"/>
                </a:cubicBezTo>
                <a:cubicBezTo>
                  <a:pt x="438" y="330"/>
                  <a:pt x="437" y="331"/>
                  <a:pt x="436" y="331"/>
                </a:cubicBezTo>
                <a:cubicBezTo>
                  <a:pt x="435" y="332"/>
                  <a:pt x="434" y="333"/>
                  <a:pt x="432" y="333"/>
                </a:cubicBezTo>
                <a:cubicBezTo>
                  <a:pt x="429" y="335"/>
                  <a:pt x="427" y="336"/>
                  <a:pt x="424" y="338"/>
                </a:cubicBezTo>
                <a:cubicBezTo>
                  <a:pt x="421" y="340"/>
                  <a:pt x="417" y="342"/>
                  <a:pt x="414" y="343"/>
                </a:cubicBezTo>
                <a:cubicBezTo>
                  <a:pt x="414" y="344"/>
                  <a:pt x="413" y="344"/>
                  <a:pt x="412" y="343"/>
                </a:cubicBezTo>
                <a:cubicBezTo>
                  <a:pt x="410" y="342"/>
                  <a:pt x="408" y="343"/>
                  <a:pt x="406" y="345"/>
                </a:cubicBezTo>
                <a:close/>
                <a:moveTo>
                  <a:pt x="412" y="420"/>
                </a:moveTo>
                <a:cubicBezTo>
                  <a:pt x="412" y="420"/>
                  <a:pt x="412" y="420"/>
                  <a:pt x="412" y="419"/>
                </a:cubicBezTo>
                <a:cubicBezTo>
                  <a:pt x="412" y="419"/>
                  <a:pt x="411" y="419"/>
                  <a:pt x="411" y="418"/>
                </a:cubicBezTo>
                <a:cubicBezTo>
                  <a:pt x="411" y="419"/>
                  <a:pt x="412" y="419"/>
                  <a:pt x="412" y="419"/>
                </a:cubicBezTo>
                <a:cubicBezTo>
                  <a:pt x="412" y="419"/>
                  <a:pt x="413" y="420"/>
                  <a:pt x="412" y="420"/>
                </a:cubicBezTo>
                <a:close/>
                <a:moveTo>
                  <a:pt x="413" y="384"/>
                </a:moveTo>
                <a:cubicBezTo>
                  <a:pt x="413" y="384"/>
                  <a:pt x="412" y="383"/>
                  <a:pt x="412" y="383"/>
                </a:cubicBezTo>
                <a:cubicBezTo>
                  <a:pt x="412" y="383"/>
                  <a:pt x="412" y="383"/>
                  <a:pt x="412" y="383"/>
                </a:cubicBezTo>
                <a:cubicBezTo>
                  <a:pt x="413" y="382"/>
                  <a:pt x="413" y="380"/>
                  <a:pt x="414" y="380"/>
                </a:cubicBezTo>
                <a:cubicBezTo>
                  <a:pt x="417" y="378"/>
                  <a:pt x="421" y="376"/>
                  <a:pt x="424" y="374"/>
                </a:cubicBezTo>
                <a:cubicBezTo>
                  <a:pt x="424" y="374"/>
                  <a:pt x="425" y="374"/>
                  <a:pt x="425" y="375"/>
                </a:cubicBezTo>
                <a:cubicBezTo>
                  <a:pt x="427" y="376"/>
                  <a:pt x="429" y="377"/>
                  <a:pt x="431" y="377"/>
                </a:cubicBezTo>
                <a:cubicBezTo>
                  <a:pt x="431" y="377"/>
                  <a:pt x="431" y="378"/>
                  <a:pt x="431" y="378"/>
                </a:cubicBezTo>
                <a:cubicBezTo>
                  <a:pt x="431" y="378"/>
                  <a:pt x="431" y="379"/>
                  <a:pt x="431" y="379"/>
                </a:cubicBezTo>
                <a:cubicBezTo>
                  <a:pt x="429" y="379"/>
                  <a:pt x="427" y="379"/>
                  <a:pt x="425" y="380"/>
                </a:cubicBezTo>
                <a:cubicBezTo>
                  <a:pt x="425" y="379"/>
                  <a:pt x="425" y="379"/>
                  <a:pt x="425" y="379"/>
                </a:cubicBezTo>
                <a:cubicBezTo>
                  <a:pt x="424" y="379"/>
                  <a:pt x="423" y="379"/>
                  <a:pt x="422" y="379"/>
                </a:cubicBezTo>
                <a:cubicBezTo>
                  <a:pt x="420" y="379"/>
                  <a:pt x="417" y="380"/>
                  <a:pt x="415" y="382"/>
                </a:cubicBezTo>
                <a:cubicBezTo>
                  <a:pt x="415" y="383"/>
                  <a:pt x="414" y="383"/>
                  <a:pt x="413" y="384"/>
                </a:cubicBezTo>
                <a:close/>
                <a:moveTo>
                  <a:pt x="504" y="835"/>
                </a:moveTo>
                <a:cubicBezTo>
                  <a:pt x="504" y="835"/>
                  <a:pt x="504" y="836"/>
                  <a:pt x="504" y="836"/>
                </a:cubicBezTo>
                <a:cubicBezTo>
                  <a:pt x="502" y="836"/>
                  <a:pt x="500" y="835"/>
                  <a:pt x="500" y="833"/>
                </a:cubicBezTo>
                <a:cubicBezTo>
                  <a:pt x="500" y="833"/>
                  <a:pt x="501" y="833"/>
                  <a:pt x="501" y="833"/>
                </a:cubicBezTo>
                <a:cubicBezTo>
                  <a:pt x="502" y="832"/>
                  <a:pt x="504" y="833"/>
                  <a:pt x="504" y="834"/>
                </a:cubicBezTo>
                <a:cubicBezTo>
                  <a:pt x="504" y="835"/>
                  <a:pt x="504" y="835"/>
                  <a:pt x="504" y="835"/>
                </a:cubicBezTo>
                <a:close/>
                <a:moveTo>
                  <a:pt x="602" y="850"/>
                </a:moveTo>
                <a:cubicBezTo>
                  <a:pt x="602" y="850"/>
                  <a:pt x="601" y="852"/>
                  <a:pt x="601" y="851"/>
                </a:cubicBezTo>
                <a:cubicBezTo>
                  <a:pt x="600" y="851"/>
                  <a:pt x="600" y="851"/>
                  <a:pt x="599" y="850"/>
                </a:cubicBezTo>
                <a:cubicBezTo>
                  <a:pt x="598" y="848"/>
                  <a:pt x="598" y="847"/>
                  <a:pt x="601" y="844"/>
                </a:cubicBezTo>
                <a:cubicBezTo>
                  <a:pt x="601" y="844"/>
                  <a:pt x="602" y="844"/>
                  <a:pt x="602" y="844"/>
                </a:cubicBezTo>
                <a:cubicBezTo>
                  <a:pt x="602" y="844"/>
                  <a:pt x="602" y="845"/>
                  <a:pt x="602" y="845"/>
                </a:cubicBezTo>
                <a:cubicBezTo>
                  <a:pt x="603" y="846"/>
                  <a:pt x="603" y="846"/>
                  <a:pt x="603" y="848"/>
                </a:cubicBezTo>
                <a:cubicBezTo>
                  <a:pt x="603" y="848"/>
                  <a:pt x="603" y="849"/>
                  <a:pt x="602" y="850"/>
                </a:cubicBezTo>
                <a:close/>
                <a:moveTo>
                  <a:pt x="620" y="1318"/>
                </a:moveTo>
                <a:cubicBezTo>
                  <a:pt x="620" y="1318"/>
                  <a:pt x="619" y="1318"/>
                  <a:pt x="619" y="1318"/>
                </a:cubicBezTo>
                <a:cubicBezTo>
                  <a:pt x="619" y="1318"/>
                  <a:pt x="619" y="1318"/>
                  <a:pt x="619" y="1317"/>
                </a:cubicBezTo>
                <a:cubicBezTo>
                  <a:pt x="620" y="1317"/>
                  <a:pt x="620" y="1317"/>
                  <a:pt x="620" y="1318"/>
                </a:cubicBezTo>
                <a:cubicBezTo>
                  <a:pt x="620" y="1318"/>
                  <a:pt x="620" y="1318"/>
                  <a:pt x="620" y="1318"/>
                </a:cubicBezTo>
                <a:close/>
                <a:moveTo>
                  <a:pt x="622" y="1040"/>
                </a:moveTo>
                <a:cubicBezTo>
                  <a:pt x="622" y="1040"/>
                  <a:pt x="622" y="1040"/>
                  <a:pt x="622" y="1040"/>
                </a:cubicBezTo>
                <a:cubicBezTo>
                  <a:pt x="619" y="1040"/>
                  <a:pt x="618" y="1038"/>
                  <a:pt x="616" y="1036"/>
                </a:cubicBezTo>
                <a:cubicBezTo>
                  <a:pt x="616" y="1036"/>
                  <a:pt x="616" y="1035"/>
                  <a:pt x="616" y="1034"/>
                </a:cubicBezTo>
                <a:cubicBezTo>
                  <a:pt x="617" y="1034"/>
                  <a:pt x="617" y="1034"/>
                  <a:pt x="617" y="1034"/>
                </a:cubicBezTo>
                <a:cubicBezTo>
                  <a:pt x="619" y="1036"/>
                  <a:pt x="621" y="1037"/>
                  <a:pt x="622" y="1040"/>
                </a:cubicBezTo>
                <a:cubicBezTo>
                  <a:pt x="622" y="1040"/>
                  <a:pt x="622" y="1040"/>
                  <a:pt x="622" y="1040"/>
                </a:cubicBezTo>
                <a:cubicBezTo>
                  <a:pt x="622" y="1040"/>
                  <a:pt x="623" y="1040"/>
                  <a:pt x="623" y="1040"/>
                </a:cubicBezTo>
                <a:cubicBezTo>
                  <a:pt x="622" y="1040"/>
                  <a:pt x="622" y="1040"/>
                  <a:pt x="622" y="1040"/>
                </a:cubicBezTo>
                <a:close/>
                <a:moveTo>
                  <a:pt x="638" y="1351"/>
                </a:moveTo>
                <a:cubicBezTo>
                  <a:pt x="638" y="1352"/>
                  <a:pt x="638" y="1352"/>
                  <a:pt x="638" y="1352"/>
                </a:cubicBezTo>
                <a:cubicBezTo>
                  <a:pt x="638" y="1352"/>
                  <a:pt x="638" y="1352"/>
                  <a:pt x="638" y="1352"/>
                </a:cubicBezTo>
                <a:cubicBezTo>
                  <a:pt x="638" y="1352"/>
                  <a:pt x="638" y="1352"/>
                  <a:pt x="638" y="1352"/>
                </a:cubicBezTo>
                <a:cubicBezTo>
                  <a:pt x="638" y="1352"/>
                  <a:pt x="638" y="1352"/>
                  <a:pt x="638" y="1351"/>
                </a:cubicBezTo>
                <a:cubicBezTo>
                  <a:pt x="638" y="1351"/>
                  <a:pt x="638" y="1351"/>
                  <a:pt x="638" y="1351"/>
                </a:cubicBezTo>
                <a:cubicBezTo>
                  <a:pt x="639" y="1351"/>
                  <a:pt x="639" y="1351"/>
                  <a:pt x="638" y="1351"/>
                </a:cubicBezTo>
                <a:close/>
                <a:moveTo>
                  <a:pt x="643" y="1360"/>
                </a:moveTo>
                <a:cubicBezTo>
                  <a:pt x="642" y="1360"/>
                  <a:pt x="642" y="1361"/>
                  <a:pt x="641" y="1361"/>
                </a:cubicBezTo>
                <a:cubicBezTo>
                  <a:pt x="641" y="1361"/>
                  <a:pt x="641" y="1361"/>
                  <a:pt x="641" y="1361"/>
                </a:cubicBezTo>
                <a:cubicBezTo>
                  <a:pt x="640" y="1360"/>
                  <a:pt x="641" y="1359"/>
                  <a:pt x="641" y="1359"/>
                </a:cubicBezTo>
                <a:cubicBezTo>
                  <a:pt x="642" y="1359"/>
                  <a:pt x="642" y="1360"/>
                  <a:pt x="643" y="1360"/>
                </a:cubicBezTo>
                <a:cubicBezTo>
                  <a:pt x="643" y="1360"/>
                  <a:pt x="643" y="1360"/>
                  <a:pt x="643" y="1360"/>
                </a:cubicBezTo>
                <a:close/>
                <a:moveTo>
                  <a:pt x="644" y="1370"/>
                </a:moveTo>
                <a:cubicBezTo>
                  <a:pt x="644" y="1370"/>
                  <a:pt x="644" y="1370"/>
                  <a:pt x="644" y="1370"/>
                </a:cubicBezTo>
                <a:cubicBezTo>
                  <a:pt x="644" y="1370"/>
                  <a:pt x="645" y="1370"/>
                  <a:pt x="645" y="1370"/>
                </a:cubicBezTo>
                <a:cubicBezTo>
                  <a:pt x="645" y="1370"/>
                  <a:pt x="645" y="1370"/>
                  <a:pt x="645" y="1370"/>
                </a:cubicBezTo>
                <a:cubicBezTo>
                  <a:pt x="645" y="1370"/>
                  <a:pt x="645" y="1370"/>
                  <a:pt x="644" y="1370"/>
                </a:cubicBezTo>
                <a:close/>
                <a:moveTo>
                  <a:pt x="649" y="1364"/>
                </a:moveTo>
                <a:cubicBezTo>
                  <a:pt x="649" y="1364"/>
                  <a:pt x="649" y="1364"/>
                  <a:pt x="649" y="1364"/>
                </a:cubicBezTo>
                <a:cubicBezTo>
                  <a:pt x="648" y="1364"/>
                  <a:pt x="648" y="1364"/>
                  <a:pt x="648" y="1364"/>
                </a:cubicBezTo>
                <a:cubicBezTo>
                  <a:pt x="648" y="1365"/>
                  <a:pt x="648" y="1365"/>
                  <a:pt x="647" y="1365"/>
                </a:cubicBezTo>
                <a:cubicBezTo>
                  <a:pt x="647" y="1366"/>
                  <a:pt x="647" y="1366"/>
                  <a:pt x="647" y="1366"/>
                </a:cubicBezTo>
                <a:cubicBezTo>
                  <a:pt x="646" y="1366"/>
                  <a:pt x="646" y="1366"/>
                  <a:pt x="646" y="1366"/>
                </a:cubicBezTo>
                <a:cubicBezTo>
                  <a:pt x="647" y="1366"/>
                  <a:pt x="647" y="1366"/>
                  <a:pt x="647" y="1366"/>
                </a:cubicBezTo>
                <a:cubicBezTo>
                  <a:pt x="647" y="1366"/>
                  <a:pt x="647" y="1365"/>
                  <a:pt x="647" y="1365"/>
                </a:cubicBezTo>
                <a:cubicBezTo>
                  <a:pt x="647" y="1365"/>
                  <a:pt x="648" y="1364"/>
                  <a:pt x="648" y="1364"/>
                </a:cubicBezTo>
                <a:cubicBezTo>
                  <a:pt x="648" y="1364"/>
                  <a:pt x="648" y="1364"/>
                  <a:pt x="648" y="1364"/>
                </a:cubicBezTo>
                <a:cubicBezTo>
                  <a:pt x="649" y="1364"/>
                  <a:pt x="649" y="1364"/>
                  <a:pt x="649" y="1364"/>
                </a:cubicBezTo>
                <a:cubicBezTo>
                  <a:pt x="649" y="1364"/>
                  <a:pt x="649" y="1363"/>
                  <a:pt x="649" y="1363"/>
                </a:cubicBezTo>
                <a:cubicBezTo>
                  <a:pt x="649" y="1364"/>
                  <a:pt x="649" y="1364"/>
                  <a:pt x="649" y="1364"/>
                </a:cubicBezTo>
                <a:close/>
                <a:moveTo>
                  <a:pt x="661" y="1368"/>
                </a:moveTo>
                <a:cubicBezTo>
                  <a:pt x="662" y="1368"/>
                  <a:pt x="662" y="1368"/>
                  <a:pt x="663" y="1368"/>
                </a:cubicBezTo>
                <a:cubicBezTo>
                  <a:pt x="663" y="1369"/>
                  <a:pt x="663" y="1369"/>
                  <a:pt x="662" y="1369"/>
                </a:cubicBezTo>
                <a:cubicBezTo>
                  <a:pt x="662" y="1370"/>
                  <a:pt x="662" y="1370"/>
                  <a:pt x="661" y="1370"/>
                </a:cubicBezTo>
                <a:cubicBezTo>
                  <a:pt x="661" y="1370"/>
                  <a:pt x="661" y="1370"/>
                  <a:pt x="660" y="1370"/>
                </a:cubicBezTo>
                <a:cubicBezTo>
                  <a:pt x="660" y="1370"/>
                  <a:pt x="660" y="1369"/>
                  <a:pt x="661" y="1368"/>
                </a:cubicBezTo>
                <a:close/>
                <a:moveTo>
                  <a:pt x="656" y="1374"/>
                </a:moveTo>
                <a:cubicBezTo>
                  <a:pt x="656" y="1375"/>
                  <a:pt x="656" y="1375"/>
                  <a:pt x="656" y="1375"/>
                </a:cubicBezTo>
                <a:cubicBezTo>
                  <a:pt x="657" y="1375"/>
                  <a:pt x="658" y="1376"/>
                  <a:pt x="659" y="1377"/>
                </a:cubicBezTo>
                <a:cubicBezTo>
                  <a:pt x="659" y="1377"/>
                  <a:pt x="659" y="1377"/>
                  <a:pt x="659" y="1377"/>
                </a:cubicBezTo>
                <a:cubicBezTo>
                  <a:pt x="659" y="1377"/>
                  <a:pt x="659" y="1376"/>
                  <a:pt x="659" y="1376"/>
                </a:cubicBezTo>
                <a:cubicBezTo>
                  <a:pt x="659" y="1376"/>
                  <a:pt x="659" y="1376"/>
                  <a:pt x="659" y="1375"/>
                </a:cubicBezTo>
                <a:cubicBezTo>
                  <a:pt x="659" y="1375"/>
                  <a:pt x="660" y="1374"/>
                  <a:pt x="660" y="1374"/>
                </a:cubicBezTo>
                <a:cubicBezTo>
                  <a:pt x="661" y="1374"/>
                  <a:pt x="661" y="1375"/>
                  <a:pt x="661" y="1375"/>
                </a:cubicBezTo>
                <a:cubicBezTo>
                  <a:pt x="662" y="1375"/>
                  <a:pt x="661" y="1376"/>
                  <a:pt x="661" y="1376"/>
                </a:cubicBezTo>
                <a:cubicBezTo>
                  <a:pt x="660" y="1376"/>
                  <a:pt x="660" y="1376"/>
                  <a:pt x="659" y="1376"/>
                </a:cubicBezTo>
                <a:cubicBezTo>
                  <a:pt x="659" y="1377"/>
                  <a:pt x="659" y="1377"/>
                  <a:pt x="659" y="1377"/>
                </a:cubicBezTo>
                <a:cubicBezTo>
                  <a:pt x="659" y="1377"/>
                  <a:pt x="659" y="1377"/>
                  <a:pt x="659" y="1377"/>
                </a:cubicBezTo>
                <a:cubicBezTo>
                  <a:pt x="659" y="1377"/>
                  <a:pt x="658" y="1377"/>
                  <a:pt x="658" y="1377"/>
                </a:cubicBezTo>
                <a:cubicBezTo>
                  <a:pt x="657" y="1377"/>
                  <a:pt x="656" y="1377"/>
                  <a:pt x="656" y="1376"/>
                </a:cubicBezTo>
                <a:cubicBezTo>
                  <a:pt x="656" y="1376"/>
                  <a:pt x="656" y="1375"/>
                  <a:pt x="656" y="1375"/>
                </a:cubicBezTo>
                <a:cubicBezTo>
                  <a:pt x="656" y="1375"/>
                  <a:pt x="656" y="1375"/>
                  <a:pt x="655" y="1375"/>
                </a:cubicBezTo>
                <a:cubicBezTo>
                  <a:pt x="655" y="1375"/>
                  <a:pt x="655" y="1374"/>
                  <a:pt x="655" y="1374"/>
                </a:cubicBezTo>
                <a:cubicBezTo>
                  <a:pt x="655" y="1374"/>
                  <a:pt x="654" y="1374"/>
                  <a:pt x="654" y="1374"/>
                </a:cubicBezTo>
                <a:cubicBezTo>
                  <a:pt x="654" y="1373"/>
                  <a:pt x="655" y="1373"/>
                  <a:pt x="655" y="1373"/>
                </a:cubicBezTo>
                <a:cubicBezTo>
                  <a:pt x="655" y="1374"/>
                  <a:pt x="655" y="1374"/>
                  <a:pt x="655" y="1374"/>
                </a:cubicBezTo>
                <a:cubicBezTo>
                  <a:pt x="655" y="1374"/>
                  <a:pt x="656" y="1374"/>
                  <a:pt x="656" y="1374"/>
                </a:cubicBezTo>
                <a:close/>
                <a:moveTo>
                  <a:pt x="663" y="867"/>
                </a:moveTo>
                <a:cubicBezTo>
                  <a:pt x="664" y="866"/>
                  <a:pt x="664" y="866"/>
                  <a:pt x="664" y="866"/>
                </a:cubicBezTo>
                <a:cubicBezTo>
                  <a:pt x="664" y="867"/>
                  <a:pt x="664" y="867"/>
                  <a:pt x="664" y="867"/>
                </a:cubicBezTo>
                <a:lnTo>
                  <a:pt x="663" y="867"/>
                </a:lnTo>
                <a:close/>
                <a:moveTo>
                  <a:pt x="676" y="1153"/>
                </a:moveTo>
                <a:cubicBezTo>
                  <a:pt x="676" y="1153"/>
                  <a:pt x="675" y="1153"/>
                  <a:pt x="675" y="1153"/>
                </a:cubicBezTo>
                <a:cubicBezTo>
                  <a:pt x="675" y="1153"/>
                  <a:pt x="675" y="1152"/>
                  <a:pt x="676" y="1152"/>
                </a:cubicBezTo>
                <a:cubicBezTo>
                  <a:pt x="676" y="1152"/>
                  <a:pt x="676" y="1152"/>
                  <a:pt x="676" y="1152"/>
                </a:cubicBezTo>
                <a:cubicBezTo>
                  <a:pt x="677" y="1152"/>
                  <a:pt x="677" y="1153"/>
                  <a:pt x="677" y="1153"/>
                </a:cubicBezTo>
                <a:cubicBezTo>
                  <a:pt x="677" y="1153"/>
                  <a:pt x="677" y="1153"/>
                  <a:pt x="676" y="1153"/>
                </a:cubicBezTo>
                <a:close/>
                <a:moveTo>
                  <a:pt x="717" y="883"/>
                </a:moveTo>
                <a:cubicBezTo>
                  <a:pt x="716" y="883"/>
                  <a:pt x="716" y="883"/>
                  <a:pt x="716" y="883"/>
                </a:cubicBezTo>
                <a:cubicBezTo>
                  <a:pt x="717" y="882"/>
                  <a:pt x="717" y="882"/>
                  <a:pt x="718" y="882"/>
                </a:cubicBezTo>
                <a:cubicBezTo>
                  <a:pt x="718" y="882"/>
                  <a:pt x="718" y="883"/>
                  <a:pt x="718" y="883"/>
                </a:cubicBezTo>
                <a:cubicBezTo>
                  <a:pt x="718" y="883"/>
                  <a:pt x="717" y="884"/>
                  <a:pt x="717" y="883"/>
                </a:cubicBezTo>
                <a:close/>
                <a:moveTo>
                  <a:pt x="751" y="924"/>
                </a:moveTo>
                <a:cubicBezTo>
                  <a:pt x="750" y="925"/>
                  <a:pt x="749" y="925"/>
                  <a:pt x="748" y="925"/>
                </a:cubicBezTo>
                <a:cubicBezTo>
                  <a:pt x="747" y="924"/>
                  <a:pt x="747" y="923"/>
                  <a:pt x="747" y="923"/>
                </a:cubicBezTo>
                <a:cubicBezTo>
                  <a:pt x="748" y="922"/>
                  <a:pt x="748" y="921"/>
                  <a:pt x="748" y="921"/>
                </a:cubicBezTo>
                <a:cubicBezTo>
                  <a:pt x="748" y="921"/>
                  <a:pt x="748" y="922"/>
                  <a:pt x="749" y="922"/>
                </a:cubicBezTo>
                <a:cubicBezTo>
                  <a:pt x="749" y="923"/>
                  <a:pt x="750" y="923"/>
                  <a:pt x="751" y="923"/>
                </a:cubicBezTo>
                <a:cubicBezTo>
                  <a:pt x="751" y="923"/>
                  <a:pt x="751" y="923"/>
                  <a:pt x="752" y="923"/>
                </a:cubicBezTo>
                <a:cubicBezTo>
                  <a:pt x="751" y="923"/>
                  <a:pt x="751" y="924"/>
                  <a:pt x="751" y="924"/>
                </a:cubicBezTo>
                <a:close/>
                <a:moveTo>
                  <a:pt x="759" y="934"/>
                </a:moveTo>
                <a:cubicBezTo>
                  <a:pt x="759" y="934"/>
                  <a:pt x="759" y="933"/>
                  <a:pt x="760" y="933"/>
                </a:cubicBezTo>
                <a:cubicBezTo>
                  <a:pt x="760" y="933"/>
                  <a:pt x="760" y="933"/>
                  <a:pt x="761" y="933"/>
                </a:cubicBezTo>
                <a:cubicBezTo>
                  <a:pt x="761" y="933"/>
                  <a:pt x="761" y="933"/>
                  <a:pt x="761" y="933"/>
                </a:cubicBezTo>
                <a:cubicBezTo>
                  <a:pt x="761" y="933"/>
                  <a:pt x="761" y="934"/>
                  <a:pt x="761" y="934"/>
                </a:cubicBezTo>
                <a:cubicBezTo>
                  <a:pt x="760" y="934"/>
                  <a:pt x="760" y="934"/>
                  <a:pt x="759" y="934"/>
                </a:cubicBezTo>
                <a:close/>
                <a:moveTo>
                  <a:pt x="762" y="954"/>
                </a:moveTo>
                <a:cubicBezTo>
                  <a:pt x="762" y="954"/>
                  <a:pt x="761" y="954"/>
                  <a:pt x="761" y="954"/>
                </a:cubicBezTo>
                <a:cubicBezTo>
                  <a:pt x="761" y="953"/>
                  <a:pt x="760" y="952"/>
                  <a:pt x="760" y="951"/>
                </a:cubicBezTo>
                <a:cubicBezTo>
                  <a:pt x="760" y="951"/>
                  <a:pt x="760" y="950"/>
                  <a:pt x="760" y="950"/>
                </a:cubicBezTo>
                <a:cubicBezTo>
                  <a:pt x="760" y="950"/>
                  <a:pt x="761" y="950"/>
                  <a:pt x="761" y="951"/>
                </a:cubicBezTo>
                <a:cubicBezTo>
                  <a:pt x="761" y="951"/>
                  <a:pt x="762" y="952"/>
                  <a:pt x="762" y="953"/>
                </a:cubicBezTo>
                <a:cubicBezTo>
                  <a:pt x="762" y="953"/>
                  <a:pt x="762" y="953"/>
                  <a:pt x="762" y="954"/>
                </a:cubicBezTo>
                <a:close/>
                <a:moveTo>
                  <a:pt x="768" y="1055"/>
                </a:moveTo>
                <a:cubicBezTo>
                  <a:pt x="767" y="1055"/>
                  <a:pt x="767" y="1055"/>
                  <a:pt x="767" y="1055"/>
                </a:cubicBezTo>
                <a:cubicBezTo>
                  <a:pt x="768" y="1054"/>
                  <a:pt x="768" y="1054"/>
                  <a:pt x="768" y="1054"/>
                </a:cubicBezTo>
                <a:lnTo>
                  <a:pt x="768" y="1055"/>
                </a:lnTo>
                <a:close/>
                <a:moveTo>
                  <a:pt x="284" y="483"/>
                </a:moveTo>
                <a:cubicBezTo>
                  <a:pt x="284" y="483"/>
                  <a:pt x="284" y="482"/>
                  <a:pt x="284" y="482"/>
                </a:cubicBezTo>
                <a:cubicBezTo>
                  <a:pt x="284" y="483"/>
                  <a:pt x="284" y="483"/>
                  <a:pt x="284" y="483"/>
                </a:cubicBezTo>
                <a:cubicBezTo>
                  <a:pt x="284" y="483"/>
                  <a:pt x="284" y="483"/>
                  <a:pt x="284" y="483"/>
                </a:cubicBezTo>
                <a:cubicBezTo>
                  <a:pt x="284" y="483"/>
                  <a:pt x="284" y="483"/>
                  <a:pt x="284" y="483"/>
                </a:cubicBezTo>
                <a:close/>
                <a:moveTo>
                  <a:pt x="808" y="299"/>
                </a:moveTo>
                <a:cubicBezTo>
                  <a:pt x="808" y="299"/>
                  <a:pt x="808" y="299"/>
                  <a:pt x="808" y="299"/>
                </a:cubicBezTo>
                <a:cubicBezTo>
                  <a:pt x="808" y="299"/>
                  <a:pt x="808" y="299"/>
                  <a:pt x="808" y="299"/>
                </a:cubicBezTo>
                <a:close/>
                <a:moveTo>
                  <a:pt x="985" y="293"/>
                </a:moveTo>
                <a:cubicBezTo>
                  <a:pt x="985" y="292"/>
                  <a:pt x="985" y="292"/>
                  <a:pt x="985" y="291"/>
                </a:cubicBezTo>
                <a:cubicBezTo>
                  <a:pt x="985" y="291"/>
                  <a:pt x="985" y="291"/>
                  <a:pt x="984" y="291"/>
                </a:cubicBezTo>
                <a:cubicBezTo>
                  <a:pt x="981" y="289"/>
                  <a:pt x="977" y="290"/>
                  <a:pt x="974" y="288"/>
                </a:cubicBezTo>
                <a:cubicBezTo>
                  <a:pt x="972" y="287"/>
                  <a:pt x="969" y="287"/>
                  <a:pt x="967" y="288"/>
                </a:cubicBezTo>
                <a:cubicBezTo>
                  <a:pt x="966" y="288"/>
                  <a:pt x="966" y="288"/>
                  <a:pt x="965" y="287"/>
                </a:cubicBezTo>
                <a:cubicBezTo>
                  <a:pt x="965" y="287"/>
                  <a:pt x="965" y="287"/>
                  <a:pt x="964" y="287"/>
                </a:cubicBezTo>
                <a:cubicBezTo>
                  <a:pt x="964" y="286"/>
                  <a:pt x="964" y="286"/>
                  <a:pt x="965" y="285"/>
                </a:cubicBezTo>
                <a:cubicBezTo>
                  <a:pt x="966" y="285"/>
                  <a:pt x="967" y="285"/>
                  <a:pt x="969" y="284"/>
                </a:cubicBezTo>
                <a:cubicBezTo>
                  <a:pt x="970" y="283"/>
                  <a:pt x="971" y="282"/>
                  <a:pt x="971" y="280"/>
                </a:cubicBezTo>
                <a:cubicBezTo>
                  <a:pt x="971" y="278"/>
                  <a:pt x="971" y="276"/>
                  <a:pt x="970" y="275"/>
                </a:cubicBezTo>
                <a:cubicBezTo>
                  <a:pt x="970" y="274"/>
                  <a:pt x="972" y="273"/>
                  <a:pt x="972" y="273"/>
                </a:cubicBezTo>
                <a:cubicBezTo>
                  <a:pt x="973" y="273"/>
                  <a:pt x="973" y="274"/>
                  <a:pt x="973" y="274"/>
                </a:cubicBezTo>
                <a:cubicBezTo>
                  <a:pt x="975" y="277"/>
                  <a:pt x="976" y="281"/>
                  <a:pt x="978" y="284"/>
                </a:cubicBezTo>
                <a:cubicBezTo>
                  <a:pt x="979" y="286"/>
                  <a:pt x="981" y="287"/>
                  <a:pt x="984" y="287"/>
                </a:cubicBezTo>
                <a:cubicBezTo>
                  <a:pt x="985" y="286"/>
                  <a:pt x="986" y="286"/>
                  <a:pt x="987" y="287"/>
                </a:cubicBezTo>
                <a:cubicBezTo>
                  <a:pt x="990" y="287"/>
                  <a:pt x="991" y="286"/>
                  <a:pt x="991" y="283"/>
                </a:cubicBezTo>
                <a:cubicBezTo>
                  <a:pt x="991" y="281"/>
                  <a:pt x="991" y="278"/>
                  <a:pt x="991" y="276"/>
                </a:cubicBezTo>
                <a:cubicBezTo>
                  <a:pt x="991" y="273"/>
                  <a:pt x="989" y="271"/>
                  <a:pt x="990" y="268"/>
                </a:cubicBezTo>
                <a:cubicBezTo>
                  <a:pt x="990" y="268"/>
                  <a:pt x="989" y="267"/>
                  <a:pt x="989" y="266"/>
                </a:cubicBezTo>
                <a:cubicBezTo>
                  <a:pt x="987" y="263"/>
                  <a:pt x="985" y="260"/>
                  <a:pt x="982" y="258"/>
                </a:cubicBezTo>
                <a:cubicBezTo>
                  <a:pt x="981" y="257"/>
                  <a:pt x="979" y="256"/>
                  <a:pt x="978" y="255"/>
                </a:cubicBezTo>
                <a:cubicBezTo>
                  <a:pt x="978" y="255"/>
                  <a:pt x="977" y="254"/>
                  <a:pt x="977" y="253"/>
                </a:cubicBezTo>
                <a:cubicBezTo>
                  <a:pt x="976" y="251"/>
                  <a:pt x="976" y="249"/>
                  <a:pt x="976" y="247"/>
                </a:cubicBezTo>
                <a:cubicBezTo>
                  <a:pt x="976" y="247"/>
                  <a:pt x="976" y="246"/>
                  <a:pt x="977" y="246"/>
                </a:cubicBezTo>
                <a:cubicBezTo>
                  <a:pt x="977" y="246"/>
                  <a:pt x="978" y="246"/>
                  <a:pt x="978" y="246"/>
                </a:cubicBezTo>
                <a:cubicBezTo>
                  <a:pt x="979" y="247"/>
                  <a:pt x="979" y="248"/>
                  <a:pt x="979" y="248"/>
                </a:cubicBezTo>
                <a:cubicBezTo>
                  <a:pt x="979" y="252"/>
                  <a:pt x="980" y="254"/>
                  <a:pt x="983" y="256"/>
                </a:cubicBezTo>
                <a:cubicBezTo>
                  <a:pt x="985" y="257"/>
                  <a:pt x="986" y="259"/>
                  <a:pt x="988" y="259"/>
                </a:cubicBezTo>
                <a:cubicBezTo>
                  <a:pt x="989" y="259"/>
                  <a:pt x="990" y="259"/>
                  <a:pt x="990" y="258"/>
                </a:cubicBezTo>
                <a:cubicBezTo>
                  <a:pt x="990" y="257"/>
                  <a:pt x="990" y="255"/>
                  <a:pt x="991" y="254"/>
                </a:cubicBezTo>
                <a:cubicBezTo>
                  <a:pt x="991" y="252"/>
                  <a:pt x="992" y="251"/>
                  <a:pt x="992" y="250"/>
                </a:cubicBezTo>
                <a:cubicBezTo>
                  <a:pt x="993" y="249"/>
                  <a:pt x="993" y="248"/>
                  <a:pt x="992" y="247"/>
                </a:cubicBezTo>
                <a:cubicBezTo>
                  <a:pt x="990" y="246"/>
                  <a:pt x="988" y="244"/>
                  <a:pt x="986" y="243"/>
                </a:cubicBezTo>
                <a:cubicBezTo>
                  <a:pt x="986" y="243"/>
                  <a:pt x="985" y="242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3" y="240"/>
                  <a:pt x="981" y="239"/>
                  <a:pt x="980" y="238"/>
                </a:cubicBezTo>
                <a:cubicBezTo>
                  <a:pt x="980" y="238"/>
                  <a:pt x="980" y="238"/>
                  <a:pt x="980" y="238"/>
                </a:cubicBezTo>
                <a:cubicBezTo>
                  <a:pt x="980" y="238"/>
                  <a:pt x="980" y="237"/>
                  <a:pt x="981" y="237"/>
                </a:cubicBezTo>
                <a:cubicBezTo>
                  <a:pt x="981" y="237"/>
                  <a:pt x="982" y="237"/>
                  <a:pt x="982" y="238"/>
                </a:cubicBezTo>
                <a:cubicBezTo>
                  <a:pt x="983" y="239"/>
                  <a:pt x="984" y="240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6" y="241"/>
                  <a:pt x="987" y="242"/>
                  <a:pt x="987" y="242"/>
                </a:cubicBezTo>
                <a:cubicBezTo>
                  <a:pt x="989" y="243"/>
                  <a:pt x="991" y="243"/>
                  <a:pt x="993" y="242"/>
                </a:cubicBezTo>
                <a:cubicBezTo>
                  <a:pt x="995" y="241"/>
                  <a:pt x="997" y="240"/>
                  <a:pt x="1000" y="240"/>
                </a:cubicBezTo>
                <a:cubicBezTo>
                  <a:pt x="1000" y="240"/>
                  <a:pt x="1001" y="239"/>
                  <a:pt x="1001" y="238"/>
                </a:cubicBezTo>
                <a:cubicBezTo>
                  <a:pt x="1002" y="237"/>
                  <a:pt x="1002" y="236"/>
                  <a:pt x="1002" y="235"/>
                </a:cubicBezTo>
                <a:cubicBezTo>
                  <a:pt x="1003" y="234"/>
                  <a:pt x="1002" y="232"/>
                  <a:pt x="1001" y="232"/>
                </a:cubicBezTo>
                <a:cubicBezTo>
                  <a:pt x="999" y="232"/>
                  <a:pt x="997" y="230"/>
                  <a:pt x="995" y="229"/>
                </a:cubicBezTo>
                <a:cubicBezTo>
                  <a:pt x="995" y="229"/>
                  <a:pt x="994" y="229"/>
                  <a:pt x="995" y="229"/>
                </a:cubicBezTo>
                <a:cubicBezTo>
                  <a:pt x="995" y="228"/>
                  <a:pt x="995" y="228"/>
                  <a:pt x="996" y="228"/>
                </a:cubicBezTo>
                <a:cubicBezTo>
                  <a:pt x="999" y="229"/>
                  <a:pt x="1001" y="230"/>
                  <a:pt x="1004" y="228"/>
                </a:cubicBezTo>
                <a:cubicBezTo>
                  <a:pt x="1004" y="227"/>
                  <a:pt x="1006" y="228"/>
                  <a:pt x="1006" y="227"/>
                </a:cubicBezTo>
                <a:cubicBezTo>
                  <a:pt x="1009" y="227"/>
                  <a:pt x="1011" y="222"/>
                  <a:pt x="1009" y="221"/>
                </a:cubicBezTo>
                <a:cubicBezTo>
                  <a:pt x="1007" y="219"/>
                  <a:pt x="1006" y="218"/>
                  <a:pt x="1006" y="216"/>
                </a:cubicBezTo>
                <a:cubicBezTo>
                  <a:pt x="1006" y="216"/>
                  <a:pt x="1005" y="215"/>
                  <a:pt x="1005" y="214"/>
                </a:cubicBezTo>
                <a:cubicBezTo>
                  <a:pt x="1004" y="214"/>
                  <a:pt x="1004" y="214"/>
                  <a:pt x="1004" y="213"/>
                </a:cubicBezTo>
                <a:cubicBezTo>
                  <a:pt x="1004" y="212"/>
                  <a:pt x="1005" y="212"/>
                  <a:pt x="1006" y="212"/>
                </a:cubicBezTo>
                <a:cubicBezTo>
                  <a:pt x="1006" y="212"/>
                  <a:pt x="1007" y="213"/>
                  <a:pt x="1008" y="212"/>
                </a:cubicBezTo>
                <a:cubicBezTo>
                  <a:pt x="1009" y="212"/>
                  <a:pt x="1010" y="211"/>
                  <a:pt x="1010" y="210"/>
                </a:cubicBezTo>
                <a:cubicBezTo>
                  <a:pt x="1010" y="207"/>
                  <a:pt x="1010" y="205"/>
                  <a:pt x="1010" y="203"/>
                </a:cubicBezTo>
                <a:cubicBezTo>
                  <a:pt x="1010" y="202"/>
                  <a:pt x="1010" y="200"/>
                  <a:pt x="1009" y="200"/>
                </a:cubicBezTo>
                <a:cubicBezTo>
                  <a:pt x="1007" y="198"/>
                  <a:pt x="1008" y="197"/>
                  <a:pt x="1009" y="196"/>
                </a:cubicBezTo>
                <a:cubicBezTo>
                  <a:pt x="1010" y="196"/>
                  <a:pt x="1009" y="194"/>
                  <a:pt x="1009" y="194"/>
                </a:cubicBezTo>
                <a:cubicBezTo>
                  <a:pt x="1007" y="193"/>
                  <a:pt x="1005" y="193"/>
                  <a:pt x="1004" y="192"/>
                </a:cubicBezTo>
                <a:cubicBezTo>
                  <a:pt x="1004" y="192"/>
                  <a:pt x="1003" y="192"/>
                  <a:pt x="1003" y="192"/>
                </a:cubicBezTo>
                <a:cubicBezTo>
                  <a:pt x="1001" y="191"/>
                  <a:pt x="1001" y="190"/>
                  <a:pt x="1001" y="189"/>
                </a:cubicBezTo>
                <a:cubicBezTo>
                  <a:pt x="1001" y="188"/>
                  <a:pt x="1001" y="187"/>
                  <a:pt x="1002" y="187"/>
                </a:cubicBezTo>
                <a:cubicBezTo>
                  <a:pt x="1003" y="187"/>
                  <a:pt x="1004" y="188"/>
                  <a:pt x="1004" y="188"/>
                </a:cubicBezTo>
                <a:cubicBezTo>
                  <a:pt x="1004" y="188"/>
                  <a:pt x="1004" y="189"/>
                  <a:pt x="1004" y="189"/>
                </a:cubicBezTo>
                <a:cubicBezTo>
                  <a:pt x="1004" y="188"/>
                  <a:pt x="1004" y="188"/>
                  <a:pt x="1004" y="188"/>
                </a:cubicBezTo>
                <a:cubicBezTo>
                  <a:pt x="1004" y="188"/>
                  <a:pt x="1003" y="187"/>
                  <a:pt x="1002" y="186"/>
                </a:cubicBezTo>
                <a:cubicBezTo>
                  <a:pt x="1002" y="186"/>
                  <a:pt x="1002" y="186"/>
                  <a:pt x="1002" y="186"/>
                </a:cubicBezTo>
                <a:cubicBezTo>
                  <a:pt x="1004" y="185"/>
                  <a:pt x="1005" y="184"/>
                  <a:pt x="1007" y="182"/>
                </a:cubicBezTo>
                <a:cubicBezTo>
                  <a:pt x="1007" y="181"/>
                  <a:pt x="1009" y="181"/>
                  <a:pt x="1010" y="182"/>
                </a:cubicBezTo>
                <a:cubicBezTo>
                  <a:pt x="1010" y="182"/>
                  <a:pt x="1010" y="182"/>
                  <a:pt x="1011" y="182"/>
                </a:cubicBezTo>
                <a:cubicBezTo>
                  <a:pt x="1012" y="184"/>
                  <a:pt x="1015" y="186"/>
                  <a:pt x="1014" y="189"/>
                </a:cubicBezTo>
                <a:cubicBezTo>
                  <a:pt x="1014" y="192"/>
                  <a:pt x="1014" y="194"/>
                  <a:pt x="1015" y="197"/>
                </a:cubicBezTo>
                <a:cubicBezTo>
                  <a:pt x="1015" y="197"/>
                  <a:pt x="1016" y="197"/>
                  <a:pt x="1016" y="197"/>
                </a:cubicBezTo>
                <a:cubicBezTo>
                  <a:pt x="1016" y="196"/>
                  <a:pt x="1017" y="195"/>
                  <a:pt x="1016" y="194"/>
                </a:cubicBezTo>
                <a:cubicBezTo>
                  <a:pt x="1016" y="191"/>
                  <a:pt x="1016" y="188"/>
                  <a:pt x="1018" y="185"/>
                </a:cubicBezTo>
                <a:cubicBezTo>
                  <a:pt x="1020" y="183"/>
                  <a:pt x="1020" y="180"/>
                  <a:pt x="1020" y="177"/>
                </a:cubicBezTo>
                <a:cubicBezTo>
                  <a:pt x="1020" y="176"/>
                  <a:pt x="1019" y="174"/>
                  <a:pt x="1018" y="174"/>
                </a:cubicBezTo>
                <a:cubicBezTo>
                  <a:pt x="1016" y="174"/>
                  <a:pt x="1015" y="174"/>
                  <a:pt x="1014" y="173"/>
                </a:cubicBezTo>
                <a:cubicBezTo>
                  <a:pt x="1013" y="173"/>
                  <a:pt x="1013" y="173"/>
                  <a:pt x="1012" y="172"/>
                </a:cubicBezTo>
                <a:cubicBezTo>
                  <a:pt x="1012" y="172"/>
                  <a:pt x="1012" y="171"/>
                  <a:pt x="1012" y="171"/>
                </a:cubicBezTo>
                <a:cubicBezTo>
                  <a:pt x="1012" y="171"/>
                  <a:pt x="1012" y="170"/>
                  <a:pt x="1013" y="170"/>
                </a:cubicBezTo>
                <a:cubicBezTo>
                  <a:pt x="1016" y="170"/>
                  <a:pt x="1016" y="169"/>
                  <a:pt x="1015" y="167"/>
                </a:cubicBezTo>
                <a:cubicBezTo>
                  <a:pt x="1014" y="165"/>
                  <a:pt x="1014" y="164"/>
                  <a:pt x="1012" y="163"/>
                </a:cubicBezTo>
                <a:cubicBezTo>
                  <a:pt x="1012" y="163"/>
                  <a:pt x="1011" y="162"/>
                  <a:pt x="1010" y="161"/>
                </a:cubicBezTo>
                <a:cubicBezTo>
                  <a:pt x="1010" y="161"/>
                  <a:pt x="1010" y="160"/>
                  <a:pt x="1010" y="160"/>
                </a:cubicBezTo>
                <a:cubicBezTo>
                  <a:pt x="1010" y="160"/>
                  <a:pt x="1011" y="160"/>
                  <a:pt x="1011" y="160"/>
                </a:cubicBezTo>
                <a:cubicBezTo>
                  <a:pt x="1013" y="161"/>
                  <a:pt x="1015" y="160"/>
                  <a:pt x="1016" y="157"/>
                </a:cubicBezTo>
                <a:cubicBezTo>
                  <a:pt x="1016" y="154"/>
                  <a:pt x="1018" y="152"/>
                  <a:pt x="1018" y="148"/>
                </a:cubicBezTo>
                <a:cubicBezTo>
                  <a:pt x="1018" y="140"/>
                  <a:pt x="1021" y="134"/>
                  <a:pt x="1026" y="128"/>
                </a:cubicBezTo>
                <a:cubicBezTo>
                  <a:pt x="1028" y="126"/>
                  <a:pt x="1029" y="124"/>
                  <a:pt x="1031" y="122"/>
                </a:cubicBezTo>
                <a:cubicBezTo>
                  <a:pt x="1031" y="121"/>
                  <a:pt x="1031" y="120"/>
                  <a:pt x="1031" y="120"/>
                </a:cubicBezTo>
                <a:cubicBezTo>
                  <a:pt x="1031" y="117"/>
                  <a:pt x="1031" y="117"/>
                  <a:pt x="1033" y="117"/>
                </a:cubicBezTo>
                <a:cubicBezTo>
                  <a:pt x="1035" y="117"/>
                  <a:pt x="1037" y="115"/>
                  <a:pt x="1038" y="113"/>
                </a:cubicBezTo>
                <a:cubicBezTo>
                  <a:pt x="1038" y="112"/>
                  <a:pt x="1038" y="110"/>
                  <a:pt x="1037" y="110"/>
                </a:cubicBezTo>
                <a:cubicBezTo>
                  <a:pt x="1036" y="109"/>
                  <a:pt x="1035" y="109"/>
                  <a:pt x="1035" y="109"/>
                </a:cubicBezTo>
                <a:cubicBezTo>
                  <a:pt x="1033" y="109"/>
                  <a:pt x="1032" y="109"/>
                  <a:pt x="1031" y="109"/>
                </a:cubicBezTo>
                <a:cubicBezTo>
                  <a:pt x="1031" y="109"/>
                  <a:pt x="1031" y="108"/>
                  <a:pt x="1031" y="108"/>
                </a:cubicBezTo>
                <a:cubicBezTo>
                  <a:pt x="1031" y="108"/>
                  <a:pt x="1031" y="107"/>
                  <a:pt x="1032" y="107"/>
                </a:cubicBezTo>
                <a:cubicBezTo>
                  <a:pt x="1033" y="106"/>
                  <a:pt x="1034" y="107"/>
                  <a:pt x="1036" y="107"/>
                </a:cubicBezTo>
                <a:cubicBezTo>
                  <a:pt x="1038" y="108"/>
                  <a:pt x="1040" y="108"/>
                  <a:pt x="1043" y="107"/>
                </a:cubicBezTo>
                <a:cubicBezTo>
                  <a:pt x="1043" y="106"/>
                  <a:pt x="1044" y="106"/>
                  <a:pt x="1045" y="105"/>
                </a:cubicBezTo>
                <a:cubicBezTo>
                  <a:pt x="1046" y="105"/>
                  <a:pt x="1046" y="104"/>
                  <a:pt x="1046" y="103"/>
                </a:cubicBezTo>
                <a:cubicBezTo>
                  <a:pt x="1046" y="102"/>
                  <a:pt x="1045" y="102"/>
                  <a:pt x="1045" y="101"/>
                </a:cubicBezTo>
                <a:cubicBezTo>
                  <a:pt x="1045" y="100"/>
                  <a:pt x="1046" y="99"/>
                  <a:pt x="1047" y="100"/>
                </a:cubicBezTo>
                <a:cubicBezTo>
                  <a:pt x="1049" y="100"/>
                  <a:pt x="1051" y="100"/>
                  <a:pt x="1052" y="98"/>
                </a:cubicBezTo>
                <a:cubicBezTo>
                  <a:pt x="1053" y="97"/>
                  <a:pt x="1054" y="96"/>
                  <a:pt x="1055" y="96"/>
                </a:cubicBezTo>
                <a:cubicBezTo>
                  <a:pt x="1059" y="92"/>
                  <a:pt x="1059" y="90"/>
                  <a:pt x="1056" y="86"/>
                </a:cubicBezTo>
                <a:cubicBezTo>
                  <a:pt x="1056" y="86"/>
                  <a:pt x="1055" y="85"/>
                  <a:pt x="1055" y="85"/>
                </a:cubicBezTo>
                <a:cubicBezTo>
                  <a:pt x="1051" y="81"/>
                  <a:pt x="1047" y="79"/>
                  <a:pt x="1042" y="79"/>
                </a:cubicBezTo>
                <a:cubicBezTo>
                  <a:pt x="1039" y="79"/>
                  <a:pt x="1036" y="80"/>
                  <a:pt x="1033" y="81"/>
                </a:cubicBezTo>
                <a:cubicBezTo>
                  <a:pt x="1033" y="81"/>
                  <a:pt x="1032" y="82"/>
                  <a:pt x="1032" y="82"/>
                </a:cubicBezTo>
                <a:cubicBezTo>
                  <a:pt x="1032" y="83"/>
                  <a:pt x="1031" y="84"/>
                  <a:pt x="1031" y="85"/>
                </a:cubicBezTo>
                <a:cubicBezTo>
                  <a:pt x="1031" y="86"/>
                  <a:pt x="1030" y="86"/>
                  <a:pt x="1028" y="86"/>
                </a:cubicBezTo>
                <a:cubicBezTo>
                  <a:pt x="1027" y="86"/>
                  <a:pt x="1026" y="85"/>
                  <a:pt x="1025" y="84"/>
                </a:cubicBezTo>
                <a:cubicBezTo>
                  <a:pt x="1024" y="84"/>
                  <a:pt x="1024" y="84"/>
                  <a:pt x="1023" y="85"/>
                </a:cubicBezTo>
                <a:cubicBezTo>
                  <a:pt x="1020" y="90"/>
                  <a:pt x="1016" y="92"/>
                  <a:pt x="1011" y="94"/>
                </a:cubicBezTo>
                <a:cubicBezTo>
                  <a:pt x="1008" y="95"/>
                  <a:pt x="1005" y="95"/>
                  <a:pt x="1003" y="97"/>
                </a:cubicBezTo>
                <a:cubicBezTo>
                  <a:pt x="1003" y="97"/>
                  <a:pt x="1003" y="97"/>
                  <a:pt x="1003" y="97"/>
                </a:cubicBezTo>
                <a:cubicBezTo>
                  <a:pt x="1002" y="98"/>
                  <a:pt x="1002" y="98"/>
                  <a:pt x="1001" y="99"/>
                </a:cubicBezTo>
                <a:cubicBezTo>
                  <a:pt x="1000" y="99"/>
                  <a:pt x="1000" y="100"/>
                  <a:pt x="999" y="101"/>
                </a:cubicBezTo>
                <a:cubicBezTo>
                  <a:pt x="999" y="101"/>
                  <a:pt x="999" y="101"/>
                  <a:pt x="999" y="101"/>
                </a:cubicBezTo>
                <a:cubicBezTo>
                  <a:pt x="999" y="100"/>
                  <a:pt x="999" y="100"/>
                  <a:pt x="999" y="100"/>
                </a:cubicBezTo>
                <a:cubicBezTo>
                  <a:pt x="1000" y="100"/>
                  <a:pt x="1000" y="99"/>
                  <a:pt x="1001" y="99"/>
                </a:cubicBezTo>
                <a:cubicBezTo>
                  <a:pt x="1001" y="98"/>
                  <a:pt x="1002" y="98"/>
                  <a:pt x="1003" y="97"/>
                </a:cubicBezTo>
                <a:cubicBezTo>
                  <a:pt x="1003" y="97"/>
                  <a:pt x="1003" y="97"/>
                  <a:pt x="1003" y="97"/>
                </a:cubicBezTo>
                <a:cubicBezTo>
                  <a:pt x="1003" y="96"/>
                  <a:pt x="1003" y="95"/>
                  <a:pt x="1003" y="95"/>
                </a:cubicBezTo>
                <a:cubicBezTo>
                  <a:pt x="1005" y="93"/>
                  <a:pt x="1007" y="90"/>
                  <a:pt x="1010" y="89"/>
                </a:cubicBezTo>
                <a:cubicBezTo>
                  <a:pt x="1013" y="88"/>
                  <a:pt x="1016" y="86"/>
                  <a:pt x="1017" y="83"/>
                </a:cubicBezTo>
                <a:cubicBezTo>
                  <a:pt x="1017" y="82"/>
                  <a:pt x="1017" y="81"/>
                  <a:pt x="1018" y="80"/>
                </a:cubicBezTo>
                <a:cubicBezTo>
                  <a:pt x="1020" y="74"/>
                  <a:pt x="1017" y="72"/>
                  <a:pt x="1012" y="73"/>
                </a:cubicBezTo>
                <a:cubicBezTo>
                  <a:pt x="1012" y="73"/>
                  <a:pt x="1011" y="73"/>
                  <a:pt x="1011" y="73"/>
                </a:cubicBezTo>
                <a:cubicBezTo>
                  <a:pt x="1011" y="73"/>
                  <a:pt x="1010" y="73"/>
                  <a:pt x="1010" y="74"/>
                </a:cubicBezTo>
                <a:cubicBezTo>
                  <a:pt x="1009" y="75"/>
                  <a:pt x="1009" y="77"/>
                  <a:pt x="1008" y="78"/>
                </a:cubicBezTo>
                <a:cubicBezTo>
                  <a:pt x="1008" y="80"/>
                  <a:pt x="1006" y="81"/>
                  <a:pt x="1004" y="81"/>
                </a:cubicBezTo>
                <a:cubicBezTo>
                  <a:pt x="1004" y="81"/>
                  <a:pt x="1004" y="81"/>
                  <a:pt x="1003" y="81"/>
                </a:cubicBezTo>
                <a:cubicBezTo>
                  <a:pt x="1000" y="79"/>
                  <a:pt x="997" y="80"/>
                  <a:pt x="994" y="80"/>
                </a:cubicBezTo>
                <a:cubicBezTo>
                  <a:pt x="994" y="80"/>
                  <a:pt x="993" y="80"/>
                  <a:pt x="993" y="80"/>
                </a:cubicBezTo>
                <a:cubicBezTo>
                  <a:pt x="993" y="80"/>
                  <a:pt x="994" y="79"/>
                  <a:pt x="994" y="79"/>
                </a:cubicBezTo>
                <a:cubicBezTo>
                  <a:pt x="995" y="78"/>
                  <a:pt x="997" y="78"/>
                  <a:pt x="999" y="77"/>
                </a:cubicBezTo>
                <a:cubicBezTo>
                  <a:pt x="1000" y="77"/>
                  <a:pt x="1001" y="76"/>
                  <a:pt x="1001" y="74"/>
                </a:cubicBezTo>
                <a:cubicBezTo>
                  <a:pt x="1002" y="73"/>
                  <a:pt x="1001" y="72"/>
                  <a:pt x="1000" y="71"/>
                </a:cubicBezTo>
                <a:cubicBezTo>
                  <a:pt x="998" y="71"/>
                  <a:pt x="996" y="70"/>
                  <a:pt x="994" y="70"/>
                </a:cubicBezTo>
                <a:cubicBezTo>
                  <a:pt x="985" y="68"/>
                  <a:pt x="982" y="68"/>
                  <a:pt x="974" y="72"/>
                </a:cubicBezTo>
                <a:cubicBezTo>
                  <a:pt x="973" y="72"/>
                  <a:pt x="972" y="73"/>
                  <a:pt x="971" y="73"/>
                </a:cubicBezTo>
                <a:cubicBezTo>
                  <a:pt x="969" y="74"/>
                  <a:pt x="967" y="74"/>
                  <a:pt x="966" y="75"/>
                </a:cubicBezTo>
                <a:cubicBezTo>
                  <a:pt x="965" y="75"/>
                  <a:pt x="965" y="74"/>
                  <a:pt x="965" y="74"/>
                </a:cubicBezTo>
                <a:cubicBezTo>
                  <a:pt x="964" y="74"/>
                  <a:pt x="965" y="73"/>
                  <a:pt x="965" y="73"/>
                </a:cubicBezTo>
                <a:cubicBezTo>
                  <a:pt x="966" y="72"/>
                  <a:pt x="967" y="72"/>
                  <a:pt x="968" y="71"/>
                </a:cubicBezTo>
                <a:cubicBezTo>
                  <a:pt x="971" y="70"/>
                  <a:pt x="974" y="69"/>
                  <a:pt x="977" y="68"/>
                </a:cubicBezTo>
                <a:cubicBezTo>
                  <a:pt x="982" y="65"/>
                  <a:pt x="987" y="65"/>
                  <a:pt x="993" y="67"/>
                </a:cubicBezTo>
                <a:cubicBezTo>
                  <a:pt x="997" y="68"/>
                  <a:pt x="1000" y="68"/>
                  <a:pt x="1004" y="68"/>
                </a:cubicBezTo>
                <a:cubicBezTo>
                  <a:pt x="1008" y="67"/>
                  <a:pt x="1011" y="66"/>
                  <a:pt x="1015" y="66"/>
                </a:cubicBezTo>
                <a:cubicBezTo>
                  <a:pt x="1019" y="66"/>
                  <a:pt x="1022" y="64"/>
                  <a:pt x="1025" y="61"/>
                </a:cubicBezTo>
                <a:cubicBezTo>
                  <a:pt x="1026" y="60"/>
                  <a:pt x="1026" y="57"/>
                  <a:pt x="1025" y="56"/>
                </a:cubicBezTo>
                <a:cubicBezTo>
                  <a:pt x="1023" y="54"/>
                  <a:pt x="1021" y="53"/>
                  <a:pt x="1019" y="51"/>
                </a:cubicBezTo>
                <a:cubicBezTo>
                  <a:pt x="1015" y="49"/>
                  <a:pt x="1011" y="47"/>
                  <a:pt x="1007" y="50"/>
                </a:cubicBezTo>
                <a:cubicBezTo>
                  <a:pt x="1007" y="50"/>
                  <a:pt x="1006" y="50"/>
                  <a:pt x="1005" y="50"/>
                </a:cubicBezTo>
                <a:cubicBezTo>
                  <a:pt x="1005" y="50"/>
                  <a:pt x="1005" y="49"/>
                  <a:pt x="1005" y="49"/>
                </a:cubicBezTo>
                <a:cubicBezTo>
                  <a:pt x="1005" y="49"/>
                  <a:pt x="1005" y="49"/>
                  <a:pt x="1005" y="49"/>
                </a:cubicBezTo>
                <a:cubicBezTo>
                  <a:pt x="1006" y="48"/>
                  <a:pt x="1007" y="48"/>
                  <a:pt x="1007" y="48"/>
                </a:cubicBezTo>
                <a:cubicBezTo>
                  <a:pt x="1010" y="46"/>
                  <a:pt x="1010" y="44"/>
                  <a:pt x="1009" y="41"/>
                </a:cubicBezTo>
                <a:cubicBezTo>
                  <a:pt x="1008" y="40"/>
                  <a:pt x="1007" y="40"/>
                  <a:pt x="1006" y="40"/>
                </a:cubicBezTo>
                <a:cubicBezTo>
                  <a:pt x="1000" y="42"/>
                  <a:pt x="995" y="42"/>
                  <a:pt x="990" y="39"/>
                </a:cubicBezTo>
                <a:cubicBezTo>
                  <a:pt x="988" y="39"/>
                  <a:pt x="986" y="39"/>
                  <a:pt x="985" y="39"/>
                </a:cubicBezTo>
                <a:cubicBezTo>
                  <a:pt x="983" y="39"/>
                  <a:pt x="981" y="40"/>
                  <a:pt x="979" y="40"/>
                </a:cubicBezTo>
                <a:cubicBezTo>
                  <a:pt x="976" y="41"/>
                  <a:pt x="973" y="41"/>
                  <a:pt x="970" y="41"/>
                </a:cubicBezTo>
                <a:cubicBezTo>
                  <a:pt x="968" y="40"/>
                  <a:pt x="966" y="41"/>
                  <a:pt x="964" y="42"/>
                </a:cubicBezTo>
                <a:cubicBezTo>
                  <a:pt x="963" y="42"/>
                  <a:pt x="962" y="42"/>
                  <a:pt x="962" y="42"/>
                </a:cubicBezTo>
                <a:cubicBezTo>
                  <a:pt x="961" y="42"/>
                  <a:pt x="961" y="42"/>
                  <a:pt x="961" y="42"/>
                </a:cubicBezTo>
                <a:cubicBezTo>
                  <a:pt x="961" y="42"/>
                  <a:pt x="961" y="41"/>
                  <a:pt x="961" y="41"/>
                </a:cubicBezTo>
                <a:cubicBezTo>
                  <a:pt x="962" y="41"/>
                  <a:pt x="963" y="40"/>
                  <a:pt x="964" y="40"/>
                </a:cubicBezTo>
                <a:cubicBezTo>
                  <a:pt x="966" y="40"/>
                  <a:pt x="969" y="40"/>
                  <a:pt x="971" y="39"/>
                </a:cubicBezTo>
                <a:cubicBezTo>
                  <a:pt x="975" y="38"/>
                  <a:pt x="980" y="38"/>
                  <a:pt x="984" y="38"/>
                </a:cubicBezTo>
                <a:cubicBezTo>
                  <a:pt x="987" y="37"/>
                  <a:pt x="991" y="37"/>
                  <a:pt x="994" y="38"/>
                </a:cubicBezTo>
                <a:cubicBezTo>
                  <a:pt x="998" y="40"/>
                  <a:pt x="1001" y="38"/>
                  <a:pt x="1003" y="37"/>
                </a:cubicBezTo>
                <a:cubicBezTo>
                  <a:pt x="1004" y="36"/>
                  <a:pt x="1004" y="35"/>
                  <a:pt x="1004" y="35"/>
                </a:cubicBezTo>
                <a:cubicBezTo>
                  <a:pt x="1002" y="32"/>
                  <a:pt x="999" y="30"/>
                  <a:pt x="996" y="29"/>
                </a:cubicBezTo>
                <a:cubicBezTo>
                  <a:pt x="989" y="28"/>
                  <a:pt x="983" y="25"/>
                  <a:pt x="977" y="23"/>
                </a:cubicBezTo>
                <a:cubicBezTo>
                  <a:pt x="974" y="22"/>
                  <a:pt x="972" y="22"/>
                  <a:pt x="969" y="22"/>
                </a:cubicBezTo>
                <a:cubicBezTo>
                  <a:pt x="965" y="21"/>
                  <a:pt x="962" y="23"/>
                  <a:pt x="959" y="23"/>
                </a:cubicBezTo>
                <a:cubicBezTo>
                  <a:pt x="957" y="24"/>
                  <a:pt x="955" y="26"/>
                  <a:pt x="954" y="28"/>
                </a:cubicBezTo>
                <a:cubicBezTo>
                  <a:pt x="954" y="28"/>
                  <a:pt x="954" y="29"/>
                  <a:pt x="953" y="29"/>
                </a:cubicBezTo>
                <a:cubicBezTo>
                  <a:pt x="953" y="29"/>
                  <a:pt x="953" y="29"/>
                  <a:pt x="953" y="29"/>
                </a:cubicBezTo>
                <a:cubicBezTo>
                  <a:pt x="953" y="29"/>
                  <a:pt x="953" y="29"/>
                  <a:pt x="953" y="29"/>
                </a:cubicBezTo>
                <a:cubicBezTo>
                  <a:pt x="954" y="29"/>
                  <a:pt x="954" y="29"/>
                  <a:pt x="954" y="29"/>
                </a:cubicBezTo>
                <a:cubicBezTo>
                  <a:pt x="953" y="29"/>
                  <a:pt x="953" y="30"/>
                  <a:pt x="953" y="30"/>
                </a:cubicBezTo>
                <a:cubicBezTo>
                  <a:pt x="953" y="30"/>
                  <a:pt x="953" y="30"/>
                  <a:pt x="953" y="30"/>
                </a:cubicBezTo>
                <a:cubicBezTo>
                  <a:pt x="954" y="31"/>
                  <a:pt x="954" y="31"/>
                  <a:pt x="954" y="31"/>
                </a:cubicBezTo>
                <a:cubicBezTo>
                  <a:pt x="953" y="31"/>
                  <a:pt x="953" y="31"/>
                  <a:pt x="953" y="31"/>
                </a:cubicBezTo>
                <a:cubicBezTo>
                  <a:pt x="953" y="30"/>
                  <a:pt x="953" y="30"/>
                  <a:pt x="953" y="30"/>
                </a:cubicBezTo>
                <a:cubicBezTo>
                  <a:pt x="951" y="31"/>
                  <a:pt x="950" y="29"/>
                  <a:pt x="948" y="28"/>
                </a:cubicBezTo>
                <a:cubicBezTo>
                  <a:pt x="947" y="28"/>
                  <a:pt x="947" y="28"/>
                  <a:pt x="947" y="29"/>
                </a:cubicBezTo>
                <a:cubicBezTo>
                  <a:pt x="946" y="29"/>
                  <a:pt x="946" y="29"/>
                  <a:pt x="946" y="29"/>
                </a:cubicBezTo>
                <a:cubicBezTo>
                  <a:pt x="946" y="30"/>
                  <a:pt x="947" y="31"/>
                  <a:pt x="947" y="32"/>
                </a:cubicBezTo>
                <a:cubicBezTo>
                  <a:pt x="947" y="32"/>
                  <a:pt x="947" y="33"/>
                  <a:pt x="947" y="33"/>
                </a:cubicBezTo>
                <a:cubicBezTo>
                  <a:pt x="946" y="33"/>
                  <a:pt x="945" y="34"/>
                  <a:pt x="945" y="34"/>
                </a:cubicBezTo>
                <a:cubicBezTo>
                  <a:pt x="943" y="33"/>
                  <a:pt x="940" y="32"/>
                  <a:pt x="938" y="30"/>
                </a:cubicBezTo>
                <a:cubicBezTo>
                  <a:pt x="937" y="29"/>
                  <a:pt x="935" y="29"/>
                  <a:pt x="933" y="30"/>
                </a:cubicBezTo>
                <a:cubicBezTo>
                  <a:pt x="932" y="31"/>
                  <a:pt x="930" y="32"/>
                  <a:pt x="929" y="32"/>
                </a:cubicBezTo>
                <a:cubicBezTo>
                  <a:pt x="927" y="32"/>
                  <a:pt x="927" y="33"/>
                  <a:pt x="927" y="33"/>
                </a:cubicBezTo>
                <a:cubicBezTo>
                  <a:pt x="927" y="35"/>
                  <a:pt x="927" y="38"/>
                  <a:pt x="927" y="40"/>
                </a:cubicBezTo>
                <a:cubicBezTo>
                  <a:pt x="926" y="41"/>
                  <a:pt x="926" y="42"/>
                  <a:pt x="925" y="42"/>
                </a:cubicBezTo>
                <a:cubicBezTo>
                  <a:pt x="924" y="43"/>
                  <a:pt x="923" y="44"/>
                  <a:pt x="922" y="45"/>
                </a:cubicBezTo>
                <a:cubicBezTo>
                  <a:pt x="922" y="45"/>
                  <a:pt x="921" y="45"/>
                  <a:pt x="921" y="45"/>
                </a:cubicBezTo>
                <a:cubicBezTo>
                  <a:pt x="919" y="44"/>
                  <a:pt x="917" y="43"/>
                  <a:pt x="915" y="43"/>
                </a:cubicBezTo>
                <a:cubicBezTo>
                  <a:pt x="915" y="43"/>
                  <a:pt x="913" y="44"/>
                  <a:pt x="913" y="45"/>
                </a:cubicBezTo>
                <a:cubicBezTo>
                  <a:pt x="913" y="45"/>
                  <a:pt x="913" y="46"/>
                  <a:pt x="913" y="47"/>
                </a:cubicBezTo>
                <a:cubicBezTo>
                  <a:pt x="914" y="50"/>
                  <a:pt x="914" y="54"/>
                  <a:pt x="915" y="57"/>
                </a:cubicBezTo>
                <a:cubicBezTo>
                  <a:pt x="916" y="61"/>
                  <a:pt x="916" y="65"/>
                  <a:pt x="918" y="68"/>
                </a:cubicBezTo>
                <a:cubicBezTo>
                  <a:pt x="918" y="69"/>
                  <a:pt x="918" y="70"/>
                  <a:pt x="916" y="70"/>
                </a:cubicBezTo>
                <a:cubicBezTo>
                  <a:pt x="915" y="70"/>
                  <a:pt x="914" y="70"/>
                  <a:pt x="913" y="68"/>
                </a:cubicBezTo>
                <a:cubicBezTo>
                  <a:pt x="913" y="67"/>
                  <a:pt x="912" y="66"/>
                  <a:pt x="910" y="65"/>
                </a:cubicBezTo>
                <a:cubicBezTo>
                  <a:pt x="910" y="65"/>
                  <a:pt x="910" y="65"/>
                  <a:pt x="911" y="64"/>
                </a:cubicBezTo>
                <a:cubicBezTo>
                  <a:pt x="912" y="63"/>
                  <a:pt x="912" y="62"/>
                  <a:pt x="911" y="61"/>
                </a:cubicBezTo>
                <a:cubicBezTo>
                  <a:pt x="910" y="60"/>
                  <a:pt x="908" y="59"/>
                  <a:pt x="908" y="57"/>
                </a:cubicBezTo>
                <a:cubicBezTo>
                  <a:pt x="907" y="54"/>
                  <a:pt x="906" y="52"/>
                  <a:pt x="904" y="49"/>
                </a:cubicBezTo>
                <a:cubicBezTo>
                  <a:pt x="904" y="47"/>
                  <a:pt x="902" y="46"/>
                  <a:pt x="901" y="45"/>
                </a:cubicBezTo>
                <a:cubicBezTo>
                  <a:pt x="899" y="45"/>
                  <a:pt x="897" y="45"/>
                  <a:pt x="897" y="46"/>
                </a:cubicBezTo>
                <a:cubicBezTo>
                  <a:pt x="897" y="47"/>
                  <a:pt x="897" y="47"/>
                  <a:pt x="896" y="48"/>
                </a:cubicBezTo>
                <a:cubicBezTo>
                  <a:pt x="895" y="51"/>
                  <a:pt x="895" y="55"/>
                  <a:pt x="895" y="58"/>
                </a:cubicBezTo>
                <a:cubicBezTo>
                  <a:pt x="895" y="60"/>
                  <a:pt x="895" y="61"/>
                  <a:pt x="895" y="63"/>
                </a:cubicBezTo>
                <a:cubicBezTo>
                  <a:pt x="894" y="64"/>
                  <a:pt x="892" y="63"/>
                  <a:pt x="891" y="63"/>
                </a:cubicBezTo>
                <a:cubicBezTo>
                  <a:pt x="890" y="63"/>
                  <a:pt x="890" y="63"/>
                  <a:pt x="890" y="63"/>
                </a:cubicBezTo>
                <a:cubicBezTo>
                  <a:pt x="889" y="63"/>
                  <a:pt x="889" y="64"/>
                  <a:pt x="888" y="64"/>
                </a:cubicBezTo>
                <a:cubicBezTo>
                  <a:pt x="888" y="64"/>
                  <a:pt x="887" y="64"/>
                  <a:pt x="887" y="63"/>
                </a:cubicBezTo>
                <a:cubicBezTo>
                  <a:pt x="886" y="61"/>
                  <a:pt x="888" y="60"/>
                  <a:pt x="888" y="59"/>
                </a:cubicBezTo>
                <a:cubicBezTo>
                  <a:pt x="887" y="56"/>
                  <a:pt x="887" y="53"/>
                  <a:pt x="887" y="50"/>
                </a:cubicBezTo>
                <a:cubicBezTo>
                  <a:pt x="887" y="49"/>
                  <a:pt x="887" y="49"/>
                  <a:pt x="886" y="48"/>
                </a:cubicBezTo>
                <a:cubicBezTo>
                  <a:pt x="886" y="48"/>
                  <a:pt x="886" y="47"/>
                  <a:pt x="886" y="47"/>
                </a:cubicBezTo>
                <a:cubicBezTo>
                  <a:pt x="885" y="47"/>
                  <a:pt x="885" y="47"/>
                  <a:pt x="884" y="48"/>
                </a:cubicBezTo>
                <a:cubicBezTo>
                  <a:pt x="883" y="49"/>
                  <a:pt x="883" y="51"/>
                  <a:pt x="883" y="52"/>
                </a:cubicBezTo>
                <a:cubicBezTo>
                  <a:pt x="883" y="53"/>
                  <a:pt x="884" y="55"/>
                  <a:pt x="883" y="56"/>
                </a:cubicBezTo>
                <a:cubicBezTo>
                  <a:pt x="883" y="57"/>
                  <a:pt x="881" y="58"/>
                  <a:pt x="881" y="60"/>
                </a:cubicBezTo>
                <a:cubicBezTo>
                  <a:pt x="880" y="60"/>
                  <a:pt x="880" y="60"/>
                  <a:pt x="880" y="60"/>
                </a:cubicBezTo>
                <a:cubicBezTo>
                  <a:pt x="880" y="60"/>
                  <a:pt x="880" y="60"/>
                  <a:pt x="880" y="60"/>
                </a:cubicBezTo>
                <a:cubicBezTo>
                  <a:pt x="880" y="61"/>
                  <a:pt x="879" y="61"/>
                  <a:pt x="878" y="62"/>
                </a:cubicBezTo>
                <a:cubicBezTo>
                  <a:pt x="878" y="63"/>
                  <a:pt x="877" y="63"/>
                  <a:pt x="876" y="64"/>
                </a:cubicBezTo>
                <a:cubicBezTo>
                  <a:pt x="876" y="64"/>
                  <a:pt x="876" y="64"/>
                  <a:pt x="876" y="64"/>
                </a:cubicBezTo>
                <a:cubicBezTo>
                  <a:pt x="876" y="65"/>
                  <a:pt x="876" y="65"/>
                  <a:pt x="876" y="65"/>
                </a:cubicBezTo>
                <a:cubicBezTo>
                  <a:pt x="875" y="65"/>
                  <a:pt x="876" y="65"/>
                  <a:pt x="876" y="64"/>
                </a:cubicBezTo>
                <a:cubicBezTo>
                  <a:pt x="876" y="64"/>
                  <a:pt x="876" y="64"/>
                  <a:pt x="876" y="64"/>
                </a:cubicBezTo>
                <a:cubicBezTo>
                  <a:pt x="877" y="63"/>
                  <a:pt x="877" y="62"/>
                  <a:pt x="878" y="62"/>
                </a:cubicBezTo>
                <a:cubicBezTo>
                  <a:pt x="879" y="61"/>
                  <a:pt x="879" y="61"/>
                  <a:pt x="880" y="60"/>
                </a:cubicBezTo>
                <a:cubicBezTo>
                  <a:pt x="880" y="60"/>
                  <a:pt x="880" y="60"/>
                  <a:pt x="880" y="60"/>
                </a:cubicBezTo>
                <a:cubicBezTo>
                  <a:pt x="880" y="59"/>
                  <a:pt x="879" y="58"/>
                  <a:pt x="879" y="57"/>
                </a:cubicBezTo>
                <a:cubicBezTo>
                  <a:pt x="880" y="55"/>
                  <a:pt x="881" y="53"/>
                  <a:pt x="882" y="51"/>
                </a:cubicBezTo>
                <a:cubicBezTo>
                  <a:pt x="882" y="49"/>
                  <a:pt x="882" y="47"/>
                  <a:pt x="882" y="45"/>
                </a:cubicBezTo>
                <a:cubicBezTo>
                  <a:pt x="882" y="44"/>
                  <a:pt x="880" y="43"/>
                  <a:pt x="879" y="43"/>
                </a:cubicBezTo>
                <a:cubicBezTo>
                  <a:pt x="878" y="44"/>
                  <a:pt x="876" y="44"/>
                  <a:pt x="875" y="45"/>
                </a:cubicBezTo>
                <a:cubicBezTo>
                  <a:pt x="872" y="46"/>
                  <a:pt x="870" y="46"/>
                  <a:pt x="867" y="47"/>
                </a:cubicBezTo>
                <a:cubicBezTo>
                  <a:pt x="863" y="47"/>
                  <a:pt x="859" y="47"/>
                  <a:pt x="855" y="48"/>
                </a:cubicBezTo>
                <a:cubicBezTo>
                  <a:pt x="853" y="48"/>
                  <a:pt x="852" y="49"/>
                  <a:pt x="852" y="51"/>
                </a:cubicBezTo>
                <a:cubicBezTo>
                  <a:pt x="852" y="52"/>
                  <a:pt x="852" y="52"/>
                  <a:pt x="852" y="53"/>
                </a:cubicBezTo>
                <a:cubicBezTo>
                  <a:pt x="852" y="53"/>
                  <a:pt x="852" y="54"/>
                  <a:pt x="852" y="54"/>
                </a:cubicBezTo>
                <a:cubicBezTo>
                  <a:pt x="851" y="54"/>
                  <a:pt x="851" y="54"/>
                  <a:pt x="851" y="54"/>
                </a:cubicBezTo>
                <a:cubicBezTo>
                  <a:pt x="850" y="53"/>
                  <a:pt x="850" y="51"/>
                  <a:pt x="849" y="51"/>
                </a:cubicBezTo>
                <a:cubicBezTo>
                  <a:pt x="847" y="50"/>
                  <a:pt x="846" y="51"/>
                  <a:pt x="844" y="52"/>
                </a:cubicBezTo>
                <a:cubicBezTo>
                  <a:pt x="843" y="52"/>
                  <a:pt x="842" y="53"/>
                  <a:pt x="842" y="55"/>
                </a:cubicBezTo>
                <a:cubicBezTo>
                  <a:pt x="841" y="56"/>
                  <a:pt x="841" y="56"/>
                  <a:pt x="841" y="57"/>
                </a:cubicBezTo>
                <a:cubicBezTo>
                  <a:pt x="841" y="59"/>
                  <a:pt x="841" y="61"/>
                  <a:pt x="840" y="62"/>
                </a:cubicBezTo>
                <a:cubicBezTo>
                  <a:pt x="840" y="64"/>
                  <a:pt x="838" y="65"/>
                  <a:pt x="837" y="66"/>
                </a:cubicBezTo>
                <a:cubicBezTo>
                  <a:pt x="837" y="67"/>
                  <a:pt x="836" y="67"/>
                  <a:pt x="836" y="68"/>
                </a:cubicBezTo>
                <a:cubicBezTo>
                  <a:pt x="835" y="69"/>
                  <a:pt x="834" y="69"/>
                  <a:pt x="833" y="68"/>
                </a:cubicBezTo>
                <a:cubicBezTo>
                  <a:pt x="831" y="66"/>
                  <a:pt x="829" y="66"/>
                  <a:pt x="827" y="67"/>
                </a:cubicBezTo>
                <a:cubicBezTo>
                  <a:pt x="824" y="67"/>
                  <a:pt x="821" y="68"/>
                  <a:pt x="819" y="70"/>
                </a:cubicBezTo>
                <a:cubicBezTo>
                  <a:pt x="817" y="73"/>
                  <a:pt x="815" y="74"/>
                  <a:pt x="812" y="74"/>
                </a:cubicBezTo>
                <a:cubicBezTo>
                  <a:pt x="811" y="75"/>
                  <a:pt x="811" y="76"/>
                  <a:pt x="810" y="76"/>
                </a:cubicBezTo>
                <a:cubicBezTo>
                  <a:pt x="807" y="78"/>
                  <a:pt x="805" y="81"/>
                  <a:pt x="803" y="84"/>
                </a:cubicBezTo>
                <a:cubicBezTo>
                  <a:pt x="802" y="86"/>
                  <a:pt x="803" y="88"/>
                  <a:pt x="805" y="88"/>
                </a:cubicBezTo>
                <a:cubicBezTo>
                  <a:pt x="807" y="89"/>
                  <a:pt x="809" y="90"/>
                  <a:pt x="811" y="90"/>
                </a:cubicBezTo>
                <a:cubicBezTo>
                  <a:pt x="811" y="90"/>
                  <a:pt x="811" y="90"/>
                  <a:pt x="811" y="90"/>
                </a:cubicBezTo>
                <a:cubicBezTo>
                  <a:pt x="812" y="90"/>
                  <a:pt x="812" y="90"/>
                  <a:pt x="812" y="90"/>
                </a:cubicBezTo>
                <a:cubicBezTo>
                  <a:pt x="812" y="90"/>
                  <a:pt x="812" y="90"/>
                  <a:pt x="812" y="90"/>
                </a:cubicBezTo>
                <a:cubicBezTo>
                  <a:pt x="812" y="90"/>
                  <a:pt x="812" y="90"/>
                  <a:pt x="811" y="90"/>
                </a:cubicBezTo>
                <a:cubicBezTo>
                  <a:pt x="812" y="91"/>
                  <a:pt x="812" y="91"/>
                  <a:pt x="812" y="92"/>
                </a:cubicBezTo>
                <a:cubicBezTo>
                  <a:pt x="812" y="93"/>
                  <a:pt x="812" y="94"/>
                  <a:pt x="811" y="94"/>
                </a:cubicBezTo>
                <a:cubicBezTo>
                  <a:pt x="810" y="95"/>
                  <a:pt x="809" y="96"/>
                  <a:pt x="809" y="97"/>
                </a:cubicBezTo>
                <a:cubicBezTo>
                  <a:pt x="809" y="99"/>
                  <a:pt x="808" y="100"/>
                  <a:pt x="807" y="100"/>
                </a:cubicBezTo>
                <a:cubicBezTo>
                  <a:pt x="806" y="102"/>
                  <a:pt x="804" y="104"/>
                  <a:pt x="802" y="106"/>
                </a:cubicBezTo>
                <a:cubicBezTo>
                  <a:pt x="801" y="107"/>
                  <a:pt x="800" y="108"/>
                  <a:pt x="799" y="107"/>
                </a:cubicBezTo>
                <a:cubicBezTo>
                  <a:pt x="795" y="105"/>
                  <a:pt x="791" y="106"/>
                  <a:pt x="788" y="106"/>
                </a:cubicBezTo>
                <a:cubicBezTo>
                  <a:pt x="786" y="106"/>
                  <a:pt x="785" y="106"/>
                  <a:pt x="784" y="107"/>
                </a:cubicBezTo>
                <a:cubicBezTo>
                  <a:pt x="782" y="108"/>
                  <a:pt x="780" y="109"/>
                  <a:pt x="778" y="109"/>
                </a:cubicBezTo>
                <a:cubicBezTo>
                  <a:pt x="774" y="110"/>
                  <a:pt x="770" y="111"/>
                  <a:pt x="766" y="111"/>
                </a:cubicBezTo>
                <a:cubicBezTo>
                  <a:pt x="763" y="112"/>
                  <a:pt x="761" y="114"/>
                  <a:pt x="759" y="117"/>
                </a:cubicBezTo>
                <a:cubicBezTo>
                  <a:pt x="758" y="119"/>
                  <a:pt x="757" y="121"/>
                  <a:pt x="759" y="123"/>
                </a:cubicBezTo>
                <a:cubicBezTo>
                  <a:pt x="761" y="125"/>
                  <a:pt x="762" y="128"/>
                  <a:pt x="764" y="130"/>
                </a:cubicBezTo>
                <a:cubicBezTo>
                  <a:pt x="764" y="130"/>
                  <a:pt x="764" y="130"/>
                  <a:pt x="765" y="130"/>
                </a:cubicBezTo>
                <a:cubicBezTo>
                  <a:pt x="765" y="130"/>
                  <a:pt x="765" y="130"/>
                  <a:pt x="765" y="130"/>
                </a:cubicBezTo>
                <a:cubicBezTo>
                  <a:pt x="765" y="130"/>
                  <a:pt x="765" y="130"/>
                  <a:pt x="765" y="130"/>
                </a:cubicBezTo>
                <a:cubicBezTo>
                  <a:pt x="764" y="130"/>
                  <a:pt x="764" y="130"/>
                  <a:pt x="764" y="130"/>
                </a:cubicBezTo>
                <a:cubicBezTo>
                  <a:pt x="764" y="130"/>
                  <a:pt x="764" y="130"/>
                  <a:pt x="764" y="130"/>
                </a:cubicBezTo>
                <a:cubicBezTo>
                  <a:pt x="764" y="130"/>
                  <a:pt x="764" y="130"/>
                  <a:pt x="764" y="130"/>
                </a:cubicBezTo>
                <a:cubicBezTo>
                  <a:pt x="765" y="132"/>
                  <a:pt x="765" y="134"/>
                  <a:pt x="766" y="135"/>
                </a:cubicBezTo>
                <a:cubicBezTo>
                  <a:pt x="767" y="137"/>
                  <a:pt x="769" y="138"/>
                  <a:pt x="771" y="137"/>
                </a:cubicBezTo>
                <a:cubicBezTo>
                  <a:pt x="772" y="137"/>
                  <a:pt x="773" y="136"/>
                  <a:pt x="775" y="137"/>
                </a:cubicBezTo>
                <a:cubicBezTo>
                  <a:pt x="776" y="137"/>
                  <a:pt x="778" y="137"/>
                  <a:pt x="780" y="137"/>
                </a:cubicBezTo>
                <a:cubicBezTo>
                  <a:pt x="780" y="137"/>
                  <a:pt x="781" y="137"/>
                  <a:pt x="781" y="137"/>
                </a:cubicBezTo>
                <a:cubicBezTo>
                  <a:pt x="782" y="138"/>
                  <a:pt x="782" y="138"/>
                  <a:pt x="782" y="139"/>
                </a:cubicBezTo>
                <a:cubicBezTo>
                  <a:pt x="782" y="139"/>
                  <a:pt x="782" y="140"/>
                  <a:pt x="781" y="140"/>
                </a:cubicBezTo>
                <a:cubicBezTo>
                  <a:pt x="780" y="140"/>
                  <a:pt x="779" y="140"/>
                  <a:pt x="779" y="140"/>
                </a:cubicBezTo>
                <a:cubicBezTo>
                  <a:pt x="775" y="139"/>
                  <a:pt x="772" y="138"/>
                  <a:pt x="769" y="140"/>
                </a:cubicBezTo>
                <a:cubicBezTo>
                  <a:pt x="767" y="141"/>
                  <a:pt x="766" y="141"/>
                  <a:pt x="764" y="141"/>
                </a:cubicBezTo>
                <a:cubicBezTo>
                  <a:pt x="763" y="140"/>
                  <a:pt x="761" y="141"/>
                  <a:pt x="759" y="141"/>
                </a:cubicBezTo>
                <a:cubicBezTo>
                  <a:pt x="757" y="143"/>
                  <a:pt x="756" y="146"/>
                  <a:pt x="758" y="148"/>
                </a:cubicBezTo>
                <a:cubicBezTo>
                  <a:pt x="759" y="150"/>
                  <a:pt x="761" y="152"/>
                  <a:pt x="763" y="153"/>
                </a:cubicBezTo>
                <a:cubicBezTo>
                  <a:pt x="764" y="154"/>
                  <a:pt x="764" y="154"/>
                  <a:pt x="763" y="155"/>
                </a:cubicBezTo>
                <a:cubicBezTo>
                  <a:pt x="762" y="156"/>
                  <a:pt x="761" y="156"/>
                  <a:pt x="760" y="157"/>
                </a:cubicBezTo>
                <a:cubicBezTo>
                  <a:pt x="760" y="157"/>
                  <a:pt x="759" y="159"/>
                  <a:pt x="759" y="159"/>
                </a:cubicBezTo>
                <a:cubicBezTo>
                  <a:pt x="761" y="163"/>
                  <a:pt x="763" y="166"/>
                  <a:pt x="766" y="168"/>
                </a:cubicBezTo>
                <a:cubicBezTo>
                  <a:pt x="769" y="169"/>
                  <a:pt x="770" y="169"/>
                  <a:pt x="771" y="167"/>
                </a:cubicBezTo>
                <a:cubicBezTo>
                  <a:pt x="772" y="165"/>
                  <a:pt x="772" y="165"/>
                  <a:pt x="774" y="166"/>
                </a:cubicBezTo>
                <a:cubicBezTo>
                  <a:pt x="775" y="166"/>
                  <a:pt x="776" y="166"/>
                  <a:pt x="777" y="168"/>
                </a:cubicBezTo>
                <a:cubicBezTo>
                  <a:pt x="777" y="168"/>
                  <a:pt x="778" y="168"/>
                  <a:pt x="778" y="168"/>
                </a:cubicBezTo>
                <a:cubicBezTo>
                  <a:pt x="782" y="167"/>
                  <a:pt x="786" y="169"/>
                  <a:pt x="789" y="167"/>
                </a:cubicBezTo>
                <a:cubicBezTo>
                  <a:pt x="789" y="167"/>
                  <a:pt x="790" y="167"/>
                  <a:pt x="790" y="167"/>
                </a:cubicBezTo>
                <a:cubicBezTo>
                  <a:pt x="793" y="168"/>
                  <a:pt x="797" y="170"/>
                  <a:pt x="800" y="172"/>
                </a:cubicBezTo>
                <a:cubicBezTo>
                  <a:pt x="802" y="174"/>
                  <a:pt x="805" y="176"/>
                  <a:pt x="807" y="178"/>
                </a:cubicBezTo>
                <a:cubicBezTo>
                  <a:pt x="808" y="179"/>
                  <a:pt x="809" y="180"/>
                  <a:pt x="810" y="181"/>
                </a:cubicBezTo>
                <a:cubicBezTo>
                  <a:pt x="810" y="181"/>
                  <a:pt x="810" y="182"/>
                  <a:pt x="810" y="183"/>
                </a:cubicBezTo>
                <a:cubicBezTo>
                  <a:pt x="810" y="184"/>
                  <a:pt x="810" y="186"/>
                  <a:pt x="809" y="187"/>
                </a:cubicBezTo>
                <a:cubicBezTo>
                  <a:pt x="807" y="190"/>
                  <a:pt x="808" y="192"/>
                  <a:pt x="810" y="194"/>
                </a:cubicBezTo>
                <a:cubicBezTo>
                  <a:pt x="810" y="194"/>
                  <a:pt x="811" y="196"/>
                  <a:pt x="811" y="197"/>
                </a:cubicBezTo>
                <a:cubicBezTo>
                  <a:pt x="811" y="198"/>
                  <a:pt x="811" y="200"/>
                  <a:pt x="810" y="201"/>
                </a:cubicBezTo>
                <a:cubicBezTo>
                  <a:pt x="809" y="201"/>
                  <a:pt x="809" y="202"/>
                  <a:pt x="810" y="202"/>
                </a:cubicBezTo>
                <a:cubicBezTo>
                  <a:pt x="811" y="202"/>
                  <a:pt x="811" y="202"/>
                  <a:pt x="812" y="203"/>
                </a:cubicBezTo>
                <a:cubicBezTo>
                  <a:pt x="813" y="203"/>
                  <a:pt x="814" y="204"/>
                  <a:pt x="813" y="205"/>
                </a:cubicBezTo>
                <a:cubicBezTo>
                  <a:pt x="813" y="205"/>
                  <a:pt x="813" y="206"/>
                  <a:pt x="812" y="206"/>
                </a:cubicBezTo>
                <a:cubicBezTo>
                  <a:pt x="811" y="208"/>
                  <a:pt x="811" y="209"/>
                  <a:pt x="812" y="210"/>
                </a:cubicBezTo>
                <a:cubicBezTo>
                  <a:pt x="813" y="210"/>
                  <a:pt x="813" y="211"/>
                  <a:pt x="813" y="212"/>
                </a:cubicBezTo>
                <a:cubicBezTo>
                  <a:pt x="812" y="212"/>
                  <a:pt x="811" y="213"/>
                  <a:pt x="812" y="214"/>
                </a:cubicBezTo>
                <a:cubicBezTo>
                  <a:pt x="812" y="215"/>
                  <a:pt x="813" y="216"/>
                  <a:pt x="813" y="217"/>
                </a:cubicBezTo>
                <a:cubicBezTo>
                  <a:pt x="813" y="219"/>
                  <a:pt x="813" y="220"/>
                  <a:pt x="813" y="222"/>
                </a:cubicBezTo>
                <a:cubicBezTo>
                  <a:pt x="814" y="224"/>
                  <a:pt x="813" y="226"/>
                  <a:pt x="813" y="227"/>
                </a:cubicBezTo>
                <a:cubicBezTo>
                  <a:pt x="812" y="227"/>
                  <a:pt x="812" y="228"/>
                  <a:pt x="813" y="229"/>
                </a:cubicBezTo>
                <a:cubicBezTo>
                  <a:pt x="813" y="229"/>
                  <a:pt x="814" y="229"/>
                  <a:pt x="814" y="230"/>
                </a:cubicBezTo>
                <a:cubicBezTo>
                  <a:pt x="815" y="231"/>
                  <a:pt x="815" y="232"/>
                  <a:pt x="813" y="233"/>
                </a:cubicBezTo>
                <a:cubicBezTo>
                  <a:pt x="812" y="233"/>
                  <a:pt x="811" y="233"/>
                  <a:pt x="810" y="234"/>
                </a:cubicBezTo>
                <a:cubicBezTo>
                  <a:pt x="809" y="234"/>
                  <a:pt x="809" y="235"/>
                  <a:pt x="810" y="235"/>
                </a:cubicBezTo>
                <a:cubicBezTo>
                  <a:pt x="810" y="236"/>
                  <a:pt x="813" y="236"/>
                  <a:pt x="810" y="237"/>
                </a:cubicBezTo>
                <a:cubicBezTo>
                  <a:pt x="808" y="238"/>
                  <a:pt x="808" y="240"/>
                  <a:pt x="808" y="242"/>
                </a:cubicBezTo>
                <a:cubicBezTo>
                  <a:pt x="809" y="243"/>
                  <a:pt x="809" y="243"/>
                  <a:pt x="810" y="243"/>
                </a:cubicBezTo>
                <a:cubicBezTo>
                  <a:pt x="810" y="243"/>
                  <a:pt x="810" y="243"/>
                  <a:pt x="810" y="243"/>
                </a:cubicBezTo>
                <a:cubicBezTo>
                  <a:pt x="810" y="242"/>
                  <a:pt x="810" y="242"/>
                  <a:pt x="810" y="242"/>
                </a:cubicBezTo>
                <a:cubicBezTo>
                  <a:pt x="810" y="243"/>
                  <a:pt x="810" y="243"/>
                  <a:pt x="810" y="243"/>
                </a:cubicBezTo>
                <a:cubicBezTo>
                  <a:pt x="810" y="243"/>
                  <a:pt x="810" y="243"/>
                  <a:pt x="810" y="243"/>
                </a:cubicBezTo>
                <a:cubicBezTo>
                  <a:pt x="809" y="243"/>
                  <a:pt x="809" y="244"/>
                  <a:pt x="808" y="244"/>
                </a:cubicBezTo>
                <a:cubicBezTo>
                  <a:pt x="808" y="244"/>
                  <a:pt x="808" y="244"/>
                  <a:pt x="808" y="244"/>
                </a:cubicBezTo>
                <a:cubicBezTo>
                  <a:pt x="808" y="244"/>
                  <a:pt x="808" y="244"/>
                  <a:pt x="808" y="244"/>
                </a:cubicBezTo>
                <a:cubicBezTo>
                  <a:pt x="808" y="244"/>
                  <a:pt x="808" y="244"/>
                  <a:pt x="808" y="244"/>
                </a:cubicBezTo>
                <a:cubicBezTo>
                  <a:pt x="808" y="247"/>
                  <a:pt x="807" y="249"/>
                  <a:pt x="805" y="250"/>
                </a:cubicBezTo>
                <a:cubicBezTo>
                  <a:pt x="804" y="251"/>
                  <a:pt x="805" y="253"/>
                  <a:pt x="806" y="254"/>
                </a:cubicBezTo>
                <a:cubicBezTo>
                  <a:pt x="809" y="258"/>
                  <a:pt x="811" y="258"/>
                  <a:pt x="814" y="255"/>
                </a:cubicBezTo>
                <a:cubicBezTo>
                  <a:pt x="815" y="254"/>
                  <a:pt x="815" y="253"/>
                  <a:pt x="816" y="253"/>
                </a:cubicBezTo>
                <a:cubicBezTo>
                  <a:pt x="817" y="252"/>
                  <a:pt x="818" y="252"/>
                  <a:pt x="819" y="252"/>
                </a:cubicBezTo>
                <a:cubicBezTo>
                  <a:pt x="819" y="252"/>
                  <a:pt x="820" y="253"/>
                  <a:pt x="820" y="253"/>
                </a:cubicBezTo>
                <a:cubicBezTo>
                  <a:pt x="820" y="253"/>
                  <a:pt x="820" y="253"/>
                  <a:pt x="820" y="253"/>
                </a:cubicBezTo>
                <a:cubicBezTo>
                  <a:pt x="820" y="253"/>
                  <a:pt x="820" y="253"/>
                  <a:pt x="820" y="253"/>
                </a:cubicBezTo>
                <a:cubicBezTo>
                  <a:pt x="820" y="253"/>
                  <a:pt x="820" y="253"/>
                  <a:pt x="820" y="253"/>
                </a:cubicBezTo>
                <a:cubicBezTo>
                  <a:pt x="821" y="253"/>
                  <a:pt x="821" y="253"/>
                  <a:pt x="822" y="254"/>
                </a:cubicBezTo>
                <a:cubicBezTo>
                  <a:pt x="822" y="255"/>
                  <a:pt x="821" y="255"/>
                  <a:pt x="820" y="255"/>
                </a:cubicBezTo>
                <a:cubicBezTo>
                  <a:pt x="819" y="256"/>
                  <a:pt x="818" y="258"/>
                  <a:pt x="818" y="259"/>
                </a:cubicBezTo>
                <a:cubicBezTo>
                  <a:pt x="817" y="260"/>
                  <a:pt x="817" y="261"/>
                  <a:pt x="818" y="261"/>
                </a:cubicBezTo>
                <a:cubicBezTo>
                  <a:pt x="819" y="261"/>
                  <a:pt x="820" y="262"/>
                  <a:pt x="820" y="262"/>
                </a:cubicBezTo>
                <a:cubicBezTo>
                  <a:pt x="821" y="263"/>
                  <a:pt x="822" y="264"/>
                  <a:pt x="821" y="265"/>
                </a:cubicBezTo>
                <a:cubicBezTo>
                  <a:pt x="821" y="266"/>
                  <a:pt x="820" y="266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22" y="267"/>
                  <a:pt x="824" y="269"/>
                  <a:pt x="824" y="271"/>
                </a:cubicBezTo>
                <a:cubicBezTo>
                  <a:pt x="824" y="271"/>
                  <a:pt x="824" y="271"/>
                  <a:pt x="824" y="271"/>
                </a:cubicBezTo>
                <a:cubicBezTo>
                  <a:pt x="823" y="271"/>
                  <a:pt x="823" y="271"/>
                  <a:pt x="823" y="271"/>
                </a:cubicBezTo>
                <a:cubicBezTo>
                  <a:pt x="822" y="270"/>
                  <a:pt x="821" y="269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18" y="267"/>
                  <a:pt x="816" y="266"/>
                  <a:pt x="814" y="265"/>
                </a:cubicBezTo>
                <a:cubicBezTo>
                  <a:pt x="812" y="265"/>
                  <a:pt x="811" y="265"/>
                  <a:pt x="809" y="264"/>
                </a:cubicBezTo>
                <a:cubicBezTo>
                  <a:pt x="808" y="264"/>
                  <a:pt x="806" y="266"/>
                  <a:pt x="806" y="268"/>
                </a:cubicBezTo>
                <a:cubicBezTo>
                  <a:pt x="806" y="268"/>
                  <a:pt x="806" y="268"/>
                  <a:pt x="806" y="268"/>
                </a:cubicBezTo>
                <a:cubicBezTo>
                  <a:pt x="807" y="269"/>
                  <a:pt x="807" y="270"/>
                  <a:pt x="807" y="271"/>
                </a:cubicBezTo>
                <a:cubicBezTo>
                  <a:pt x="806" y="272"/>
                  <a:pt x="805" y="272"/>
                  <a:pt x="805" y="272"/>
                </a:cubicBezTo>
                <a:cubicBezTo>
                  <a:pt x="803" y="273"/>
                  <a:pt x="803" y="274"/>
                  <a:pt x="802" y="275"/>
                </a:cubicBezTo>
                <a:cubicBezTo>
                  <a:pt x="802" y="276"/>
                  <a:pt x="801" y="278"/>
                  <a:pt x="802" y="280"/>
                </a:cubicBezTo>
                <a:cubicBezTo>
                  <a:pt x="802" y="283"/>
                  <a:pt x="803" y="286"/>
                  <a:pt x="806" y="288"/>
                </a:cubicBezTo>
                <a:cubicBezTo>
                  <a:pt x="806" y="288"/>
                  <a:pt x="806" y="288"/>
                  <a:pt x="807" y="288"/>
                </a:cubicBezTo>
                <a:cubicBezTo>
                  <a:pt x="810" y="289"/>
                  <a:pt x="813" y="288"/>
                  <a:pt x="816" y="287"/>
                </a:cubicBezTo>
                <a:cubicBezTo>
                  <a:pt x="817" y="286"/>
                  <a:pt x="818" y="284"/>
                  <a:pt x="817" y="282"/>
                </a:cubicBezTo>
                <a:cubicBezTo>
                  <a:pt x="817" y="282"/>
                  <a:pt x="816" y="281"/>
                  <a:pt x="815" y="280"/>
                </a:cubicBezTo>
                <a:cubicBezTo>
                  <a:pt x="814" y="279"/>
                  <a:pt x="814" y="278"/>
                  <a:pt x="813" y="276"/>
                </a:cubicBezTo>
                <a:cubicBezTo>
                  <a:pt x="813" y="276"/>
                  <a:pt x="813" y="276"/>
                  <a:pt x="813" y="276"/>
                </a:cubicBezTo>
                <a:cubicBezTo>
                  <a:pt x="813" y="275"/>
                  <a:pt x="813" y="275"/>
                  <a:pt x="813" y="275"/>
                </a:cubicBezTo>
                <a:cubicBezTo>
                  <a:pt x="813" y="276"/>
                  <a:pt x="813" y="276"/>
                  <a:pt x="813" y="276"/>
                </a:cubicBezTo>
                <a:cubicBezTo>
                  <a:pt x="813" y="276"/>
                  <a:pt x="813" y="276"/>
                  <a:pt x="813" y="276"/>
                </a:cubicBezTo>
                <a:cubicBezTo>
                  <a:pt x="817" y="278"/>
                  <a:pt x="821" y="280"/>
                  <a:pt x="825" y="280"/>
                </a:cubicBezTo>
                <a:cubicBezTo>
                  <a:pt x="826" y="280"/>
                  <a:pt x="827" y="282"/>
                  <a:pt x="826" y="282"/>
                </a:cubicBezTo>
                <a:cubicBezTo>
                  <a:pt x="825" y="283"/>
                  <a:pt x="825" y="284"/>
                  <a:pt x="824" y="285"/>
                </a:cubicBezTo>
                <a:cubicBezTo>
                  <a:pt x="824" y="285"/>
                  <a:pt x="824" y="284"/>
                  <a:pt x="824" y="284"/>
                </a:cubicBezTo>
                <a:cubicBezTo>
                  <a:pt x="824" y="285"/>
                  <a:pt x="824" y="285"/>
                  <a:pt x="824" y="285"/>
                </a:cubicBezTo>
                <a:cubicBezTo>
                  <a:pt x="824" y="285"/>
                  <a:pt x="824" y="285"/>
                  <a:pt x="824" y="285"/>
                </a:cubicBezTo>
                <a:cubicBezTo>
                  <a:pt x="823" y="286"/>
                  <a:pt x="823" y="287"/>
                  <a:pt x="822" y="288"/>
                </a:cubicBezTo>
                <a:cubicBezTo>
                  <a:pt x="822" y="289"/>
                  <a:pt x="822" y="289"/>
                  <a:pt x="822" y="290"/>
                </a:cubicBezTo>
                <a:cubicBezTo>
                  <a:pt x="823" y="292"/>
                  <a:pt x="823" y="292"/>
                  <a:pt x="821" y="292"/>
                </a:cubicBezTo>
                <a:cubicBezTo>
                  <a:pt x="820" y="292"/>
                  <a:pt x="819" y="292"/>
                  <a:pt x="819" y="293"/>
                </a:cubicBezTo>
                <a:cubicBezTo>
                  <a:pt x="818" y="297"/>
                  <a:pt x="816" y="299"/>
                  <a:pt x="812" y="298"/>
                </a:cubicBezTo>
                <a:cubicBezTo>
                  <a:pt x="811" y="298"/>
                  <a:pt x="810" y="298"/>
                  <a:pt x="808" y="299"/>
                </a:cubicBezTo>
                <a:cubicBezTo>
                  <a:pt x="808" y="300"/>
                  <a:pt x="809" y="302"/>
                  <a:pt x="809" y="304"/>
                </a:cubicBezTo>
                <a:cubicBezTo>
                  <a:pt x="810" y="304"/>
                  <a:pt x="810" y="304"/>
                  <a:pt x="810" y="304"/>
                </a:cubicBezTo>
                <a:cubicBezTo>
                  <a:pt x="810" y="304"/>
                  <a:pt x="810" y="304"/>
                  <a:pt x="810" y="304"/>
                </a:cubicBezTo>
                <a:cubicBezTo>
                  <a:pt x="810" y="304"/>
                  <a:pt x="810" y="304"/>
                  <a:pt x="810" y="304"/>
                </a:cubicBezTo>
                <a:cubicBezTo>
                  <a:pt x="809" y="304"/>
                  <a:pt x="809" y="304"/>
                  <a:pt x="809" y="304"/>
                </a:cubicBezTo>
                <a:cubicBezTo>
                  <a:pt x="809" y="304"/>
                  <a:pt x="808" y="303"/>
                  <a:pt x="807" y="303"/>
                </a:cubicBezTo>
                <a:cubicBezTo>
                  <a:pt x="805" y="303"/>
                  <a:pt x="805" y="303"/>
                  <a:pt x="805" y="305"/>
                </a:cubicBezTo>
                <a:cubicBezTo>
                  <a:pt x="804" y="305"/>
                  <a:pt x="804" y="306"/>
                  <a:pt x="804" y="307"/>
                </a:cubicBezTo>
                <a:cubicBezTo>
                  <a:pt x="802" y="308"/>
                  <a:pt x="801" y="309"/>
                  <a:pt x="800" y="311"/>
                </a:cubicBezTo>
                <a:cubicBezTo>
                  <a:pt x="800" y="312"/>
                  <a:pt x="799" y="314"/>
                  <a:pt x="799" y="315"/>
                </a:cubicBezTo>
                <a:cubicBezTo>
                  <a:pt x="798" y="316"/>
                  <a:pt x="798" y="318"/>
                  <a:pt x="798" y="319"/>
                </a:cubicBezTo>
                <a:cubicBezTo>
                  <a:pt x="798" y="320"/>
                  <a:pt x="798" y="321"/>
                  <a:pt x="799" y="322"/>
                </a:cubicBezTo>
                <a:cubicBezTo>
                  <a:pt x="799" y="322"/>
                  <a:pt x="800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802" y="323"/>
                  <a:pt x="802" y="322"/>
                  <a:pt x="802" y="322"/>
                </a:cubicBezTo>
                <a:cubicBezTo>
                  <a:pt x="802" y="322"/>
                  <a:pt x="802" y="322"/>
                  <a:pt x="803" y="322"/>
                </a:cubicBezTo>
                <a:cubicBezTo>
                  <a:pt x="802" y="323"/>
                  <a:pt x="802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799" y="324"/>
                  <a:pt x="798" y="325"/>
                  <a:pt x="797" y="327"/>
                </a:cubicBezTo>
                <a:cubicBezTo>
                  <a:pt x="796" y="328"/>
                  <a:pt x="795" y="330"/>
                  <a:pt x="797" y="332"/>
                </a:cubicBezTo>
                <a:cubicBezTo>
                  <a:pt x="798" y="333"/>
                  <a:pt x="798" y="335"/>
                  <a:pt x="798" y="336"/>
                </a:cubicBezTo>
                <a:cubicBezTo>
                  <a:pt x="798" y="337"/>
                  <a:pt x="798" y="339"/>
                  <a:pt x="799" y="340"/>
                </a:cubicBezTo>
                <a:cubicBezTo>
                  <a:pt x="800" y="343"/>
                  <a:pt x="801" y="347"/>
                  <a:pt x="800" y="352"/>
                </a:cubicBezTo>
                <a:cubicBezTo>
                  <a:pt x="800" y="352"/>
                  <a:pt x="800" y="353"/>
                  <a:pt x="800" y="353"/>
                </a:cubicBezTo>
                <a:cubicBezTo>
                  <a:pt x="800" y="354"/>
                  <a:pt x="801" y="355"/>
                  <a:pt x="802" y="355"/>
                </a:cubicBezTo>
                <a:cubicBezTo>
                  <a:pt x="804" y="354"/>
                  <a:pt x="806" y="354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9" y="352"/>
                  <a:pt x="809" y="352"/>
                  <a:pt x="809" y="352"/>
                </a:cubicBezTo>
                <a:cubicBezTo>
                  <a:pt x="809" y="353"/>
                  <a:pt x="809" y="353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7" y="355"/>
                  <a:pt x="805" y="356"/>
                  <a:pt x="804" y="357"/>
                </a:cubicBezTo>
                <a:cubicBezTo>
                  <a:pt x="802" y="358"/>
                  <a:pt x="801" y="360"/>
                  <a:pt x="802" y="362"/>
                </a:cubicBezTo>
                <a:cubicBezTo>
                  <a:pt x="802" y="365"/>
                  <a:pt x="803" y="368"/>
                  <a:pt x="805" y="371"/>
                </a:cubicBezTo>
                <a:cubicBezTo>
                  <a:pt x="805" y="370"/>
                  <a:pt x="805" y="370"/>
                  <a:pt x="805" y="370"/>
                </a:cubicBezTo>
                <a:cubicBezTo>
                  <a:pt x="805" y="371"/>
                  <a:pt x="805" y="371"/>
                  <a:pt x="805" y="371"/>
                </a:cubicBezTo>
                <a:cubicBezTo>
                  <a:pt x="805" y="371"/>
                  <a:pt x="805" y="371"/>
                  <a:pt x="805" y="371"/>
                </a:cubicBezTo>
                <a:cubicBezTo>
                  <a:pt x="804" y="371"/>
                  <a:pt x="804" y="371"/>
                  <a:pt x="804" y="371"/>
                </a:cubicBezTo>
                <a:cubicBezTo>
                  <a:pt x="805" y="371"/>
                  <a:pt x="805" y="372"/>
                  <a:pt x="806" y="373"/>
                </a:cubicBezTo>
                <a:cubicBezTo>
                  <a:pt x="807" y="374"/>
                  <a:pt x="808" y="375"/>
                  <a:pt x="807" y="376"/>
                </a:cubicBezTo>
                <a:cubicBezTo>
                  <a:pt x="807" y="377"/>
                  <a:pt x="806" y="378"/>
                  <a:pt x="807" y="379"/>
                </a:cubicBezTo>
                <a:cubicBezTo>
                  <a:pt x="809" y="381"/>
                  <a:pt x="809" y="383"/>
                  <a:pt x="810" y="385"/>
                </a:cubicBezTo>
                <a:cubicBezTo>
                  <a:pt x="810" y="387"/>
                  <a:pt x="810" y="388"/>
                  <a:pt x="810" y="389"/>
                </a:cubicBezTo>
                <a:cubicBezTo>
                  <a:pt x="809" y="390"/>
                  <a:pt x="809" y="391"/>
                  <a:pt x="809" y="391"/>
                </a:cubicBezTo>
                <a:cubicBezTo>
                  <a:pt x="811" y="392"/>
                  <a:pt x="812" y="394"/>
                  <a:pt x="813" y="395"/>
                </a:cubicBezTo>
                <a:cubicBezTo>
                  <a:pt x="816" y="395"/>
                  <a:pt x="817" y="397"/>
                  <a:pt x="817" y="399"/>
                </a:cubicBezTo>
                <a:cubicBezTo>
                  <a:pt x="817" y="400"/>
                  <a:pt x="818" y="400"/>
                  <a:pt x="818" y="400"/>
                </a:cubicBezTo>
                <a:cubicBezTo>
                  <a:pt x="820" y="400"/>
                  <a:pt x="821" y="399"/>
                  <a:pt x="823" y="399"/>
                </a:cubicBezTo>
                <a:cubicBezTo>
                  <a:pt x="824" y="399"/>
                  <a:pt x="825" y="398"/>
                  <a:pt x="826" y="398"/>
                </a:cubicBezTo>
                <a:cubicBezTo>
                  <a:pt x="827" y="398"/>
                  <a:pt x="829" y="398"/>
                  <a:pt x="829" y="400"/>
                </a:cubicBezTo>
                <a:cubicBezTo>
                  <a:pt x="829" y="402"/>
                  <a:pt x="830" y="404"/>
                  <a:pt x="832" y="406"/>
                </a:cubicBezTo>
                <a:cubicBezTo>
                  <a:pt x="832" y="406"/>
                  <a:pt x="832" y="408"/>
                  <a:pt x="833" y="408"/>
                </a:cubicBezTo>
                <a:cubicBezTo>
                  <a:pt x="834" y="409"/>
                  <a:pt x="834" y="410"/>
                  <a:pt x="835" y="409"/>
                </a:cubicBezTo>
                <a:cubicBezTo>
                  <a:pt x="837" y="409"/>
                  <a:pt x="839" y="410"/>
                  <a:pt x="841" y="411"/>
                </a:cubicBezTo>
                <a:cubicBezTo>
                  <a:pt x="842" y="411"/>
                  <a:pt x="844" y="410"/>
                  <a:pt x="845" y="409"/>
                </a:cubicBezTo>
                <a:cubicBezTo>
                  <a:pt x="846" y="405"/>
                  <a:pt x="846" y="401"/>
                  <a:pt x="848" y="398"/>
                </a:cubicBezTo>
                <a:cubicBezTo>
                  <a:pt x="849" y="396"/>
                  <a:pt x="850" y="393"/>
                  <a:pt x="852" y="391"/>
                </a:cubicBezTo>
                <a:cubicBezTo>
                  <a:pt x="853" y="390"/>
                  <a:pt x="854" y="388"/>
                  <a:pt x="854" y="386"/>
                </a:cubicBezTo>
                <a:cubicBezTo>
                  <a:pt x="854" y="384"/>
                  <a:pt x="855" y="383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5" y="381"/>
                  <a:pt x="854" y="381"/>
                  <a:pt x="854" y="380"/>
                </a:cubicBezTo>
                <a:cubicBezTo>
                  <a:pt x="854" y="380"/>
                  <a:pt x="854" y="380"/>
                  <a:pt x="854" y="380"/>
                </a:cubicBezTo>
                <a:cubicBezTo>
                  <a:pt x="854" y="379"/>
                  <a:pt x="854" y="379"/>
                  <a:pt x="855" y="380"/>
                </a:cubicBezTo>
                <a:cubicBezTo>
                  <a:pt x="855" y="380"/>
                  <a:pt x="855" y="380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7" y="380"/>
                  <a:pt x="858" y="379"/>
                  <a:pt x="859" y="378"/>
                </a:cubicBezTo>
                <a:cubicBezTo>
                  <a:pt x="860" y="375"/>
                  <a:pt x="862" y="372"/>
                  <a:pt x="865" y="370"/>
                </a:cubicBezTo>
                <a:cubicBezTo>
                  <a:pt x="867" y="368"/>
                  <a:pt x="868" y="365"/>
                  <a:pt x="867" y="361"/>
                </a:cubicBezTo>
                <a:cubicBezTo>
                  <a:pt x="866" y="360"/>
                  <a:pt x="867" y="359"/>
                  <a:pt x="868" y="359"/>
                </a:cubicBezTo>
                <a:cubicBezTo>
                  <a:pt x="869" y="358"/>
                  <a:pt x="869" y="358"/>
                  <a:pt x="870" y="358"/>
                </a:cubicBezTo>
                <a:cubicBezTo>
                  <a:pt x="870" y="357"/>
                  <a:pt x="870" y="356"/>
                  <a:pt x="870" y="355"/>
                </a:cubicBezTo>
                <a:cubicBezTo>
                  <a:pt x="870" y="355"/>
                  <a:pt x="870" y="354"/>
                  <a:pt x="870" y="354"/>
                </a:cubicBezTo>
                <a:cubicBezTo>
                  <a:pt x="869" y="352"/>
                  <a:pt x="869" y="352"/>
                  <a:pt x="871" y="351"/>
                </a:cubicBezTo>
                <a:cubicBezTo>
                  <a:pt x="873" y="351"/>
                  <a:pt x="874" y="351"/>
                  <a:pt x="874" y="349"/>
                </a:cubicBezTo>
                <a:cubicBezTo>
                  <a:pt x="875" y="347"/>
                  <a:pt x="877" y="346"/>
                  <a:pt x="879" y="346"/>
                </a:cubicBezTo>
                <a:cubicBezTo>
                  <a:pt x="882" y="347"/>
                  <a:pt x="885" y="345"/>
                  <a:pt x="889" y="346"/>
                </a:cubicBezTo>
                <a:cubicBezTo>
                  <a:pt x="890" y="346"/>
                  <a:pt x="890" y="345"/>
                  <a:pt x="891" y="345"/>
                </a:cubicBezTo>
                <a:cubicBezTo>
                  <a:pt x="891" y="344"/>
                  <a:pt x="892" y="343"/>
                  <a:pt x="893" y="343"/>
                </a:cubicBezTo>
                <a:cubicBezTo>
                  <a:pt x="897" y="343"/>
                  <a:pt x="901" y="341"/>
                  <a:pt x="905" y="338"/>
                </a:cubicBezTo>
                <a:cubicBezTo>
                  <a:pt x="905" y="338"/>
                  <a:pt x="906" y="338"/>
                  <a:pt x="906" y="338"/>
                </a:cubicBezTo>
                <a:cubicBezTo>
                  <a:pt x="909" y="337"/>
                  <a:pt x="911" y="335"/>
                  <a:pt x="912" y="333"/>
                </a:cubicBezTo>
                <a:cubicBezTo>
                  <a:pt x="914" y="329"/>
                  <a:pt x="917" y="327"/>
                  <a:pt x="919" y="324"/>
                </a:cubicBezTo>
                <a:cubicBezTo>
                  <a:pt x="921" y="320"/>
                  <a:pt x="925" y="320"/>
                  <a:pt x="928" y="316"/>
                </a:cubicBezTo>
                <a:cubicBezTo>
                  <a:pt x="930" y="315"/>
                  <a:pt x="932" y="316"/>
                  <a:pt x="934" y="316"/>
                </a:cubicBezTo>
                <a:cubicBezTo>
                  <a:pt x="935" y="316"/>
                  <a:pt x="936" y="315"/>
                  <a:pt x="937" y="315"/>
                </a:cubicBezTo>
                <a:cubicBezTo>
                  <a:pt x="938" y="315"/>
                  <a:pt x="939" y="314"/>
                  <a:pt x="939" y="314"/>
                </a:cubicBezTo>
                <a:cubicBezTo>
                  <a:pt x="941" y="315"/>
                  <a:pt x="943" y="315"/>
                  <a:pt x="944" y="314"/>
                </a:cubicBezTo>
                <a:cubicBezTo>
                  <a:pt x="947" y="312"/>
                  <a:pt x="950" y="312"/>
                  <a:pt x="954" y="311"/>
                </a:cubicBezTo>
                <a:cubicBezTo>
                  <a:pt x="959" y="310"/>
                  <a:pt x="964" y="308"/>
                  <a:pt x="968" y="305"/>
                </a:cubicBezTo>
                <a:cubicBezTo>
                  <a:pt x="973" y="301"/>
                  <a:pt x="979" y="297"/>
                  <a:pt x="985" y="293"/>
                </a:cubicBezTo>
                <a:close/>
                <a:moveTo>
                  <a:pt x="1024" y="116"/>
                </a:moveTo>
                <a:cubicBezTo>
                  <a:pt x="1024" y="116"/>
                  <a:pt x="1025" y="116"/>
                  <a:pt x="1025" y="116"/>
                </a:cubicBezTo>
                <a:cubicBezTo>
                  <a:pt x="1025" y="116"/>
                  <a:pt x="1026" y="116"/>
                  <a:pt x="1026" y="117"/>
                </a:cubicBezTo>
                <a:cubicBezTo>
                  <a:pt x="1026" y="117"/>
                  <a:pt x="1026" y="118"/>
                  <a:pt x="1025" y="118"/>
                </a:cubicBezTo>
                <a:cubicBezTo>
                  <a:pt x="1025" y="118"/>
                  <a:pt x="1024" y="117"/>
                  <a:pt x="1024" y="117"/>
                </a:cubicBezTo>
                <a:cubicBezTo>
                  <a:pt x="1024" y="117"/>
                  <a:pt x="1024" y="117"/>
                  <a:pt x="1024" y="116"/>
                </a:cubicBezTo>
                <a:close/>
                <a:moveTo>
                  <a:pt x="1018" y="119"/>
                </a:moveTo>
                <a:cubicBezTo>
                  <a:pt x="1018" y="119"/>
                  <a:pt x="1019" y="118"/>
                  <a:pt x="1019" y="118"/>
                </a:cubicBezTo>
                <a:cubicBezTo>
                  <a:pt x="1019" y="118"/>
                  <a:pt x="1020" y="118"/>
                  <a:pt x="1020" y="118"/>
                </a:cubicBezTo>
                <a:cubicBezTo>
                  <a:pt x="1021" y="119"/>
                  <a:pt x="1021" y="119"/>
                  <a:pt x="1020" y="120"/>
                </a:cubicBezTo>
                <a:cubicBezTo>
                  <a:pt x="1020" y="120"/>
                  <a:pt x="1019" y="121"/>
                  <a:pt x="1019" y="121"/>
                </a:cubicBezTo>
                <a:cubicBezTo>
                  <a:pt x="1018" y="121"/>
                  <a:pt x="1018" y="120"/>
                  <a:pt x="1018" y="119"/>
                </a:cubicBezTo>
                <a:close/>
                <a:moveTo>
                  <a:pt x="887" y="342"/>
                </a:moveTo>
                <a:cubicBezTo>
                  <a:pt x="887" y="342"/>
                  <a:pt x="887" y="342"/>
                  <a:pt x="886" y="342"/>
                </a:cubicBezTo>
                <a:cubicBezTo>
                  <a:pt x="887" y="341"/>
                  <a:pt x="887" y="341"/>
                  <a:pt x="887" y="341"/>
                </a:cubicBezTo>
                <a:cubicBezTo>
                  <a:pt x="887" y="341"/>
                  <a:pt x="887" y="341"/>
                  <a:pt x="888" y="342"/>
                </a:cubicBezTo>
                <a:cubicBezTo>
                  <a:pt x="887" y="342"/>
                  <a:pt x="887" y="342"/>
                  <a:pt x="887" y="342"/>
                </a:cubicBezTo>
                <a:close/>
                <a:moveTo>
                  <a:pt x="932" y="43"/>
                </a:moveTo>
                <a:cubicBezTo>
                  <a:pt x="932" y="43"/>
                  <a:pt x="932" y="42"/>
                  <a:pt x="932" y="43"/>
                </a:cubicBezTo>
                <a:cubicBezTo>
                  <a:pt x="932" y="43"/>
                  <a:pt x="933" y="43"/>
                  <a:pt x="933" y="43"/>
                </a:cubicBezTo>
                <a:cubicBezTo>
                  <a:pt x="933" y="43"/>
                  <a:pt x="932" y="43"/>
                  <a:pt x="932" y="43"/>
                </a:cubicBezTo>
                <a:close/>
                <a:moveTo>
                  <a:pt x="935" y="46"/>
                </a:moveTo>
                <a:cubicBezTo>
                  <a:pt x="934" y="46"/>
                  <a:pt x="934" y="45"/>
                  <a:pt x="934" y="45"/>
                </a:cubicBezTo>
                <a:cubicBezTo>
                  <a:pt x="934" y="45"/>
                  <a:pt x="934" y="45"/>
                  <a:pt x="934" y="45"/>
                </a:cubicBezTo>
                <a:cubicBezTo>
                  <a:pt x="934" y="44"/>
                  <a:pt x="934" y="44"/>
                  <a:pt x="934" y="44"/>
                </a:cubicBezTo>
                <a:cubicBezTo>
                  <a:pt x="934" y="44"/>
                  <a:pt x="934" y="44"/>
                  <a:pt x="934" y="45"/>
                </a:cubicBezTo>
                <a:cubicBezTo>
                  <a:pt x="934" y="45"/>
                  <a:pt x="934" y="45"/>
                  <a:pt x="934" y="45"/>
                </a:cubicBezTo>
                <a:cubicBezTo>
                  <a:pt x="935" y="45"/>
                  <a:pt x="935" y="45"/>
                  <a:pt x="935" y="46"/>
                </a:cubicBezTo>
                <a:cubicBezTo>
                  <a:pt x="935" y="46"/>
                  <a:pt x="935" y="46"/>
                  <a:pt x="935" y="46"/>
                </a:cubicBezTo>
                <a:close/>
                <a:moveTo>
                  <a:pt x="958" y="280"/>
                </a:moveTo>
                <a:cubicBezTo>
                  <a:pt x="958" y="279"/>
                  <a:pt x="958" y="279"/>
                  <a:pt x="958" y="279"/>
                </a:cubicBezTo>
                <a:cubicBezTo>
                  <a:pt x="958" y="279"/>
                  <a:pt x="958" y="279"/>
                  <a:pt x="958" y="279"/>
                </a:cubicBezTo>
                <a:lnTo>
                  <a:pt x="958" y="280"/>
                </a:lnTo>
                <a:close/>
                <a:moveTo>
                  <a:pt x="960" y="265"/>
                </a:moveTo>
                <a:cubicBezTo>
                  <a:pt x="960" y="265"/>
                  <a:pt x="960" y="265"/>
                  <a:pt x="960" y="265"/>
                </a:cubicBezTo>
                <a:cubicBezTo>
                  <a:pt x="961" y="265"/>
                  <a:pt x="961" y="265"/>
                  <a:pt x="961" y="265"/>
                </a:cubicBezTo>
                <a:cubicBezTo>
                  <a:pt x="961" y="266"/>
                  <a:pt x="961" y="266"/>
                  <a:pt x="961" y="266"/>
                </a:cubicBezTo>
                <a:lnTo>
                  <a:pt x="960" y="265"/>
                </a:lnTo>
                <a:close/>
                <a:moveTo>
                  <a:pt x="808" y="242"/>
                </a:moveTo>
                <a:cubicBezTo>
                  <a:pt x="808" y="242"/>
                  <a:pt x="808" y="242"/>
                  <a:pt x="808" y="242"/>
                </a:cubicBezTo>
                <a:cubicBezTo>
                  <a:pt x="808" y="243"/>
                  <a:pt x="808" y="243"/>
                  <a:pt x="808" y="243"/>
                </a:cubicBezTo>
                <a:cubicBezTo>
                  <a:pt x="808" y="243"/>
                  <a:pt x="808" y="243"/>
                  <a:pt x="808" y="243"/>
                </a:cubicBezTo>
                <a:cubicBezTo>
                  <a:pt x="808" y="243"/>
                  <a:pt x="808" y="242"/>
                  <a:pt x="808" y="242"/>
                </a:cubicBezTo>
                <a:close/>
                <a:moveTo>
                  <a:pt x="1004" y="192"/>
                </a:moveTo>
                <a:cubicBezTo>
                  <a:pt x="1004" y="192"/>
                  <a:pt x="1004" y="192"/>
                  <a:pt x="1004" y="192"/>
                </a:cubicBezTo>
                <a:cubicBezTo>
                  <a:pt x="1004" y="192"/>
                  <a:pt x="1004" y="192"/>
                  <a:pt x="1004" y="191"/>
                </a:cubicBezTo>
                <a:cubicBezTo>
                  <a:pt x="1004" y="192"/>
                  <a:pt x="1004" y="192"/>
                  <a:pt x="1004" y="192"/>
                </a:cubicBezTo>
                <a:cubicBezTo>
                  <a:pt x="1004" y="192"/>
                  <a:pt x="1004" y="192"/>
                  <a:pt x="1004" y="192"/>
                </a:cubicBezTo>
                <a:close/>
                <a:moveTo>
                  <a:pt x="1923" y="1126"/>
                </a:moveTo>
                <a:cubicBezTo>
                  <a:pt x="1923" y="1126"/>
                  <a:pt x="1923" y="1126"/>
                  <a:pt x="1923" y="1126"/>
                </a:cubicBezTo>
                <a:cubicBezTo>
                  <a:pt x="1922" y="1126"/>
                  <a:pt x="1922" y="1126"/>
                  <a:pt x="1922" y="1126"/>
                </a:cubicBezTo>
                <a:cubicBezTo>
                  <a:pt x="1922" y="1126"/>
                  <a:pt x="1922" y="1126"/>
                  <a:pt x="1922" y="1126"/>
                </a:cubicBezTo>
                <a:cubicBezTo>
                  <a:pt x="1922" y="1126"/>
                  <a:pt x="1922" y="1126"/>
                  <a:pt x="1923" y="1126"/>
                </a:cubicBezTo>
                <a:close/>
                <a:moveTo>
                  <a:pt x="2208" y="1121"/>
                </a:moveTo>
                <a:cubicBezTo>
                  <a:pt x="2205" y="1123"/>
                  <a:pt x="2205" y="1123"/>
                  <a:pt x="2204" y="1121"/>
                </a:cubicBezTo>
                <a:cubicBezTo>
                  <a:pt x="2203" y="1120"/>
                  <a:pt x="2203" y="1120"/>
                  <a:pt x="2203" y="1119"/>
                </a:cubicBezTo>
                <a:cubicBezTo>
                  <a:pt x="2201" y="1117"/>
                  <a:pt x="2201" y="1114"/>
                  <a:pt x="2198" y="1112"/>
                </a:cubicBezTo>
                <a:cubicBezTo>
                  <a:pt x="2197" y="1109"/>
                  <a:pt x="2193" y="1106"/>
                  <a:pt x="2194" y="1102"/>
                </a:cubicBezTo>
                <a:cubicBezTo>
                  <a:pt x="2195" y="1100"/>
                  <a:pt x="2193" y="1099"/>
                  <a:pt x="2192" y="1098"/>
                </a:cubicBezTo>
                <a:cubicBezTo>
                  <a:pt x="2190" y="1098"/>
                  <a:pt x="2188" y="1097"/>
                  <a:pt x="2187" y="1096"/>
                </a:cubicBezTo>
                <a:cubicBezTo>
                  <a:pt x="2186" y="1096"/>
                  <a:pt x="2186" y="1095"/>
                  <a:pt x="2186" y="1095"/>
                </a:cubicBezTo>
                <a:cubicBezTo>
                  <a:pt x="2186" y="1092"/>
                  <a:pt x="2185" y="1090"/>
                  <a:pt x="2184" y="1087"/>
                </a:cubicBezTo>
                <a:cubicBezTo>
                  <a:pt x="2183" y="1085"/>
                  <a:pt x="2182" y="1083"/>
                  <a:pt x="2182" y="1081"/>
                </a:cubicBezTo>
                <a:cubicBezTo>
                  <a:pt x="2182" y="1080"/>
                  <a:pt x="2181" y="1079"/>
                  <a:pt x="2181" y="1079"/>
                </a:cubicBezTo>
                <a:cubicBezTo>
                  <a:pt x="2176" y="1076"/>
                  <a:pt x="2173" y="1072"/>
                  <a:pt x="2168" y="1070"/>
                </a:cubicBezTo>
                <a:cubicBezTo>
                  <a:pt x="2167" y="1070"/>
                  <a:pt x="2167" y="1069"/>
                  <a:pt x="2166" y="1068"/>
                </a:cubicBezTo>
                <a:cubicBezTo>
                  <a:pt x="2166" y="1065"/>
                  <a:pt x="2165" y="1063"/>
                  <a:pt x="2165" y="1061"/>
                </a:cubicBezTo>
                <a:cubicBezTo>
                  <a:pt x="2166" y="1057"/>
                  <a:pt x="2165" y="1054"/>
                  <a:pt x="2163" y="1052"/>
                </a:cubicBezTo>
                <a:cubicBezTo>
                  <a:pt x="2162" y="1049"/>
                  <a:pt x="2161" y="1047"/>
                  <a:pt x="2162" y="1044"/>
                </a:cubicBezTo>
                <a:cubicBezTo>
                  <a:pt x="2162" y="1042"/>
                  <a:pt x="2161" y="1040"/>
                  <a:pt x="2161" y="1038"/>
                </a:cubicBezTo>
                <a:cubicBezTo>
                  <a:pt x="2161" y="1035"/>
                  <a:pt x="2160" y="1033"/>
                  <a:pt x="2158" y="1031"/>
                </a:cubicBezTo>
                <a:cubicBezTo>
                  <a:pt x="2157" y="1030"/>
                  <a:pt x="2155" y="1029"/>
                  <a:pt x="2154" y="1030"/>
                </a:cubicBezTo>
                <a:cubicBezTo>
                  <a:pt x="2152" y="1030"/>
                  <a:pt x="2151" y="1029"/>
                  <a:pt x="2151" y="1028"/>
                </a:cubicBezTo>
                <a:cubicBezTo>
                  <a:pt x="2151" y="1027"/>
                  <a:pt x="2150" y="1026"/>
                  <a:pt x="2151" y="1025"/>
                </a:cubicBezTo>
                <a:cubicBezTo>
                  <a:pt x="2151" y="1022"/>
                  <a:pt x="2150" y="1020"/>
                  <a:pt x="2149" y="1017"/>
                </a:cubicBezTo>
                <a:cubicBezTo>
                  <a:pt x="2148" y="1013"/>
                  <a:pt x="2146" y="1009"/>
                  <a:pt x="2145" y="1005"/>
                </a:cubicBezTo>
                <a:cubicBezTo>
                  <a:pt x="2145" y="1005"/>
                  <a:pt x="2144" y="1004"/>
                  <a:pt x="2143" y="1004"/>
                </a:cubicBezTo>
                <a:cubicBezTo>
                  <a:pt x="2143" y="1003"/>
                  <a:pt x="2142" y="1004"/>
                  <a:pt x="2142" y="1004"/>
                </a:cubicBezTo>
                <a:cubicBezTo>
                  <a:pt x="2141" y="1004"/>
                  <a:pt x="2141" y="1005"/>
                  <a:pt x="2141" y="1005"/>
                </a:cubicBezTo>
                <a:cubicBezTo>
                  <a:pt x="2140" y="1008"/>
                  <a:pt x="2139" y="1010"/>
                  <a:pt x="2138" y="1013"/>
                </a:cubicBezTo>
                <a:cubicBezTo>
                  <a:pt x="2137" y="1015"/>
                  <a:pt x="2137" y="1018"/>
                  <a:pt x="2136" y="1020"/>
                </a:cubicBezTo>
                <a:cubicBezTo>
                  <a:pt x="2135" y="1025"/>
                  <a:pt x="2134" y="1029"/>
                  <a:pt x="2134" y="1033"/>
                </a:cubicBezTo>
                <a:cubicBezTo>
                  <a:pt x="2134" y="1035"/>
                  <a:pt x="2134" y="1036"/>
                  <a:pt x="2134" y="1037"/>
                </a:cubicBezTo>
                <a:cubicBezTo>
                  <a:pt x="2133" y="1041"/>
                  <a:pt x="2132" y="1044"/>
                  <a:pt x="2131" y="1048"/>
                </a:cubicBezTo>
                <a:cubicBezTo>
                  <a:pt x="2130" y="1050"/>
                  <a:pt x="2129" y="1052"/>
                  <a:pt x="2128" y="1054"/>
                </a:cubicBezTo>
                <a:cubicBezTo>
                  <a:pt x="2128" y="1056"/>
                  <a:pt x="2126" y="1057"/>
                  <a:pt x="2124" y="1057"/>
                </a:cubicBezTo>
                <a:cubicBezTo>
                  <a:pt x="2122" y="1058"/>
                  <a:pt x="2119" y="1057"/>
                  <a:pt x="2117" y="1055"/>
                </a:cubicBezTo>
                <a:cubicBezTo>
                  <a:pt x="2116" y="1054"/>
                  <a:pt x="2115" y="1052"/>
                  <a:pt x="2115" y="1050"/>
                </a:cubicBezTo>
                <a:cubicBezTo>
                  <a:pt x="2114" y="1050"/>
                  <a:pt x="2114" y="1050"/>
                  <a:pt x="2113" y="1050"/>
                </a:cubicBezTo>
                <a:cubicBezTo>
                  <a:pt x="2111" y="1050"/>
                  <a:pt x="2109" y="1050"/>
                  <a:pt x="2107" y="1048"/>
                </a:cubicBezTo>
                <a:cubicBezTo>
                  <a:pt x="2105" y="1045"/>
                  <a:pt x="2103" y="1044"/>
                  <a:pt x="2100" y="1043"/>
                </a:cubicBezTo>
                <a:cubicBezTo>
                  <a:pt x="2098" y="1042"/>
                  <a:pt x="2097" y="1041"/>
                  <a:pt x="2096" y="1040"/>
                </a:cubicBezTo>
                <a:cubicBezTo>
                  <a:pt x="2095" y="1038"/>
                  <a:pt x="2094" y="1037"/>
                  <a:pt x="2093" y="1036"/>
                </a:cubicBezTo>
                <a:cubicBezTo>
                  <a:pt x="2092" y="1035"/>
                  <a:pt x="2091" y="1034"/>
                  <a:pt x="2092" y="1033"/>
                </a:cubicBezTo>
                <a:cubicBezTo>
                  <a:pt x="2093" y="1030"/>
                  <a:pt x="2095" y="1027"/>
                  <a:pt x="2095" y="1024"/>
                </a:cubicBezTo>
                <a:cubicBezTo>
                  <a:pt x="2095" y="1024"/>
                  <a:pt x="2096" y="1023"/>
                  <a:pt x="2096" y="1023"/>
                </a:cubicBezTo>
                <a:cubicBezTo>
                  <a:pt x="2097" y="1022"/>
                  <a:pt x="2098" y="1022"/>
                  <a:pt x="2099" y="1021"/>
                </a:cubicBezTo>
                <a:cubicBezTo>
                  <a:pt x="2100" y="1019"/>
                  <a:pt x="2101" y="1017"/>
                  <a:pt x="2102" y="1014"/>
                </a:cubicBezTo>
                <a:cubicBezTo>
                  <a:pt x="2102" y="1014"/>
                  <a:pt x="2102" y="1013"/>
                  <a:pt x="2102" y="1013"/>
                </a:cubicBezTo>
                <a:cubicBezTo>
                  <a:pt x="2100" y="1012"/>
                  <a:pt x="2099" y="1011"/>
                  <a:pt x="2098" y="1012"/>
                </a:cubicBezTo>
                <a:cubicBezTo>
                  <a:pt x="2096" y="1013"/>
                  <a:pt x="2095" y="1013"/>
                  <a:pt x="2094" y="1012"/>
                </a:cubicBezTo>
                <a:cubicBezTo>
                  <a:pt x="2093" y="1011"/>
                  <a:pt x="2092" y="1012"/>
                  <a:pt x="2091" y="1012"/>
                </a:cubicBezTo>
                <a:cubicBezTo>
                  <a:pt x="2090" y="1012"/>
                  <a:pt x="2089" y="1013"/>
                  <a:pt x="2089" y="1013"/>
                </a:cubicBezTo>
                <a:cubicBezTo>
                  <a:pt x="2084" y="1011"/>
                  <a:pt x="2080" y="1010"/>
                  <a:pt x="2076" y="1008"/>
                </a:cubicBezTo>
                <a:cubicBezTo>
                  <a:pt x="2074" y="1007"/>
                  <a:pt x="2071" y="1006"/>
                  <a:pt x="2069" y="1005"/>
                </a:cubicBezTo>
                <a:cubicBezTo>
                  <a:pt x="2069" y="1005"/>
                  <a:pt x="2068" y="1005"/>
                  <a:pt x="2068" y="1005"/>
                </a:cubicBezTo>
                <a:cubicBezTo>
                  <a:pt x="2067" y="1006"/>
                  <a:pt x="2067" y="1006"/>
                  <a:pt x="2067" y="1006"/>
                </a:cubicBezTo>
                <a:cubicBezTo>
                  <a:pt x="2067" y="1006"/>
                  <a:pt x="2067" y="1007"/>
                  <a:pt x="2067" y="1007"/>
                </a:cubicBezTo>
                <a:cubicBezTo>
                  <a:pt x="2068" y="1008"/>
                  <a:pt x="2069" y="1008"/>
                  <a:pt x="2069" y="1009"/>
                </a:cubicBezTo>
                <a:cubicBezTo>
                  <a:pt x="2070" y="1010"/>
                  <a:pt x="2070" y="1011"/>
                  <a:pt x="2069" y="1012"/>
                </a:cubicBezTo>
                <a:cubicBezTo>
                  <a:pt x="2067" y="1013"/>
                  <a:pt x="2065" y="1013"/>
                  <a:pt x="2063" y="1013"/>
                </a:cubicBezTo>
                <a:cubicBezTo>
                  <a:pt x="2062" y="1013"/>
                  <a:pt x="2060" y="1013"/>
                  <a:pt x="2060" y="1014"/>
                </a:cubicBezTo>
                <a:cubicBezTo>
                  <a:pt x="2057" y="1015"/>
                  <a:pt x="2055" y="1016"/>
                  <a:pt x="2053" y="1018"/>
                </a:cubicBezTo>
                <a:cubicBezTo>
                  <a:pt x="2051" y="1021"/>
                  <a:pt x="2049" y="1024"/>
                  <a:pt x="2047" y="1027"/>
                </a:cubicBezTo>
                <a:cubicBezTo>
                  <a:pt x="2045" y="1029"/>
                  <a:pt x="2045" y="1030"/>
                  <a:pt x="2046" y="1032"/>
                </a:cubicBezTo>
                <a:cubicBezTo>
                  <a:pt x="2046" y="1033"/>
                  <a:pt x="2045" y="1034"/>
                  <a:pt x="2044" y="1034"/>
                </a:cubicBezTo>
                <a:cubicBezTo>
                  <a:pt x="2042" y="1034"/>
                  <a:pt x="2041" y="1033"/>
                  <a:pt x="2039" y="1034"/>
                </a:cubicBezTo>
                <a:cubicBezTo>
                  <a:pt x="2038" y="1034"/>
                  <a:pt x="2037" y="1034"/>
                  <a:pt x="2036" y="1033"/>
                </a:cubicBezTo>
                <a:cubicBezTo>
                  <a:pt x="2035" y="1031"/>
                  <a:pt x="2033" y="1029"/>
                  <a:pt x="2032" y="1028"/>
                </a:cubicBezTo>
                <a:cubicBezTo>
                  <a:pt x="2031" y="1026"/>
                  <a:pt x="2029" y="1026"/>
                  <a:pt x="2027" y="1026"/>
                </a:cubicBezTo>
                <a:cubicBezTo>
                  <a:pt x="2026" y="1027"/>
                  <a:pt x="2023" y="1027"/>
                  <a:pt x="2022" y="1029"/>
                </a:cubicBezTo>
                <a:cubicBezTo>
                  <a:pt x="2020" y="1030"/>
                  <a:pt x="2019" y="1030"/>
                  <a:pt x="2017" y="1031"/>
                </a:cubicBezTo>
                <a:cubicBezTo>
                  <a:pt x="2015" y="1031"/>
                  <a:pt x="2015" y="1034"/>
                  <a:pt x="2014" y="1035"/>
                </a:cubicBezTo>
                <a:cubicBezTo>
                  <a:pt x="2013" y="1036"/>
                  <a:pt x="2012" y="1037"/>
                  <a:pt x="2012" y="1037"/>
                </a:cubicBezTo>
                <a:cubicBezTo>
                  <a:pt x="2009" y="1038"/>
                  <a:pt x="2008" y="1040"/>
                  <a:pt x="2008" y="1042"/>
                </a:cubicBezTo>
                <a:cubicBezTo>
                  <a:pt x="2009" y="1043"/>
                  <a:pt x="2008" y="1043"/>
                  <a:pt x="2008" y="1044"/>
                </a:cubicBezTo>
                <a:cubicBezTo>
                  <a:pt x="2008" y="1045"/>
                  <a:pt x="2007" y="1046"/>
                  <a:pt x="2007" y="1046"/>
                </a:cubicBezTo>
                <a:cubicBezTo>
                  <a:pt x="2006" y="1045"/>
                  <a:pt x="2005" y="1045"/>
                  <a:pt x="2004" y="1045"/>
                </a:cubicBezTo>
                <a:cubicBezTo>
                  <a:pt x="2003" y="1045"/>
                  <a:pt x="2002" y="1047"/>
                  <a:pt x="2002" y="1048"/>
                </a:cubicBezTo>
                <a:cubicBezTo>
                  <a:pt x="2002" y="1049"/>
                  <a:pt x="2002" y="1050"/>
                  <a:pt x="2003" y="1051"/>
                </a:cubicBezTo>
                <a:cubicBezTo>
                  <a:pt x="2003" y="1051"/>
                  <a:pt x="2002" y="1052"/>
                  <a:pt x="2002" y="1052"/>
                </a:cubicBezTo>
                <a:cubicBezTo>
                  <a:pt x="2002" y="1052"/>
                  <a:pt x="2001" y="1052"/>
                  <a:pt x="2001" y="1052"/>
                </a:cubicBezTo>
                <a:cubicBezTo>
                  <a:pt x="2000" y="1051"/>
                  <a:pt x="1999" y="1049"/>
                  <a:pt x="1998" y="1048"/>
                </a:cubicBezTo>
                <a:cubicBezTo>
                  <a:pt x="1998" y="1047"/>
                  <a:pt x="1997" y="1047"/>
                  <a:pt x="1996" y="1048"/>
                </a:cubicBezTo>
                <a:cubicBezTo>
                  <a:pt x="1995" y="1049"/>
                  <a:pt x="1993" y="1050"/>
                  <a:pt x="1992" y="1051"/>
                </a:cubicBezTo>
                <a:cubicBezTo>
                  <a:pt x="1991" y="1052"/>
                  <a:pt x="1991" y="1053"/>
                  <a:pt x="1991" y="1054"/>
                </a:cubicBezTo>
                <a:cubicBezTo>
                  <a:pt x="1991" y="1058"/>
                  <a:pt x="1989" y="1062"/>
                  <a:pt x="1986" y="1064"/>
                </a:cubicBezTo>
                <a:cubicBezTo>
                  <a:pt x="1986" y="1065"/>
                  <a:pt x="1985" y="1066"/>
                  <a:pt x="1985" y="1067"/>
                </a:cubicBezTo>
                <a:cubicBezTo>
                  <a:pt x="1982" y="1071"/>
                  <a:pt x="1979" y="1073"/>
                  <a:pt x="1975" y="1073"/>
                </a:cubicBezTo>
                <a:cubicBezTo>
                  <a:pt x="1973" y="1073"/>
                  <a:pt x="1970" y="1074"/>
                  <a:pt x="1967" y="1074"/>
                </a:cubicBezTo>
                <a:cubicBezTo>
                  <a:pt x="1964" y="1077"/>
                  <a:pt x="1959" y="1076"/>
                  <a:pt x="1955" y="1079"/>
                </a:cubicBezTo>
                <a:cubicBezTo>
                  <a:pt x="1955" y="1079"/>
                  <a:pt x="1954" y="1080"/>
                  <a:pt x="1953" y="1079"/>
                </a:cubicBezTo>
                <a:cubicBezTo>
                  <a:pt x="1950" y="1079"/>
                  <a:pt x="1947" y="1080"/>
                  <a:pt x="1945" y="1081"/>
                </a:cubicBezTo>
                <a:cubicBezTo>
                  <a:pt x="1941" y="1083"/>
                  <a:pt x="1938" y="1085"/>
                  <a:pt x="1935" y="1086"/>
                </a:cubicBezTo>
                <a:cubicBezTo>
                  <a:pt x="1933" y="1087"/>
                  <a:pt x="1932" y="1089"/>
                  <a:pt x="1931" y="1090"/>
                </a:cubicBezTo>
                <a:cubicBezTo>
                  <a:pt x="1930" y="1091"/>
                  <a:pt x="1930" y="1090"/>
                  <a:pt x="1929" y="1090"/>
                </a:cubicBezTo>
                <a:cubicBezTo>
                  <a:pt x="1929" y="1090"/>
                  <a:pt x="1928" y="1090"/>
                  <a:pt x="1928" y="1090"/>
                </a:cubicBezTo>
                <a:cubicBezTo>
                  <a:pt x="1927" y="1091"/>
                  <a:pt x="1926" y="1092"/>
                  <a:pt x="1926" y="1093"/>
                </a:cubicBezTo>
                <a:cubicBezTo>
                  <a:pt x="1926" y="1094"/>
                  <a:pt x="1926" y="1096"/>
                  <a:pt x="1926" y="1097"/>
                </a:cubicBezTo>
                <a:cubicBezTo>
                  <a:pt x="1925" y="1100"/>
                  <a:pt x="1925" y="1102"/>
                  <a:pt x="1924" y="1104"/>
                </a:cubicBezTo>
                <a:cubicBezTo>
                  <a:pt x="1922" y="1106"/>
                  <a:pt x="1922" y="1108"/>
                  <a:pt x="1922" y="1111"/>
                </a:cubicBezTo>
                <a:cubicBezTo>
                  <a:pt x="1922" y="1114"/>
                  <a:pt x="1922" y="1117"/>
                  <a:pt x="1924" y="1120"/>
                </a:cubicBezTo>
                <a:cubicBezTo>
                  <a:pt x="1924" y="1121"/>
                  <a:pt x="1924" y="1122"/>
                  <a:pt x="1925" y="1122"/>
                </a:cubicBezTo>
                <a:cubicBezTo>
                  <a:pt x="1925" y="1123"/>
                  <a:pt x="1924" y="1124"/>
                  <a:pt x="1924" y="1125"/>
                </a:cubicBezTo>
                <a:cubicBezTo>
                  <a:pt x="1923" y="1125"/>
                  <a:pt x="1923" y="1125"/>
                  <a:pt x="1923" y="1126"/>
                </a:cubicBezTo>
                <a:cubicBezTo>
                  <a:pt x="1922" y="1127"/>
                  <a:pt x="1921" y="1128"/>
                  <a:pt x="1921" y="1129"/>
                </a:cubicBezTo>
                <a:cubicBezTo>
                  <a:pt x="1921" y="1129"/>
                  <a:pt x="1921" y="1129"/>
                  <a:pt x="1921" y="1129"/>
                </a:cubicBezTo>
                <a:cubicBezTo>
                  <a:pt x="1921" y="1129"/>
                  <a:pt x="1921" y="1129"/>
                  <a:pt x="1921" y="1129"/>
                </a:cubicBezTo>
                <a:cubicBezTo>
                  <a:pt x="1921" y="1129"/>
                  <a:pt x="1921" y="1129"/>
                  <a:pt x="1921" y="1129"/>
                </a:cubicBezTo>
                <a:cubicBezTo>
                  <a:pt x="1921" y="1130"/>
                  <a:pt x="1921" y="1131"/>
                  <a:pt x="1921" y="1132"/>
                </a:cubicBezTo>
                <a:cubicBezTo>
                  <a:pt x="1922" y="1134"/>
                  <a:pt x="1922" y="1136"/>
                  <a:pt x="1922" y="1138"/>
                </a:cubicBezTo>
                <a:cubicBezTo>
                  <a:pt x="1922" y="1141"/>
                  <a:pt x="1923" y="1145"/>
                  <a:pt x="1924" y="1148"/>
                </a:cubicBezTo>
                <a:cubicBezTo>
                  <a:pt x="1925" y="1152"/>
                  <a:pt x="1926" y="1155"/>
                  <a:pt x="1926" y="1159"/>
                </a:cubicBezTo>
                <a:cubicBezTo>
                  <a:pt x="1925" y="1163"/>
                  <a:pt x="1925" y="1168"/>
                  <a:pt x="1927" y="1172"/>
                </a:cubicBezTo>
                <a:cubicBezTo>
                  <a:pt x="1927" y="1173"/>
                  <a:pt x="1927" y="1174"/>
                  <a:pt x="1927" y="1176"/>
                </a:cubicBezTo>
                <a:cubicBezTo>
                  <a:pt x="1927" y="1178"/>
                  <a:pt x="1926" y="1180"/>
                  <a:pt x="1926" y="1182"/>
                </a:cubicBezTo>
                <a:cubicBezTo>
                  <a:pt x="1925" y="1186"/>
                  <a:pt x="1923" y="1188"/>
                  <a:pt x="1921" y="1190"/>
                </a:cubicBezTo>
                <a:cubicBezTo>
                  <a:pt x="1918" y="1192"/>
                  <a:pt x="1918" y="1195"/>
                  <a:pt x="1920" y="1197"/>
                </a:cubicBezTo>
                <a:cubicBezTo>
                  <a:pt x="1921" y="1199"/>
                  <a:pt x="1923" y="1200"/>
                  <a:pt x="1924" y="1201"/>
                </a:cubicBezTo>
                <a:cubicBezTo>
                  <a:pt x="1926" y="1203"/>
                  <a:pt x="1928" y="1204"/>
                  <a:pt x="1931" y="1205"/>
                </a:cubicBezTo>
                <a:cubicBezTo>
                  <a:pt x="1933" y="1205"/>
                  <a:pt x="1935" y="1205"/>
                  <a:pt x="1937" y="1205"/>
                </a:cubicBezTo>
                <a:cubicBezTo>
                  <a:pt x="1938" y="1205"/>
                  <a:pt x="1939" y="1205"/>
                  <a:pt x="1940" y="1204"/>
                </a:cubicBezTo>
                <a:cubicBezTo>
                  <a:pt x="1944" y="1201"/>
                  <a:pt x="1950" y="1201"/>
                  <a:pt x="1953" y="1197"/>
                </a:cubicBezTo>
                <a:cubicBezTo>
                  <a:pt x="1953" y="1197"/>
                  <a:pt x="1954" y="1196"/>
                  <a:pt x="1954" y="1196"/>
                </a:cubicBezTo>
                <a:cubicBezTo>
                  <a:pt x="1958" y="1196"/>
                  <a:pt x="1962" y="1195"/>
                  <a:pt x="1967" y="1195"/>
                </a:cubicBezTo>
                <a:cubicBezTo>
                  <a:pt x="1970" y="1196"/>
                  <a:pt x="1974" y="1196"/>
                  <a:pt x="1977" y="1196"/>
                </a:cubicBezTo>
                <a:cubicBezTo>
                  <a:pt x="1979" y="1196"/>
                  <a:pt x="1980" y="1195"/>
                  <a:pt x="1982" y="1194"/>
                </a:cubicBezTo>
                <a:cubicBezTo>
                  <a:pt x="1985" y="1190"/>
                  <a:pt x="1988" y="1188"/>
                  <a:pt x="1993" y="1186"/>
                </a:cubicBezTo>
                <a:cubicBezTo>
                  <a:pt x="1995" y="1185"/>
                  <a:pt x="1996" y="1184"/>
                  <a:pt x="1997" y="1183"/>
                </a:cubicBezTo>
                <a:cubicBezTo>
                  <a:pt x="1999" y="1182"/>
                  <a:pt x="2001" y="1182"/>
                  <a:pt x="2003" y="1182"/>
                </a:cubicBezTo>
                <a:cubicBezTo>
                  <a:pt x="2008" y="1183"/>
                  <a:pt x="2013" y="1182"/>
                  <a:pt x="2018" y="1179"/>
                </a:cubicBezTo>
                <a:cubicBezTo>
                  <a:pt x="2022" y="1177"/>
                  <a:pt x="2026" y="1177"/>
                  <a:pt x="2030" y="1177"/>
                </a:cubicBezTo>
                <a:cubicBezTo>
                  <a:pt x="2033" y="1177"/>
                  <a:pt x="2036" y="1177"/>
                  <a:pt x="2039" y="1177"/>
                </a:cubicBezTo>
                <a:cubicBezTo>
                  <a:pt x="2040" y="1177"/>
                  <a:pt x="2042" y="1178"/>
                  <a:pt x="2043" y="1179"/>
                </a:cubicBezTo>
                <a:cubicBezTo>
                  <a:pt x="2044" y="1181"/>
                  <a:pt x="2046" y="1181"/>
                  <a:pt x="2049" y="1182"/>
                </a:cubicBezTo>
                <a:cubicBezTo>
                  <a:pt x="2051" y="1182"/>
                  <a:pt x="2053" y="1184"/>
                  <a:pt x="2056" y="1185"/>
                </a:cubicBezTo>
                <a:cubicBezTo>
                  <a:pt x="2057" y="1185"/>
                  <a:pt x="2058" y="1187"/>
                  <a:pt x="2058" y="1188"/>
                </a:cubicBezTo>
                <a:cubicBezTo>
                  <a:pt x="2058" y="1190"/>
                  <a:pt x="2058" y="1192"/>
                  <a:pt x="2060" y="1193"/>
                </a:cubicBezTo>
                <a:cubicBezTo>
                  <a:pt x="2061" y="1194"/>
                  <a:pt x="2062" y="1196"/>
                  <a:pt x="2062" y="1198"/>
                </a:cubicBezTo>
                <a:cubicBezTo>
                  <a:pt x="2062" y="1200"/>
                  <a:pt x="2063" y="1202"/>
                  <a:pt x="2063" y="1204"/>
                </a:cubicBezTo>
                <a:cubicBezTo>
                  <a:pt x="2063" y="1205"/>
                  <a:pt x="2063" y="1206"/>
                  <a:pt x="2063" y="1207"/>
                </a:cubicBezTo>
                <a:cubicBezTo>
                  <a:pt x="2063" y="1207"/>
                  <a:pt x="2063" y="1208"/>
                  <a:pt x="2063" y="1208"/>
                </a:cubicBezTo>
                <a:cubicBezTo>
                  <a:pt x="2064" y="1208"/>
                  <a:pt x="2064" y="1209"/>
                  <a:pt x="2065" y="1209"/>
                </a:cubicBezTo>
                <a:cubicBezTo>
                  <a:pt x="2065" y="1210"/>
                  <a:pt x="2066" y="1209"/>
                  <a:pt x="2067" y="1209"/>
                </a:cubicBezTo>
                <a:cubicBezTo>
                  <a:pt x="2069" y="1207"/>
                  <a:pt x="2071" y="1204"/>
                  <a:pt x="2074" y="1201"/>
                </a:cubicBezTo>
                <a:cubicBezTo>
                  <a:pt x="2075" y="1200"/>
                  <a:pt x="2077" y="1199"/>
                  <a:pt x="2078" y="1198"/>
                </a:cubicBezTo>
                <a:cubicBezTo>
                  <a:pt x="2079" y="1197"/>
                  <a:pt x="2081" y="1195"/>
                  <a:pt x="2082" y="1194"/>
                </a:cubicBezTo>
                <a:cubicBezTo>
                  <a:pt x="2082" y="1194"/>
                  <a:pt x="2082" y="1194"/>
                  <a:pt x="2083" y="1194"/>
                </a:cubicBezTo>
                <a:cubicBezTo>
                  <a:pt x="2083" y="1194"/>
                  <a:pt x="2083" y="1194"/>
                  <a:pt x="2083" y="1194"/>
                </a:cubicBezTo>
                <a:cubicBezTo>
                  <a:pt x="2083" y="1196"/>
                  <a:pt x="2083" y="1197"/>
                  <a:pt x="2083" y="1198"/>
                </a:cubicBezTo>
                <a:cubicBezTo>
                  <a:pt x="2080" y="1200"/>
                  <a:pt x="2079" y="1202"/>
                  <a:pt x="2078" y="1205"/>
                </a:cubicBezTo>
                <a:cubicBezTo>
                  <a:pt x="2078" y="1208"/>
                  <a:pt x="2076" y="1210"/>
                  <a:pt x="2074" y="1211"/>
                </a:cubicBezTo>
                <a:cubicBezTo>
                  <a:pt x="2073" y="1211"/>
                  <a:pt x="2073" y="1212"/>
                  <a:pt x="2073" y="1213"/>
                </a:cubicBezTo>
                <a:cubicBezTo>
                  <a:pt x="2073" y="1213"/>
                  <a:pt x="2073" y="1214"/>
                  <a:pt x="2073" y="1214"/>
                </a:cubicBezTo>
                <a:cubicBezTo>
                  <a:pt x="2074" y="1214"/>
                  <a:pt x="2075" y="1214"/>
                  <a:pt x="2076" y="1214"/>
                </a:cubicBezTo>
                <a:cubicBezTo>
                  <a:pt x="2078" y="1214"/>
                  <a:pt x="2080" y="1213"/>
                  <a:pt x="2081" y="1210"/>
                </a:cubicBezTo>
                <a:cubicBezTo>
                  <a:pt x="2082" y="1210"/>
                  <a:pt x="2082" y="1209"/>
                  <a:pt x="2082" y="1209"/>
                </a:cubicBezTo>
                <a:cubicBezTo>
                  <a:pt x="2082" y="1209"/>
                  <a:pt x="2083" y="1208"/>
                  <a:pt x="2083" y="1208"/>
                </a:cubicBezTo>
                <a:cubicBezTo>
                  <a:pt x="2083" y="1209"/>
                  <a:pt x="2084" y="1209"/>
                  <a:pt x="2084" y="1209"/>
                </a:cubicBezTo>
                <a:cubicBezTo>
                  <a:pt x="2084" y="1212"/>
                  <a:pt x="2084" y="1215"/>
                  <a:pt x="2082" y="1217"/>
                </a:cubicBezTo>
                <a:cubicBezTo>
                  <a:pt x="2081" y="1218"/>
                  <a:pt x="2082" y="1219"/>
                  <a:pt x="2083" y="1219"/>
                </a:cubicBezTo>
                <a:cubicBezTo>
                  <a:pt x="2084" y="1219"/>
                  <a:pt x="2086" y="1219"/>
                  <a:pt x="2087" y="1219"/>
                </a:cubicBezTo>
                <a:cubicBezTo>
                  <a:pt x="2087" y="1219"/>
                  <a:pt x="2087" y="1219"/>
                  <a:pt x="2087" y="1219"/>
                </a:cubicBezTo>
                <a:cubicBezTo>
                  <a:pt x="2087" y="1218"/>
                  <a:pt x="2087" y="1218"/>
                  <a:pt x="2087" y="1218"/>
                </a:cubicBezTo>
                <a:cubicBezTo>
                  <a:pt x="2087" y="1219"/>
                  <a:pt x="2087" y="1219"/>
                  <a:pt x="2087" y="1219"/>
                </a:cubicBezTo>
                <a:cubicBezTo>
                  <a:pt x="2087" y="1219"/>
                  <a:pt x="2087" y="1219"/>
                  <a:pt x="2087" y="1219"/>
                </a:cubicBezTo>
                <a:cubicBezTo>
                  <a:pt x="2087" y="1219"/>
                  <a:pt x="2087" y="1219"/>
                  <a:pt x="2087" y="1220"/>
                </a:cubicBezTo>
                <a:cubicBezTo>
                  <a:pt x="2089" y="1224"/>
                  <a:pt x="2090" y="1229"/>
                  <a:pt x="2088" y="1234"/>
                </a:cubicBezTo>
                <a:cubicBezTo>
                  <a:pt x="2087" y="1235"/>
                  <a:pt x="2088" y="1236"/>
                  <a:pt x="2088" y="1237"/>
                </a:cubicBezTo>
                <a:cubicBezTo>
                  <a:pt x="2089" y="1239"/>
                  <a:pt x="2090" y="1240"/>
                  <a:pt x="2090" y="1241"/>
                </a:cubicBezTo>
                <a:cubicBezTo>
                  <a:pt x="2092" y="1245"/>
                  <a:pt x="2095" y="1248"/>
                  <a:pt x="2099" y="1249"/>
                </a:cubicBezTo>
                <a:cubicBezTo>
                  <a:pt x="2101" y="1249"/>
                  <a:pt x="2103" y="1251"/>
                  <a:pt x="2105" y="1252"/>
                </a:cubicBezTo>
                <a:cubicBezTo>
                  <a:pt x="2106" y="1253"/>
                  <a:pt x="2107" y="1254"/>
                  <a:pt x="2108" y="1255"/>
                </a:cubicBezTo>
                <a:cubicBezTo>
                  <a:pt x="2109" y="1256"/>
                  <a:pt x="2111" y="1256"/>
                  <a:pt x="2112" y="1255"/>
                </a:cubicBezTo>
                <a:cubicBezTo>
                  <a:pt x="2115" y="1253"/>
                  <a:pt x="2119" y="1252"/>
                  <a:pt x="2121" y="1248"/>
                </a:cubicBezTo>
                <a:cubicBezTo>
                  <a:pt x="2122" y="1247"/>
                  <a:pt x="2122" y="1248"/>
                  <a:pt x="2123" y="1248"/>
                </a:cubicBezTo>
                <a:cubicBezTo>
                  <a:pt x="2123" y="1248"/>
                  <a:pt x="2123" y="1249"/>
                  <a:pt x="2123" y="1249"/>
                </a:cubicBezTo>
                <a:cubicBezTo>
                  <a:pt x="2123" y="1250"/>
                  <a:pt x="2122" y="1251"/>
                  <a:pt x="2122" y="1251"/>
                </a:cubicBezTo>
                <a:cubicBezTo>
                  <a:pt x="2124" y="1254"/>
                  <a:pt x="2126" y="1257"/>
                  <a:pt x="2128" y="1259"/>
                </a:cubicBezTo>
                <a:cubicBezTo>
                  <a:pt x="2129" y="1260"/>
                  <a:pt x="2130" y="1260"/>
                  <a:pt x="2130" y="1260"/>
                </a:cubicBezTo>
                <a:cubicBezTo>
                  <a:pt x="2133" y="1257"/>
                  <a:pt x="2137" y="1255"/>
                  <a:pt x="2140" y="1252"/>
                </a:cubicBezTo>
                <a:cubicBezTo>
                  <a:pt x="2143" y="1250"/>
                  <a:pt x="2147" y="1248"/>
                  <a:pt x="2151" y="1248"/>
                </a:cubicBezTo>
                <a:cubicBezTo>
                  <a:pt x="2152" y="1248"/>
                  <a:pt x="2153" y="1248"/>
                  <a:pt x="2155" y="1248"/>
                </a:cubicBezTo>
                <a:cubicBezTo>
                  <a:pt x="2157" y="1248"/>
                  <a:pt x="2161" y="1245"/>
                  <a:pt x="2161" y="1243"/>
                </a:cubicBezTo>
                <a:cubicBezTo>
                  <a:pt x="2161" y="1239"/>
                  <a:pt x="2163" y="1235"/>
                  <a:pt x="2164" y="1232"/>
                </a:cubicBezTo>
                <a:cubicBezTo>
                  <a:pt x="2165" y="1228"/>
                  <a:pt x="2167" y="1224"/>
                  <a:pt x="2170" y="1221"/>
                </a:cubicBezTo>
                <a:cubicBezTo>
                  <a:pt x="2172" y="1219"/>
                  <a:pt x="2173" y="1217"/>
                  <a:pt x="2174" y="1215"/>
                </a:cubicBezTo>
                <a:cubicBezTo>
                  <a:pt x="2176" y="1212"/>
                  <a:pt x="2177" y="1209"/>
                  <a:pt x="2179" y="1206"/>
                </a:cubicBezTo>
                <a:cubicBezTo>
                  <a:pt x="2181" y="1201"/>
                  <a:pt x="2184" y="1197"/>
                  <a:pt x="2189" y="1194"/>
                </a:cubicBezTo>
                <a:cubicBezTo>
                  <a:pt x="2190" y="1194"/>
                  <a:pt x="2191" y="1193"/>
                  <a:pt x="2191" y="1192"/>
                </a:cubicBezTo>
                <a:cubicBezTo>
                  <a:pt x="2192" y="1188"/>
                  <a:pt x="2196" y="1186"/>
                  <a:pt x="2197" y="1182"/>
                </a:cubicBezTo>
                <a:cubicBezTo>
                  <a:pt x="2198" y="1179"/>
                  <a:pt x="2198" y="1175"/>
                  <a:pt x="2200" y="1171"/>
                </a:cubicBezTo>
                <a:cubicBezTo>
                  <a:pt x="2202" y="1167"/>
                  <a:pt x="2202" y="1162"/>
                  <a:pt x="2205" y="1158"/>
                </a:cubicBezTo>
                <a:cubicBezTo>
                  <a:pt x="2206" y="1157"/>
                  <a:pt x="2206" y="1156"/>
                  <a:pt x="2206" y="1154"/>
                </a:cubicBezTo>
                <a:cubicBezTo>
                  <a:pt x="2207" y="1151"/>
                  <a:pt x="2207" y="1149"/>
                  <a:pt x="2206" y="1146"/>
                </a:cubicBezTo>
                <a:cubicBezTo>
                  <a:pt x="2205" y="1144"/>
                  <a:pt x="2205" y="1142"/>
                  <a:pt x="2206" y="1140"/>
                </a:cubicBezTo>
                <a:cubicBezTo>
                  <a:pt x="2206" y="1138"/>
                  <a:pt x="2206" y="1137"/>
                  <a:pt x="2206" y="1135"/>
                </a:cubicBezTo>
                <a:cubicBezTo>
                  <a:pt x="2206" y="1131"/>
                  <a:pt x="2207" y="1127"/>
                  <a:pt x="2209" y="1124"/>
                </a:cubicBezTo>
                <a:cubicBezTo>
                  <a:pt x="2209" y="1123"/>
                  <a:pt x="2209" y="1122"/>
                  <a:pt x="2209" y="1122"/>
                </a:cubicBezTo>
                <a:cubicBezTo>
                  <a:pt x="2209" y="1122"/>
                  <a:pt x="2209" y="1121"/>
                  <a:pt x="2209" y="1121"/>
                </a:cubicBezTo>
                <a:cubicBezTo>
                  <a:pt x="2208" y="1121"/>
                  <a:pt x="2208" y="1121"/>
                  <a:pt x="2208" y="1121"/>
                </a:cubicBezTo>
                <a:close/>
                <a:moveTo>
                  <a:pt x="705" y="90"/>
                </a:moveTo>
                <a:cubicBezTo>
                  <a:pt x="705" y="90"/>
                  <a:pt x="705" y="90"/>
                  <a:pt x="705" y="90"/>
                </a:cubicBezTo>
                <a:cubicBezTo>
                  <a:pt x="705" y="90"/>
                  <a:pt x="705" y="90"/>
                  <a:pt x="705" y="90"/>
                </a:cubicBezTo>
                <a:cubicBezTo>
                  <a:pt x="705" y="90"/>
                  <a:pt x="704" y="90"/>
                  <a:pt x="704" y="90"/>
                </a:cubicBezTo>
                <a:cubicBezTo>
                  <a:pt x="704" y="90"/>
                  <a:pt x="704" y="90"/>
                  <a:pt x="705" y="90"/>
                </a:cubicBezTo>
                <a:close/>
                <a:moveTo>
                  <a:pt x="713" y="64"/>
                </a:moveTo>
                <a:cubicBezTo>
                  <a:pt x="713" y="64"/>
                  <a:pt x="713" y="64"/>
                  <a:pt x="713" y="64"/>
                </a:cubicBezTo>
                <a:cubicBezTo>
                  <a:pt x="713" y="64"/>
                  <a:pt x="713" y="64"/>
                  <a:pt x="713" y="64"/>
                </a:cubicBezTo>
                <a:cubicBezTo>
                  <a:pt x="713" y="64"/>
                  <a:pt x="713" y="64"/>
                  <a:pt x="713" y="64"/>
                </a:cubicBezTo>
                <a:cubicBezTo>
                  <a:pt x="713" y="64"/>
                  <a:pt x="713" y="64"/>
                  <a:pt x="713" y="64"/>
                </a:cubicBezTo>
                <a:close/>
                <a:moveTo>
                  <a:pt x="714" y="67"/>
                </a:moveTo>
                <a:cubicBezTo>
                  <a:pt x="713" y="69"/>
                  <a:pt x="713" y="70"/>
                  <a:pt x="714" y="72"/>
                </a:cubicBezTo>
                <a:cubicBezTo>
                  <a:pt x="714" y="74"/>
                  <a:pt x="715" y="76"/>
                  <a:pt x="714" y="79"/>
                </a:cubicBezTo>
                <a:cubicBezTo>
                  <a:pt x="713" y="80"/>
                  <a:pt x="713" y="83"/>
                  <a:pt x="713" y="84"/>
                </a:cubicBezTo>
                <a:cubicBezTo>
                  <a:pt x="712" y="85"/>
                  <a:pt x="712" y="85"/>
                  <a:pt x="711" y="86"/>
                </a:cubicBezTo>
                <a:cubicBezTo>
                  <a:pt x="709" y="86"/>
                  <a:pt x="710" y="88"/>
                  <a:pt x="710" y="90"/>
                </a:cubicBezTo>
                <a:cubicBezTo>
                  <a:pt x="710" y="90"/>
                  <a:pt x="710" y="90"/>
                  <a:pt x="710" y="90"/>
                </a:cubicBezTo>
                <a:cubicBezTo>
                  <a:pt x="711" y="91"/>
                  <a:pt x="711" y="91"/>
                  <a:pt x="712" y="92"/>
                </a:cubicBezTo>
                <a:cubicBezTo>
                  <a:pt x="712" y="92"/>
                  <a:pt x="712" y="92"/>
                  <a:pt x="713" y="92"/>
                </a:cubicBezTo>
                <a:cubicBezTo>
                  <a:pt x="713" y="93"/>
                  <a:pt x="714" y="93"/>
                  <a:pt x="715" y="93"/>
                </a:cubicBezTo>
                <a:cubicBezTo>
                  <a:pt x="715" y="93"/>
                  <a:pt x="715" y="93"/>
                  <a:pt x="716" y="93"/>
                </a:cubicBezTo>
                <a:cubicBezTo>
                  <a:pt x="716" y="93"/>
                  <a:pt x="716" y="94"/>
                  <a:pt x="715" y="94"/>
                </a:cubicBezTo>
                <a:cubicBezTo>
                  <a:pt x="716" y="94"/>
                  <a:pt x="716" y="94"/>
                  <a:pt x="717" y="94"/>
                </a:cubicBezTo>
                <a:cubicBezTo>
                  <a:pt x="717" y="94"/>
                  <a:pt x="717" y="95"/>
                  <a:pt x="717" y="95"/>
                </a:cubicBezTo>
                <a:cubicBezTo>
                  <a:pt x="717" y="95"/>
                  <a:pt x="717" y="95"/>
                  <a:pt x="717" y="95"/>
                </a:cubicBezTo>
                <a:cubicBezTo>
                  <a:pt x="716" y="96"/>
                  <a:pt x="716" y="96"/>
                  <a:pt x="716" y="95"/>
                </a:cubicBezTo>
                <a:cubicBezTo>
                  <a:pt x="715" y="95"/>
                  <a:pt x="715" y="94"/>
                  <a:pt x="715" y="94"/>
                </a:cubicBezTo>
                <a:cubicBezTo>
                  <a:pt x="715" y="94"/>
                  <a:pt x="715" y="94"/>
                  <a:pt x="715" y="94"/>
                </a:cubicBezTo>
                <a:cubicBezTo>
                  <a:pt x="715" y="93"/>
                  <a:pt x="715" y="93"/>
                  <a:pt x="715" y="93"/>
                </a:cubicBezTo>
                <a:cubicBezTo>
                  <a:pt x="714" y="93"/>
                  <a:pt x="713" y="93"/>
                  <a:pt x="713" y="92"/>
                </a:cubicBezTo>
                <a:cubicBezTo>
                  <a:pt x="712" y="92"/>
                  <a:pt x="712" y="92"/>
                  <a:pt x="712" y="92"/>
                </a:cubicBezTo>
                <a:cubicBezTo>
                  <a:pt x="711" y="91"/>
                  <a:pt x="710" y="91"/>
                  <a:pt x="710" y="90"/>
                </a:cubicBezTo>
                <a:cubicBezTo>
                  <a:pt x="710" y="90"/>
                  <a:pt x="710" y="90"/>
                  <a:pt x="710" y="90"/>
                </a:cubicBezTo>
                <a:cubicBezTo>
                  <a:pt x="708" y="90"/>
                  <a:pt x="706" y="90"/>
                  <a:pt x="705" y="90"/>
                </a:cubicBezTo>
                <a:cubicBezTo>
                  <a:pt x="704" y="91"/>
                  <a:pt x="703" y="91"/>
                  <a:pt x="702" y="91"/>
                </a:cubicBezTo>
                <a:cubicBezTo>
                  <a:pt x="700" y="91"/>
                  <a:pt x="698" y="92"/>
                  <a:pt x="696" y="92"/>
                </a:cubicBezTo>
                <a:cubicBezTo>
                  <a:pt x="695" y="95"/>
                  <a:pt x="693" y="97"/>
                  <a:pt x="691" y="99"/>
                </a:cubicBezTo>
                <a:cubicBezTo>
                  <a:pt x="689" y="100"/>
                  <a:pt x="688" y="102"/>
                  <a:pt x="688" y="104"/>
                </a:cubicBezTo>
                <a:cubicBezTo>
                  <a:pt x="688" y="105"/>
                  <a:pt x="688" y="107"/>
                  <a:pt x="690" y="107"/>
                </a:cubicBezTo>
                <a:cubicBezTo>
                  <a:pt x="690" y="107"/>
                  <a:pt x="691" y="107"/>
                  <a:pt x="691" y="107"/>
                </a:cubicBezTo>
                <a:cubicBezTo>
                  <a:pt x="694" y="107"/>
                  <a:pt x="695" y="108"/>
                  <a:pt x="695" y="111"/>
                </a:cubicBezTo>
                <a:cubicBezTo>
                  <a:pt x="695" y="112"/>
                  <a:pt x="695" y="113"/>
                  <a:pt x="695" y="114"/>
                </a:cubicBezTo>
                <a:cubicBezTo>
                  <a:pt x="695" y="116"/>
                  <a:pt x="694" y="117"/>
                  <a:pt x="693" y="118"/>
                </a:cubicBezTo>
                <a:cubicBezTo>
                  <a:pt x="693" y="118"/>
                  <a:pt x="693" y="118"/>
                  <a:pt x="692" y="118"/>
                </a:cubicBezTo>
                <a:cubicBezTo>
                  <a:pt x="692" y="118"/>
                  <a:pt x="692" y="118"/>
                  <a:pt x="692" y="118"/>
                </a:cubicBezTo>
                <a:cubicBezTo>
                  <a:pt x="691" y="116"/>
                  <a:pt x="691" y="114"/>
                  <a:pt x="690" y="112"/>
                </a:cubicBezTo>
                <a:cubicBezTo>
                  <a:pt x="690" y="111"/>
                  <a:pt x="689" y="110"/>
                  <a:pt x="688" y="110"/>
                </a:cubicBezTo>
                <a:cubicBezTo>
                  <a:pt x="686" y="109"/>
                  <a:pt x="684" y="109"/>
                  <a:pt x="682" y="110"/>
                </a:cubicBezTo>
                <a:cubicBezTo>
                  <a:pt x="682" y="110"/>
                  <a:pt x="681" y="110"/>
                  <a:pt x="681" y="111"/>
                </a:cubicBezTo>
                <a:cubicBezTo>
                  <a:pt x="681" y="112"/>
                  <a:pt x="680" y="112"/>
                  <a:pt x="680" y="113"/>
                </a:cubicBezTo>
                <a:cubicBezTo>
                  <a:pt x="680" y="117"/>
                  <a:pt x="681" y="120"/>
                  <a:pt x="682" y="123"/>
                </a:cubicBezTo>
                <a:cubicBezTo>
                  <a:pt x="682" y="123"/>
                  <a:pt x="682" y="123"/>
                  <a:pt x="682" y="123"/>
                </a:cubicBezTo>
                <a:cubicBezTo>
                  <a:pt x="682" y="123"/>
                  <a:pt x="682" y="123"/>
                  <a:pt x="682" y="123"/>
                </a:cubicBezTo>
                <a:cubicBezTo>
                  <a:pt x="682" y="123"/>
                  <a:pt x="682" y="123"/>
                  <a:pt x="682" y="123"/>
                </a:cubicBezTo>
                <a:cubicBezTo>
                  <a:pt x="681" y="123"/>
                  <a:pt x="680" y="124"/>
                  <a:pt x="679" y="123"/>
                </a:cubicBezTo>
                <a:cubicBezTo>
                  <a:pt x="674" y="122"/>
                  <a:pt x="670" y="124"/>
                  <a:pt x="665" y="127"/>
                </a:cubicBezTo>
                <a:cubicBezTo>
                  <a:pt x="665" y="127"/>
                  <a:pt x="665" y="127"/>
                  <a:pt x="664" y="127"/>
                </a:cubicBezTo>
                <a:cubicBezTo>
                  <a:pt x="664" y="127"/>
                  <a:pt x="663" y="128"/>
                  <a:pt x="662" y="129"/>
                </a:cubicBezTo>
                <a:cubicBezTo>
                  <a:pt x="661" y="130"/>
                  <a:pt x="661" y="128"/>
                  <a:pt x="660" y="128"/>
                </a:cubicBezTo>
                <a:cubicBezTo>
                  <a:pt x="659" y="127"/>
                  <a:pt x="658" y="127"/>
                  <a:pt x="657" y="128"/>
                </a:cubicBezTo>
                <a:cubicBezTo>
                  <a:pt x="657" y="130"/>
                  <a:pt x="657" y="132"/>
                  <a:pt x="658" y="133"/>
                </a:cubicBezTo>
                <a:cubicBezTo>
                  <a:pt x="661" y="136"/>
                  <a:pt x="663" y="138"/>
                  <a:pt x="667" y="139"/>
                </a:cubicBezTo>
                <a:cubicBezTo>
                  <a:pt x="670" y="140"/>
                  <a:pt x="673" y="142"/>
                  <a:pt x="677" y="144"/>
                </a:cubicBezTo>
                <a:cubicBezTo>
                  <a:pt x="678" y="144"/>
                  <a:pt x="678" y="145"/>
                  <a:pt x="679" y="145"/>
                </a:cubicBezTo>
                <a:cubicBezTo>
                  <a:pt x="680" y="146"/>
                  <a:pt x="682" y="146"/>
                  <a:pt x="683" y="144"/>
                </a:cubicBezTo>
                <a:cubicBezTo>
                  <a:pt x="683" y="144"/>
                  <a:pt x="683" y="143"/>
                  <a:pt x="684" y="143"/>
                </a:cubicBezTo>
                <a:cubicBezTo>
                  <a:pt x="684" y="143"/>
                  <a:pt x="684" y="143"/>
                  <a:pt x="684" y="143"/>
                </a:cubicBezTo>
                <a:cubicBezTo>
                  <a:pt x="683" y="142"/>
                  <a:pt x="683" y="142"/>
                  <a:pt x="683" y="142"/>
                </a:cubicBezTo>
                <a:cubicBezTo>
                  <a:pt x="684" y="143"/>
                  <a:pt x="684" y="143"/>
                  <a:pt x="684" y="143"/>
                </a:cubicBezTo>
                <a:cubicBezTo>
                  <a:pt x="684" y="143"/>
                  <a:pt x="684" y="143"/>
                  <a:pt x="684" y="143"/>
                </a:cubicBezTo>
                <a:cubicBezTo>
                  <a:pt x="685" y="142"/>
                  <a:pt x="686" y="142"/>
                  <a:pt x="688" y="143"/>
                </a:cubicBezTo>
                <a:cubicBezTo>
                  <a:pt x="691" y="145"/>
                  <a:pt x="694" y="146"/>
                  <a:pt x="697" y="146"/>
                </a:cubicBezTo>
                <a:cubicBezTo>
                  <a:pt x="698" y="145"/>
                  <a:pt x="699" y="146"/>
                  <a:pt x="699" y="146"/>
                </a:cubicBezTo>
                <a:cubicBezTo>
                  <a:pt x="701" y="146"/>
                  <a:pt x="701" y="147"/>
                  <a:pt x="701" y="149"/>
                </a:cubicBezTo>
                <a:cubicBezTo>
                  <a:pt x="701" y="149"/>
                  <a:pt x="701" y="150"/>
                  <a:pt x="701" y="150"/>
                </a:cubicBezTo>
                <a:cubicBezTo>
                  <a:pt x="701" y="151"/>
                  <a:pt x="703" y="152"/>
                  <a:pt x="704" y="152"/>
                </a:cubicBezTo>
                <a:cubicBezTo>
                  <a:pt x="706" y="151"/>
                  <a:pt x="708" y="151"/>
                  <a:pt x="709" y="150"/>
                </a:cubicBezTo>
                <a:cubicBezTo>
                  <a:pt x="711" y="150"/>
                  <a:pt x="712" y="149"/>
                  <a:pt x="714" y="149"/>
                </a:cubicBezTo>
                <a:cubicBezTo>
                  <a:pt x="717" y="149"/>
                  <a:pt x="719" y="147"/>
                  <a:pt x="721" y="145"/>
                </a:cubicBezTo>
                <a:cubicBezTo>
                  <a:pt x="721" y="145"/>
                  <a:pt x="721" y="144"/>
                  <a:pt x="721" y="144"/>
                </a:cubicBezTo>
                <a:cubicBezTo>
                  <a:pt x="723" y="142"/>
                  <a:pt x="722" y="140"/>
                  <a:pt x="719" y="139"/>
                </a:cubicBezTo>
                <a:cubicBezTo>
                  <a:pt x="718" y="138"/>
                  <a:pt x="718" y="138"/>
                  <a:pt x="717" y="137"/>
                </a:cubicBezTo>
                <a:cubicBezTo>
                  <a:pt x="717" y="136"/>
                  <a:pt x="718" y="135"/>
                  <a:pt x="718" y="134"/>
                </a:cubicBezTo>
                <a:cubicBezTo>
                  <a:pt x="719" y="133"/>
                  <a:pt x="720" y="133"/>
                  <a:pt x="721" y="132"/>
                </a:cubicBezTo>
                <a:cubicBezTo>
                  <a:pt x="722" y="131"/>
                  <a:pt x="724" y="131"/>
                  <a:pt x="726" y="130"/>
                </a:cubicBezTo>
                <a:cubicBezTo>
                  <a:pt x="728" y="129"/>
                  <a:pt x="730" y="127"/>
                  <a:pt x="730" y="125"/>
                </a:cubicBezTo>
                <a:cubicBezTo>
                  <a:pt x="731" y="124"/>
                  <a:pt x="731" y="123"/>
                  <a:pt x="731" y="123"/>
                </a:cubicBezTo>
                <a:cubicBezTo>
                  <a:pt x="731" y="123"/>
                  <a:pt x="731" y="122"/>
                  <a:pt x="731" y="122"/>
                </a:cubicBezTo>
                <a:cubicBezTo>
                  <a:pt x="732" y="121"/>
                  <a:pt x="733" y="120"/>
                  <a:pt x="734" y="121"/>
                </a:cubicBezTo>
                <a:cubicBezTo>
                  <a:pt x="737" y="122"/>
                  <a:pt x="740" y="121"/>
                  <a:pt x="743" y="121"/>
                </a:cubicBezTo>
                <a:cubicBezTo>
                  <a:pt x="744" y="121"/>
                  <a:pt x="745" y="119"/>
                  <a:pt x="744" y="118"/>
                </a:cubicBezTo>
                <a:cubicBezTo>
                  <a:pt x="744" y="117"/>
                  <a:pt x="744" y="117"/>
                  <a:pt x="744" y="116"/>
                </a:cubicBezTo>
                <a:cubicBezTo>
                  <a:pt x="743" y="116"/>
                  <a:pt x="743" y="116"/>
                  <a:pt x="743" y="116"/>
                </a:cubicBezTo>
                <a:cubicBezTo>
                  <a:pt x="743" y="116"/>
                  <a:pt x="743" y="116"/>
                  <a:pt x="743" y="116"/>
                </a:cubicBezTo>
                <a:cubicBezTo>
                  <a:pt x="743" y="116"/>
                  <a:pt x="742" y="116"/>
                  <a:pt x="742" y="116"/>
                </a:cubicBezTo>
                <a:cubicBezTo>
                  <a:pt x="742" y="115"/>
                  <a:pt x="743" y="116"/>
                  <a:pt x="743" y="116"/>
                </a:cubicBezTo>
                <a:cubicBezTo>
                  <a:pt x="743" y="116"/>
                  <a:pt x="743" y="116"/>
                  <a:pt x="743" y="116"/>
                </a:cubicBezTo>
                <a:cubicBezTo>
                  <a:pt x="743" y="116"/>
                  <a:pt x="744" y="116"/>
                  <a:pt x="744" y="116"/>
                </a:cubicBezTo>
                <a:cubicBezTo>
                  <a:pt x="746" y="117"/>
                  <a:pt x="748" y="116"/>
                  <a:pt x="750" y="114"/>
                </a:cubicBezTo>
                <a:cubicBezTo>
                  <a:pt x="751" y="113"/>
                  <a:pt x="751" y="112"/>
                  <a:pt x="753" y="111"/>
                </a:cubicBezTo>
                <a:cubicBezTo>
                  <a:pt x="754" y="110"/>
                  <a:pt x="754" y="108"/>
                  <a:pt x="755" y="107"/>
                </a:cubicBezTo>
                <a:cubicBezTo>
                  <a:pt x="756" y="106"/>
                  <a:pt x="756" y="104"/>
                  <a:pt x="755" y="103"/>
                </a:cubicBezTo>
                <a:cubicBezTo>
                  <a:pt x="754" y="101"/>
                  <a:pt x="754" y="100"/>
                  <a:pt x="754" y="99"/>
                </a:cubicBezTo>
                <a:cubicBezTo>
                  <a:pt x="754" y="99"/>
                  <a:pt x="754" y="99"/>
                  <a:pt x="754" y="99"/>
                </a:cubicBezTo>
                <a:cubicBezTo>
                  <a:pt x="754" y="99"/>
                  <a:pt x="753" y="99"/>
                  <a:pt x="753" y="99"/>
                </a:cubicBezTo>
                <a:cubicBezTo>
                  <a:pt x="753" y="99"/>
                  <a:pt x="754" y="99"/>
                  <a:pt x="754" y="99"/>
                </a:cubicBezTo>
                <a:cubicBezTo>
                  <a:pt x="754" y="99"/>
                  <a:pt x="754" y="99"/>
                  <a:pt x="754" y="99"/>
                </a:cubicBezTo>
                <a:cubicBezTo>
                  <a:pt x="755" y="100"/>
                  <a:pt x="756" y="100"/>
                  <a:pt x="758" y="100"/>
                </a:cubicBezTo>
                <a:cubicBezTo>
                  <a:pt x="759" y="101"/>
                  <a:pt x="761" y="100"/>
                  <a:pt x="761" y="98"/>
                </a:cubicBezTo>
                <a:cubicBezTo>
                  <a:pt x="761" y="97"/>
                  <a:pt x="761" y="95"/>
                  <a:pt x="759" y="95"/>
                </a:cubicBezTo>
                <a:cubicBezTo>
                  <a:pt x="758" y="94"/>
                  <a:pt x="757" y="94"/>
                  <a:pt x="756" y="93"/>
                </a:cubicBezTo>
                <a:cubicBezTo>
                  <a:pt x="756" y="93"/>
                  <a:pt x="756" y="93"/>
                  <a:pt x="755" y="93"/>
                </a:cubicBezTo>
                <a:cubicBezTo>
                  <a:pt x="756" y="93"/>
                  <a:pt x="756" y="92"/>
                  <a:pt x="756" y="92"/>
                </a:cubicBezTo>
                <a:cubicBezTo>
                  <a:pt x="757" y="91"/>
                  <a:pt x="758" y="91"/>
                  <a:pt x="759" y="91"/>
                </a:cubicBezTo>
                <a:cubicBezTo>
                  <a:pt x="761" y="92"/>
                  <a:pt x="764" y="92"/>
                  <a:pt x="767" y="91"/>
                </a:cubicBezTo>
                <a:cubicBezTo>
                  <a:pt x="768" y="91"/>
                  <a:pt x="769" y="91"/>
                  <a:pt x="770" y="89"/>
                </a:cubicBezTo>
                <a:cubicBezTo>
                  <a:pt x="770" y="88"/>
                  <a:pt x="770" y="88"/>
                  <a:pt x="770" y="87"/>
                </a:cubicBezTo>
                <a:cubicBezTo>
                  <a:pt x="771" y="88"/>
                  <a:pt x="771" y="88"/>
                  <a:pt x="771" y="88"/>
                </a:cubicBezTo>
                <a:cubicBezTo>
                  <a:pt x="772" y="88"/>
                  <a:pt x="772" y="89"/>
                  <a:pt x="773" y="89"/>
                </a:cubicBezTo>
                <a:cubicBezTo>
                  <a:pt x="777" y="91"/>
                  <a:pt x="779" y="90"/>
                  <a:pt x="782" y="87"/>
                </a:cubicBezTo>
                <a:cubicBezTo>
                  <a:pt x="785" y="84"/>
                  <a:pt x="788" y="80"/>
                  <a:pt x="792" y="78"/>
                </a:cubicBezTo>
                <a:cubicBezTo>
                  <a:pt x="794" y="77"/>
                  <a:pt x="796" y="76"/>
                  <a:pt x="798" y="74"/>
                </a:cubicBezTo>
                <a:cubicBezTo>
                  <a:pt x="799" y="73"/>
                  <a:pt x="800" y="73"/>
                  <a:pt x="801" y="72"/>
                </a:cubicBezTo>
                <a:cubicBezTo>
                  <a:pt x="806" y="71"/>
                  <a:pt x="810" y="68"/>
                  <a:pt x="814" y="67"/>
                </a:cubicBezTo>
                <a:cubicBezTo>
                  <a:pt x="818" y="65"/>
                  <a:pt x="822" y="63"/>
                  <a:pt x="826" y="60"/>
                </a:cubicBezTo>
                <a:cubicBezTo>
                  <a:pt x="827" y="60"/>
                  <a:pt x="827" y="59"/>
                  <a:pt x="827" y="58"/>
                </a:cubicBezTo>
                <a:cubicBezTo>
                  <a:pt x="828" y="57"/>
                  <a:pt x="827" y="56"/>
                  <a:pt x="825" y="56"/>
                </a:cubicBezTo>
                <a:cubicBezTo>
                  <a:pt x="824" y="56"/>
                  <a:pt x="823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4"/>
                  <a:pt x="823" y="53"/>
                  <a:pt x="824" y="53"/>
                </a:cubicBezTo>
                <a:cubicBezTo>
                  <a:pt x="828" y="53"/>
                  <a:pt x="833" y="52"/>
                  <a:pt x="837" y="52"/>
                </a:cubicBezTo>
                <a:cubicBezTo>
                  <a:pt x="841" y="50"/>
                  <a:pt x="845" y="47"/>
                  <a:pt x="849" y="45"/>
                </a:cubicBezTo>
                <a:cubicBezTo>
                  <a:pt x="850" y="45"/>
                  <a:pt x="851" y="45"/>
                  <a:pt x="851" y="45"/>
                </a:cubicBezTo>
                <a:cubicBezTo>
                  <a:pt x="852" y="43"/>
                  <a:pt x="853" y="42"/>
                  <a:pt x="853" y="41"/>
                </a:cubicBezTo>
                <a:cubicBezTo>
                  <a:pt x="854" y="40"/>
                  <a:pt x="854" y="38"/>
                  <a:pt x="854" y="36"/>
                </a:cubicBezTo>
                <a:cubicBezTo>
                  <a:pt x="854" y="34"/>
                  <a:pt x="853" y="33"/>
                  <a:pt x="852" y="32"/>
                </a:cubicBezTo>
                <a:cubicBezTo>
                  <a:pt x="850" y="32"/>
                  <a:pt x="850" y="31"/>
                  <a:pt x="850" y="30"/>
                </a:cubicBezTo>
                <a:cubicBezTo>
                  <a:pt x="850" y="28"/>
                  <a:pt x="850" y="25"/>
                  <a:pt x="850" y="23"/>
                </a:cubicBezTo>
                <a:cubicBezTo>
                  <a:pt x="850" y="23"/>
                  <a:pt x="850" y="22"/>
                  <a:pt x="849" y="22"/>
                </a:cubicBezTo>
                <a:cubicBezTo>
                  <a:pt x="847" y="21"/>
                  <a:pt x="845" y="21"/>
                  <a:pt x="843" y="20"/>
                </a:cubicBezTo>
                <a:cubicBezTo>
                  <a:pt x="842" y="20"/>
                  <a:pt x="840" y="20"/>
                  <a:pt x="839" y="21"/>
                </a:cubicBezTo>
                <a:cubicBezTo>
                  <a:pt x="838" y="21"/>
                  <a:pt x="837" y="21"/>
                  <a:pt x="837" y="22"/>
                </a:cubicBezTo>
                <a:cubicBezTo>
                  <a:pt x="837" y="22"/>
                  <a:pt x="836" y="22"/>
                  <a:pt x="836" y="22"/>
                </a:cubicBezTo>
                <a:cubicBezTo>
                  <a:pt x="836" y="22"/>
                  <a:pt x="836" y="22"/>
                  <a:pt x="836" y="22"/>
                </a:cubicBezTo>
                <a:cubicBezTo>
                  <a:pt x="836" y="22"/>
                  <a:pt x="835" y="23"/>
                  <a:pt x="835" y="23"/>
                </a:cubicBezTo>
                <a:cubicBezTo>
                  <a:pt x="835" y="23"/>
                  <a:pt x="835" y="23"/>
                  <a:pt x="834" y="23"/>
                </a:cubicBezTo>
                <a:cubicBezTo>
                  <a:pt x="835" y="22"/>
                  <a:pt x="835" y="22"/>
                  <a:pt x="836" y="22"/>
                </a:cubicBezTo>
                <a:cubicBezTo>
                  <a:pt x="836" y="22"/>
                  <a:pt x="836" y="22"/>
                  <a:pt x="836" y="22"/>
                </a:cubicBezTo>
                <a:cubicBezTo>
                  <a:pt x="836" y="22"/>
                  <a:pt x="836" y="22"/>
                  <a:pt x="837" y="22"/>
                </a:cubicBezTo>
                <a:cubicBezTo>
                  <a:pt x="838" y="21"/>
                  <a:pt x="838" y="20"/>
                  <a:pt x="839" y="19"/>
                </a:cubicBezTo>
                <a:cubicBezTo>
                  <a:pt x="840" y="18"/>
                  <a:pt x="841" y="17"/>
                  <a:pt x="839" y="16"/>
                </a:cubicBezTo>
                <a:cubicBezTo>
                  <a:pt x="839" y="16"/>
                  <a:pt x="838" y="15"/>
                  <a:pt x="838" y="15"/>
                </a:cubicBezTo>
                <a:cubicBezTo>
                  <a:pt x="838" y="15"/>
                  <a:pt x="837" y="15"/>
                  <a:pt x="837" y="15"/>
                </a:cubicBezTo>
                <a:cubicBezTo>
                  <a:pt x="835" y="14"/>
                  <a:pt x="833" y="13"/>
                  <a:pt x="831" y="12"/>
                </a:cubicBezTo>
                <a:cubicBezTo>
                  <a:pt x="829" y="12"/>
                  <a:pt x="828" y="11"/>
                  <a:pt x="828" y="10"/>
                </a:cubicBezTo>
                <a:cubicBezTo>
                  <a:pt x="827" y="8"/>
                  <a:pt x="826" y="8"/>
                  <a:pt x="825" y="7"/>
                </a:cubicBezTo>
                <a:cubicBezTo>
                  <a:pt x="823" y="7"/>
                  <a:pt x="820" y="7"/>
                  <a:pt x="818" y="6"/>
                </a:cubicBezTo>
                <a:cubicBezTo>
                  <a:pt x="816" y="5"/>
                  <a:pt x="814" y="5"/>
                  <a:pt x="812" y="7"/>
                </a:cubicBezTo>
                <a:cubicBezTo>
                  <a:pt x="810" y="8"/>
                  <a:pt x="809" y="7"/>
                  <a:pt x="809" y="5"/>
                </a:cubicBezTo>
                <a:cubicBezTo>
                  <a:pt x="809" y="4"/>
                  <a:pt x="809" y="3"/>
                  <a:pt x="809" y="3"/>
                </a:cubicBezTo>
                <a:cubicBezTo>
                  <a:pt x="806" y="2"/>
                  <a:pt x="803" y="2"/>
                  <a:pt x="800" y="1"/>
                </a:cubicBezTo>
                <a:cubicBezTo>
                  <a:pt x="799" y="1"/>
                  <a:pt x="797" y="1"/>
                  <a:pt x="796" y="1"/>
                </a:cubicBezTo>
                <a:cubicBezTo>
                  <a:pt x="795" y="1"/>
                  <a:pt x="794" y="2"/>
                  <a:pt x="794" y="3"/>
                </a:cubicBezTo>
                <a:cubicBezTo>
                  <a:pt x="794" y="5"/>
                  <a:pt x="793" y="7"/>
                  <a:pt x="793" y="9"/>
                </a:cubicBezTo>
                <a:cubicBezTo>
                  <a:pt x="793" y="9"/>
                  <a:pt x="793" y="10"/>
                  <a:pt x="793" y="10"/>
                </a:cubicBezTo>
                <a:cubicBezTo>
                  <a:pt x="792" y="10"/>
                  <a:pt x="791" y="10"/>
                  <a:pt x="791" y="9"/>
                </a:cubicBezTo>
                <a:cubicBezTo>
                  <a:pt x="791" y="8"/>
                  <a:pt x="791" y="7"/>
                  <a:pt x="791" y="6"/>
                </a:cubicBezTo>
                <a:cubicBezTo>
                  <a:pt x="791" y="6"/>
                  <a:pt x="791" y="6"/>
                  <a:pt x="791" y="6"/>
                </a:cubicBezTo>
                <a:cubicBezTo>
                  <a:pt x="791" y="5"/>
                  <a:pt x="790" y="5"/>
                  <a:pt x="790" y="5"/>
                </a:cubicBezTo>
                <a:cubicBezTo>
                  <a:pt x="787" y="5"/>
                  <a:pt x="786" y="3"/>
                  <a:pt x="785" y="2"/>
                </a:cubicBezTo>
                <a:cubicBezTo>
                  <a:pt x="784" y="1"/>
                  <a:pt x="782" y="0"/>
                  <a:pt x="781" y="1"/>
                </a:cubicBezTo>
                <a:cubicBezTo>
                  <a:pt x="779" y="2"/>
                  <a:pt x="779" y="3"/>
                  <a:pt x="779" y="4"/>
                </a:cubicBezTo>
                <a:cubicBezTo>
                  <a:pt x="779" y="6"/>
                  <a:pt x="779" y="7"/>
                  <a:pt x="779" y="8"/>
                </a:cubicBezTo>
                <a:cubicBezTo>
                  <a:pt x="779" y="8"/>
                  <a:pt x="779" y="8"/>
                  <a:pt x="778" y="9"/>
                </a:cubicBezTo>
                <a:cubicBezTo>
                  <a:pt x="778" y="9"/>
                  <a:pt x="778" y="9"/>
                  <a:pt x="778" y="8"/>
                </a:cubicBezTo>
                <a:cubicBezTo>
                  <a:pt x="777" y="7"/>
                  <a:pt x="776" y="5"/>
                  <a:pt x="775" y="4"/>
                </a:cubicBezTo>
                <a:cubicBezTo>
                  <a:pt x="774" y="2"/>
                  <a:pt x="772" y="2"/>
                  <a:pt x="771" y="4"/>
                </a:cubicBezTo>
                <a:cubicBezTo>
                  <a:pt x="770" y="6"/>
                  <a:pt x="770" y="6"/>
                  <a:pt x="769" y="6"/>
                </a:cubicBezTo>
                <a:cubicBezTo>
                  <a:pt x="769" y="6"/>
                  <a:pt x="768" y="5"/>
                  <a:pt x="768" y="5"/>
                </a:cubicBezTo>
                <a:cubicBezTo>
                  <a:pt x="766" y="5"/>
                  <a:pt x="765" y="6"/>
                  <a:pt x="765" y="7"/>
                </a:cubicBezTo>
                <a:cubicBezTo>
                  <a:pt x="766" y="10"/>
                  <a:pt x="765" y="11"/>
                  <a:pt x="763" y="12"/>
                </a:cubicBezTo>
                <a:cubicBezTo>
                  <a:pt x="762" y="13"/>
                  <a:pt x="762" y="14"/>
                  <a:pt x="762" y="15"/>
                </a:cubicBezTo>
                <a:cubicBezTo>
                  <a:pt x="761" y="16"/>
                  <a:pt x="759" y="16"/>
                  <a:pt x="758" y="15"/>
                </a:cubicBezTo>
                <a:cubicBezTo>
                  <a:pt x="757" y="13"/>
                  <a:pt x="756" y="10"/>
                  <a:pt x="755" y="8"/>
                </a:cubicBezTo>
                <a:cubicBezTo>
                  <a:pt x="754" y="7"/>
                  <a:pt x="753" y="7"/>
                  <a:pt x="751" y="7"/>
                </a:cubicBezTo>
                <a:cubicBezTo>
                  <a:pt x="751" y="6"/>
                  <a:pt x="749" y="7"/>
                  <a:pt x="749" y="9"/>
                </a:cubicBezTo>
                <a:cubicBezTo>
                  <a:pt x="749" y="10"/>
                  <a:pt x="748" y="11"/>
                  <a:pt x="746" y="12"/>
                </a:cubicBezTo>
                <a:cubicBezTo>
                  <a:pt x="746" y="12"/>
                  <a:pt x="745" y="12"/>
                  <a:pt x="745" y="12"/>
                </a:cubicBezTo>
                <a:cubicBezTo>
                  <a:pt x="744" y="12"/>
                  <a:pt x="744" y="13"/>
                  <a:pt x="744" y="13"/>
                </a:cubicBezTo>
                <a:cubicBezTo>
                  <a:pt x="745" y="16"/>
                  <a:pt x="746" y="18"/>
                  <a:pt x="746" y="20"/>
                </a:cubicBezTo>
                <a:cubicBezTo>
                  <a:pt x="747" y="20"/>
                  <a:pt x="747" y="20"/>
                  <a:pt x="747" y="20"/>
                </a:cubicBezTo>
                <a:cubicBezTo>
                  <a:pt x="747" y="20"/>
                  <a:pt x="747" y="20"/>
                  <a:pt x="747" y="20"/>
                </a:cubicBezTo>
                <a:cubicBezTo>
                  <a:pt x="747" y="20"/>
                  <a:pt x="747" y="20"/>
                  <a:pt x="747" y="20"/>
                </a:cubicBezTo>
                <a:cubicBezTo>
                  <a:pt x="747" y="20"/>
                  <a:pt x="746" y="20"/>
                  <a:pt x="746" y="20"/>
                </a:cubicBezTo>
                <a:cubicBezTo>
                  <a:pt x="745" y="20"/>
                  <a:pt x="744" y="20"/>
                  <a:pt x="743" y="18"/>
                </a:cubicBezTo>
                <a:cubicBezTo>
                  <a:pt x="742" y="17"/>
                  <a:pt x="741" y="17"/>
                  <a:pt x="740" y="17"/>
                </a:cubicBezTo>
                <a:cubicBezTo>
                  <a:pt x="739" y="17"/>
                  <a:pt x="738" y="17"/>
                  <a:pt x="738" y="16"/>
                </a:cubicBezTo>
                <a:cubicBezTo>
                  <a:pt x="737" y="16"/>
                  <a:pt x="737" y="15"/>
                  <a:pt x="736" y="14"/>
                </a:cubicBezTo>
                <a:cubicBezTo>
                  <a:pt x="735" y="13"/>
                  <a:pt x="734" y="13"/>
                  <a:pt x="733" y="14"/>
                </a:cubicBezTo>
                <a:cubicBezTo>
                  <a:pt x="732" y="15"/>
                  <a:pt x="732" y="16"/>
                  <a:pt x="731" y="16"/>
                </a:cubicBezTo>
                <a:cubicBezTo>
                  <a:pt x="730" y="17"/>
                  <a:pt x="730" y="17"/>
                  <a:pt x="729" y="16"/>
                </a:cubicBezTo>
                <a:cubicBezTo>
                  <a:pt x="728" y="15"/>
                  <a:pt x="727" y="15"/>
                  <a:pt x="725" y="15"/>
                </a:cubicBezTo>
                <a:cubicBezTo>
                  <a:pt x="722" y="16"/>
                  <a:pt x="719" y="17"/>
                  <a:pt x="716" y="19"/>
                </a:cubicBezTo>
                <a:cubicBezTo>
                  <a:pt x="716" y="19"/>
                  <a:pt x="715" y="20"/>
                  <a:pt x="714" y="20"/>
                </a:cubicBezTo>
                <a:cubicBezTo>
                  <a:pt x="713" y="21"/>
                  <a:pt x="714" y="24"/>
                  <a:pt x="715" y="25"/>
                </a:cubicBezTo>
                <a:cubicBezTo>
                  <a:pt x="716" y="25"/>
                  <a:pt x="716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4"/>
                  <a:pt x="718" y="24"/>
                  <a:pt x="718" y="23"/>
                </a:cubicBezTo>
                <a:cubicBezTo>
                  <a:pt x="718" y="23"/>
                  <a:pt x="719" y="23"/>
                  <a:pt x="719" y="23"/>
                </a:cubicBezTo>
                <a:cubicBezTo>
                  <a:pt x="720" y="24"/>
                  <a:pt x="720" y="24"/>
                  <a:pt x="719" y="25"/>
                </a:cubicBezTo>
                <a:cubicBezTo>
                  <a:pt x="718" y="25"/>
                  <a:pt x="718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6"/>
                  <a:pt x="717" y="27"/>
                  <a:pt x="717" y="28"/>
                </a:cubicBezTo>
                <a:cubicBezTo>
                  <a:pt x="718" y="30"/>
                  <a:pt x="718" y="30"/>
                  <a:pt x="717" y="31"/>
                </a:cubicBezTo>
                <a:cubicBezTo>
                  <a:pt x="717" y="32"/>
                  <a:pt x="716" y="32"/>
                  <a:pt x="716" y="33"/>
                </a:cubicBezTo>
                <a:cubicBezTo>
                  <a:pt x="714" y="35"/>
                  <a:pt x="715" y="37"/>
                  <a:pt x="717" y="38"/>
                </a:cubicBezTo>
                <a:cubicBezTo>
                  <a:pt x="717" y="38"/>
                  <a:pt x="718" y="38"/>
                  <a:pt x="718" y="38"/>
                </a:cubicBezTo>
                <a:cubicBezTo>
                  <a:pt x="718" y="39"/>
                  <a:pt x="718" y="39"/>
                  <a:pt x="717" y="39"/>
                </a:cubicBezTo>
                <a:cubicBezTo>
                  <a:pt x="717" y="39"/>
                  <a:pt x="716" y="39"/>
                  <a:pt x="716" y="39"/>
                </a:cubicBezTo>
                <a:cubicBezTo>
                  <a:pt x="714" y="39"/>
                  <a:pt x="713" y="41"/>
                  <a:pt x="714" y="42"/>
                </a:cubicBezTo>
                <a:cubicBezTo>
                  <a:pt x="714" y="45"/>
                  <a:pt x="715" y="46"/>
                  <a:pt x="717" y="48"/>
                </a:cubicBezTo>
                <a:cubicBezTo>
                  <a:pt x="718" y="50"/>
                  <a:pt x="720" y="50"/>
                  <a:pt x="722" y="50"/>
                </a:cubicBezTo>
                <a:cubicBezTo>
                  <a:pt x="722" y="50"/>
                  <a:pt x="722" y="50"/>
                  <a:pt x="722" y="50"/>
                </a:cubicBezTo>
                <a:cubicBezTo>
                  <a:pt x="722" y="50"/>
                  <a:pt x="722" y="49"/>
                  <a:pt x="722" y="49"/>
                </a:cubicBezTo>
                <a:cubicBezTo>
                  <a:pt x="722" y="50"/>
                  <a:pt x="722" y="50"/>
                  <a:pt x="722" y="50"/>
                </a:cubicBezTo>
                <a:cubicBezTo>
                  <a:pt x="722" y="50"/>
                  <a:pt x="722" y="50"/>
                  <a:pt x="722" y="50"/>
                </a:cubicBezTo>
                <a:cubicBezTo>
                  <a:pt x="722" y="51"/>
                  <a:pt x="723" y="52"/>
                  <a:pt x="723" y="53"/>
                </a:cubicBezTo>
                <a:cubicBezTo>
                  <a:pt x="725" y="55"/>
                  <a:pt x="728" y="56"/>
                  <a:pt x="731" y="57"/>
                </a:cubicBezTo>
                <a:cubicBezTo>
                  <a:pt x="734" y="57"/>
                  <a:pt x="736" y="56"/>
                  <a:pt x="738" y="55"/>
                </a:cubicBezTo>
                <a:cubicBezTo>
                  <a:pt x="738" y="55"/>
                  <a:pt x="738" y="55"/>
                  <a:pt x="738" y="55"/>
                </a:cubicBezTo>
                <a:cubicBezTo>
                  <a:pt x="738" y="55"/>
                  <a:pt x="738" y="55"/>
                  <a:pt x="738" y="55"/>
                </a:cubicBezTo>
                <a:cubicBezTo>
                  <a:pt x="738" y="55"/>
                  <a:pt x="738" y="55"/>
                  <a:pt x="738" y="55"/>
                </a:cubicBezTo>
                <a:cubicBezTo>
                  <a:pt x="738" y="56"/>
                  <a:pt x="738" y="57"/>
                  <a:pt x="739" y="58"/>
                </a:cubicBezTo>
                <a:cubicBezTo>
                  <a:pt x="742" y="60"/>
                  <a:pt x="746" y="61"/>
                  <a:pt x="749" y="60"/>
                </a:cubicBezTo>
                <a:cubicBezTo>
                  <a:pt x="753" y="60"/>
                  <a:pt x="757" y="59"/>
                  <a:pt x="760" y="55"/>
                </a:cubicBezTo>
                <a:cubicBezTo>
                  <a:pt x="760" y="54"/>
                  <a:pt x="761" y="54"/>
                  <a:pt x="762" y="54"/>
                </a:cubicBezTo>
                <a:cubicBezTo>
                  <a:pt x="762" y="53"/>
                  <a:pt x="762" y="53"/>
                  <a:pt x="762" y="53"/>
                </a:cubicBezTo>
                <a:cubicBezTo>
                  <a:pt x="762" y="53"/>
                  <a:pt x="762" y="53"/>
                  <a:pt x="762" y="53"/>
                </a:cubicBezTo>
                <a:cubicBezTo>
                  <a:pt x="762" y="54"/>
                  <a:pt x="762" y="54"/>
                  <a:pt x="762" y="54"/>
                </a:cubicBezTo>
                <a:cubicBezTo>
                  <a:pt x="762" y="54"/>
                  <a:pt x="762" y="54"/>
                  <a:pt x="762" y="55"/>
                </a:cubicBezTo>
                <a:cubicBezTo>
                  <a:pt x="761" y="55"/>
                  <a:pt x="761" y="55"/>
                  <a:pt x="761" y="56"/>
                </a:cubicBezTo>
                <a:cubicBezTo>
                  <a:pt x="761" y="57"/>
                  <a:pt x="761" y="58"/>
                  <a:pt x="762" y="58"/>
                </a:cubicBezTo>
                <a:cubicBezTo>
                  <a:pt x="764" y="59"/>
                  <a:pt x="766" y="59"/>
                  <a:pt x="767" y="60"/>
                </a:cubicBezTo>
                <a:cubicBezTo>
                  <a:pt x="767" y="60"/>
                  <a:pt x="768" y="60"/>
                  <a:pt x="768" y="60"/>
                </a:cubicBezTo>
                <a:cubicBezTo>
                  <a:pt x="768" y="60"/>
                  <a:pt x="768" y="60"/>
                  <a:pt x="768" y="60"/>
                </a:cubicBezTo>
                <a:cubicBezTo>
                  <a:pt x="768" y="60"/>
                  <a:pt x="768" y="60"/>
                  <a:pt x="768" y="60"/>
                </a:cubicBezTo>
                <a:cubicBezTo>
                  <a:pt x="767" y="60"/>
                  <a:pt x="767" y="60"/>
                  <a:pt x="767" y="60"/>
                </a:cubicBezTo>
                <a:cubicBezTo>
                  <a:pt x="761" y="60"/>
                  <a:pt x="755" y="60"/>
                  <a:pt x="750" y="62"/>
                </a:cubicBezTo>
                <a:cubicBezTo>
                  <a:pt x="747" y="64"/>
                  <a:pt x="745" y="64"/>
                  <a:pt x="742" y="63"/>
                </a:cubicBezTo>
                <a:cubicBezTo>
                  <a:pt x="741" y="62"/>
                  <a:pt x="739" y="62"/>
                  <a:pt x="737" y="62"/>
                </a:cubicBezTo>
                <a:cubicBezTo>
                  <a:pt x="736" y="62"/>
                  <a:pt x="735" y="63"/>
                  <a:pt x="734" y="64"/>
                </a:cubicBezTo>
                <a:cubicBezTo>
                  <a:pt x="734" y="66"/>
                  <a:pt x="734" y="68"/>
                  <a:pt x="734" y="71"/>
                </a:cubicBezTo>
                <a:cubicBezTo>
                  <a:pt x="734" y="72"/>
                  <a:pt x="734" y="72"/>
                  <a:pt x="733" y="72"/>
                </a:cubicBezTo>
                <a:cubicBezTo>
                  <a:pt x="733" y="72"/>
                  <a:pt x="733" y="71"/>
                  <a:pt x="733" y="71"/>
                </a:cubicBezTo>
                <a:cubicBezTo>
                  <a:pt x="732" y="65"/>
                  <a:pt x="729" y="61"/>
                  <a:pt x="723" y="58"/>
                </a:cubicBezTo>
                <a:cubicBezTo>
                  <a:pt x="723" y="58"/>
                  <a:pt x="723" y="58"/>
                  <a:pt x="723" y="58"/>
                </a:cubicBezTo>
                <a:cubicBezTo>
                  <a:pt x="721" y="57"/>
                  <a:pt x="720" y="57"/>
                  <a:pt x="719" y="58"/>
                </a:cubicBezTo>
                <a:cubicBezTo>
                  <a:pt x="717" y="60"/>
                  <a:pt x="715" y="62"/>
                  <a:pt x="713" y="64"/>
                </a:cubicBezTo>
                <a:cubicBezTo>
                  <a:pt x="714" y="65"/>
                  <a:pt x="715" y="66"/>
                  <a:pt x="714" y="67"/>
                </a:cubicBezTo>
                <a:close/>
                <a:moveTo>
                  <a:pt x="696" y="122"/>
                </a:moveTo>
                <a:cubicBezTo>
                  <a:pt x="695" y="122"/>
                  <a:pt x="695" y="121"/>
                  <a:pt x="695" y="121"/>
                </a:cubicBezTo>
                <a:cubicBezTo>
                  <a:pt x="695" y="121"/>
                  <a:pt x="696" y="121"/>
                  <a:pt x="696" y="122"/>
                </a:cubicBezTo>
                <a:cubicBezTo>
                  <a:pt x="696" y="122"/>
                  <a:pt x="696" y="122"/>
                  <a:pt x="696" y="122"/>
                </a:cubicBezTo>
                <a:close/>
                <a:moveTo>
                  <a:pt x="700" y="108"/>
                </a:moveTo>
                <a:cubicBezTo>
                  <a:pt x="699" y="108"/>
                  <a:pt x="699" y="108"/>
                  <a:pt x="699" y="108"/>
                </a:cubicBezTo>
                <a:cubicBezTo>
                  <a:pt x="699" y="107"/>
                  <a:pt x="699" y="107"/>
                  <a:pt x="699" y="107"/>
                </a:cubicBezTo>
                <a:cubicBezTo>
                  <a:pt x="700" y="107"/>
                  <a:pt x="700" y="107"/>
                  <a:pt x="700" y="107"/>
                </a:cubicBezTo>
                <a:lnTo>
                  <a:pt x="700" y="108"/>
                </a:lnTo>
                <a:close/>
                <a:moveTo>
                  <a:pt x="709" y="128"/>
                </a:moveTo>
                <a:cubicBezTo>
                  <a:pt x="709" y="128"/>
                  <a:pt x="709" y="128"/>
                  <a:pt x="709" y="128"/>
                </a:cubicBezTo>
                <a:cubicBezTo>
                  <a:pt x="709" y="128"/>
                  <a:pt x="708" y="128"/>
                  <a:pt x="708" y="129"/>
                </a:cubicBezTo>
                <a:cubicBezTo>
                  <a:pt x="708" y="129"/>
                  <a:pt x="708" y="129"/>
                  <a:pt x="708" y="129"/>
                </a:cubicBezTo>
                <a:cubicBezTo>
                  <a:pt x="708" y="129"/>
                  <a:pt x="707" y="129"/>
                  <a:pt x="707" y="129"/>
                </a:cubicBezTo>
                <a:cubicBezTo>
                  <a:pt x="707" y="129"/>
                  <a:pt x="708" y="129"/>
                  <a:pt x="708" y="129"/>
                </a:cubicBezTo>
                <a:cubicBezTo>
                  <a:pt x="708" y="128"/>
                  <a:pt x="708" y="128"/>
                  <a:pt x="709" y="128"/>
                </a:cubicBezTo>
                <a:cubicBezTo>
                  <a:pt x="709" y="128"/>
                  <a:pt x="709" y="127"/>
                  <a:pt x="709" y="127"/>
                </a:cubicBezTo>
                <a:cubicBezTo>
                  <a:pt x="709" y="127"/>
                  <a:pt x="709" y="128"/>
                  <a:pt x="709" y="128"/>
                </a:cubicBezTo>
                <a:close/>
                <a:moveTo>
                  <a:pt x="817" y="57"/>
                </a:moveTo>
                <a:cubicBezTo>
                  <a:pt x="817" y="57"/>
                  <a:pt x="817" y="57"/>
                  <a:pt x="817" y="58"/>
                </a:cubicBezTo>
                <a:cubicBezTo>
                  <a:pt x="817" y="58"/>
                  <a:pt x="817" y="58"/>
                  <a:pt x="817" y="58"/>
                </a:cubicBezTo>
                <a:cubicBezTo>
                  <a:pt x="817" y="58"/>
                  <a:pt x="817" y="58"/>
                  <a:pt x="816" y="58"/>
                </a:cubicBezTo>
                <a:cubicBezTo>
                  <a:pt x="817" y="58"/>
                  <a:pt x="817" y="57"/>
                  <a:pt x="817" y="57"/>
                </a:cubicBezTo>
                <a:close/>
                <a:moveTo>
                  <a:pt x="724" y="48"/>
                </a:moveTo>
                <a:cubicBezTo>
                  <a:pt x="724" y="48"/>
                  <a:pt x="724" y="48"/>
                  <a:pt x="723" y="48"/>
                </a:cubicBezTo>
                <a:cubicBezTo>
                  <a:pt x="724" y="48"/>
                  <a:pt x="724" y="48"/>
                  <a:pt x="724" y="48"/>
                </a:cubicBezTo>
                <a:cubicBezTo>
                  <a:pt x="724" y="48"/>
                  <a:pt x="724" y="48"/>
                  <a:pt x="724" y="48"/>
                </a:cubicBezTo>
                <a:close/>
                <a:moveTo>
                  <a:pt x="751" y="91"/>
                </a:moveTo>
                <a:cubicBezTo>
                  <a:pt x="750" y="91"/>
                  <a:pt x="750" y="91"/>
                  <a:pt x="750" y="91"/>
                </a:cubicBezTo>
                <a:cubicBezTo>
                  <a:pt x="750" y="91"/>
                  <a:pt x="750" y="91"/>
                  <a:pt x="750" y="91"/>
                </a:cubicBezTo>
                <a:lnTo>
                  <a:pt x="751" y="91"/>
                </a:lnTo>
                <a:close/>
                <a:moveTo>
                  <a:pt x="640" y="254"/>
                </a:moveTo>
                <a:cubicBezTo>
                  <a:pt x="644" y="255"/>
                  <a:pt x="647" y="258"/>
                  <a:pt x="650" y="257"/>
                </a:cubicBezTo>
                <a:cubicBezTo>
                  <a:pt x="651" y="257"/>
                  <a:pt x="651" y="257"/>
                  <a:pt x="651" y="257"/>
                </a:cubicBezTo>
                <a:cubicBezTo>
                  <a:pt x="652" y="258"/>
                  <a:pt x="652" y="258"/>
                  <a:pt x="653" y="258"/>
                </a:cubicBezTo>
                <a:cubicBezTo>
                  <a:pt x="654" y="259"/>
                  <a:pt x="655" y="261"/>
                  <a:pt x="657" y="262"/>
                </a:cubicBezTo>
                <a:cubicBezTo>
                  <a:pt x="657" y="262"/>
                  <a:pt x="658" y="262"/>
                  <a:pt x="659" y="262"/>
                </a:cubicBezTo>
                <a:cubicBezTo>
                  <a:pt x="660" y="262"/>
                  <a:pt x="660" y="261"/>
                  <a:pt x="661" y="260"/>
                </a:cubicBezTo>
                <a:cubicBezTo>
                  <a:pt x="660" y="260"/>
                  <a:pt x="659" y="259"/>
                  <a:pt x="659" y="258"/>
                </a:cubicBezTo>
                <a:cubicBezTo>
                  <a:pt x="659" y="258"/>
                  <a:pt x="659" y="258"/>
                  <a:pt x="659" y="258"/>
                </a:cubicBezTo>
                <a:cubicBezTo>
                  <a:pt x="657" y="258"/>
                  <a:pt x="656" y="258"/>
                  <a:pt x="656" y="257"/>
                </a:cubicBezTo>
                <a:cubicBezTo>
                  <a:pt x="656" y="257"/>
                  <a:pt x="656" y="257"/>
                  <a:pt x="656" y="257"/>
                </a:cubicBezTo>
                <a:cubicBezTo>
                  <a:pt x="655" y="256"/>
                  <a:pt x="655" y="256"/>
                  <a:pt x="655" y="256"/>
                </a:cubicBezTo>
                <a:cubicBezTo>
                  <a:pt x="656" y="256"/>
                  <a:pt x="656" y="256"/>
                  <a:pt x="656" y="256"/>
                </a:cubicBezTo>
                <a:cubicBezTo>
                  <a:pt x="656" y="257"/>
                  <a:pt x="656" y="257"/>
                  <a:pt x="656" y="257"/>
                </a:cubicBezTo>
                <a:cubicBezTo>
                  <a:pt x="657" y="257"/>
                  <a:pt x="658" y="257"/>
                  <a:pt x="659" y="258"/>
                </a:cubicBezTo>
                <a:cubicBezTo>
                  <a:pt x="659" y="258"/>
                  <a:pt x="659" y="258"/>
                  <a:pt x="659" y="258"/>
                </a:cubicBezTo>
                <a:cubicBezTo>
                  <a:pt x="660" y="259"/>
                  <a:pt x="660" y="260"/>
                  <a:pt x="661" y="260"/>
                </a:cubicBezTo>
                <a:cubicBezTo>
                  <a:pt x="661" y="260"/>
                  <a:pt x="661" y="260"/>
                  <a:pt x="661" y="260"/>
                </a:cubicBezTo>
                <a:cubicBezTo>
                  <a:pt x="662" y="260"/>
                  <a:pt x="663" y="260"/>
                  <a:pt x="665" y="260"/>
                </a:cubicBezTo>
                <a:cubicBezTo>
                  <a:pt x="667" y="259"/>
                  <a:pt x="668" y="257"/>
                  <a:pt x="668" y="255"/>
                </a:cubicBezTo>
                <a:cubicBezTo>
                  <a:pt x="668" y="254"/>
                  <a:pt x="668" y="253"/>
                  <a:pt x="668" y="252"/>
                </a:cubicBezTo>
                <a:cubicBezTo>
                  <a:pt x="668" y="252"/>
                  <a:pt x="668" y="252"/>
                  <a:pt x="668" y="252"/>
                </a:cubicBezTo>
                <a:cubicBezTo>
                  <a:pt x="668" y="251"/>
                  <a:pt x="668" y="251"/>
                  <a:pt x="668" y="251"/>
                </a:cubicBezTo>
                <a:cubicBezTo>
                  <a:pt x="666" y="250"/>
                  <a:pt x="666" y="250"/>
                  <a:pt x="668" y="248"/>
                </a:cubicBezTo>
                <a:cubicBezTo>
                  <a:pt x="668" y="248"/>
                  <a:pt x="668" y="248"/>
                  <a:pt x="668" y="248"/>
                </a:cubicBezTo>
                <a:cubicBezTo>
                  <a:pt x="668" y="247"/>
                  <a:pt x="668" y="247"/>
                  <a:pt x="668" y="248"/>
                </a:cubicBezTo>
                <a:cubicBezTo>
                  <a:pt x="668" y="248"/>
                  <a:pt x="668" y="248"/>
                  <a:pt x="668" y="248"/>
                </a:cubicBezTo>
                <a:cubicBezTo>
                  <a:pt x="668" y="248"/>
                  <a:pt x="668" y="248"/>
                  <a:pt x="668" y="248"/>
                </a:cubicBezTo>
                <a:cubicBezTo>
                  <a:pt x="668" y="249"/>
                  <a:pt x="668" y="250"/>
                  <a:pt x="668" y="251"/>
                </a:cubicBezTo>
                <a:cubicBezTo>
                  <a:pt x="668" y="251"/>
                  <a:pt x="668" y="251"/>
                  <a:pt x="668" y="251"/>
                </a:cubicBezTo>
                <a:cubicBezTo>
                  <a:pt x="668" y="252"/>
                  <a:pt x="668" y="252"/>
                  <a:pt x="668" y="252"/>
                </a:cubicBezTo>
                <a:cubicBezTo>
                  <a:pt x="670" y="252"/>
                  <a:pt x="671" y="253"/>
                  <a:pt x="673" y="254"/>
                </a:cubicBezTo>
                <a:cubicBezTo>
                  <a:pt x="673" y="254"/>
                  <a:pt x="674" y="255"/>
                  <a:pt x="674" y="255"/>
                </a:cubicBezTo>
                <a:cubicBezTo>
                  <a:pt x="674" y="256"/>
                  <a:pt x="674" y="256"/>
                  <a:pt x="674" y="256"/>
                </a:cubicBezTo>
                <a:cubicBezTo>
                  <a:pt x="673" y="258"/>
                  <a:pt x="672" y="259"/>
                  <a:pt x="672" y="260"/>
                </a:cubicBezTo>
                <a:cubicBezTo>
                  <a:pt x="672" y="262"/>
                  <a:pt x="674" y="263"/>
                  <a:pt x="674" y="264"/>
                </a:cubicBezTo>
                <a:cubicBezTo>
                  <a:pt x="675" y="267"/>
                  <a:pt x="676" y="270"/>
                  <a:pt x="678" y="272"/>
                </a:cubicBezTo>
                <a:cubicBezTo>
                  <a:pt x="679" y="272"/>
                  <a:pt x="679" y="273"/>
                  <a:pt x="678" y="274"/>
                </a:cubicBezTo>
                <a:cubicBezTo>
                  <a:pt x="677" y="274"/>
                  <a:pt x="676" y="274"/>
                  <a:pt x="675" y="275"/>
                </a:cubicBezTo>
                <a:cubicBezTo>
                  <a:pt x="675" y="275"/>
                  <a:pt x="674" y="276"/>
                  <a:pt x="674" y="277"/>
                </a:cubicBezTo>
                <a:cubicBezTo>
                  <a:pt x="674" y="277"/>
                  <a:pt x="674" y="278"/>
                  <a:pt x="675" y="278"/>
                </a:cubicBezTo>
                <a:cubicBezTo>
                  <a:pt x="677" y="279"/>
                  <a:pt x="679" y="277"/>
                  <a:pt x="682" y="278"/>
                </a:cubicBezTo>
                <a:cubicBezTo>
                  <a:pt x="682" y="278"/>
                  <a:pt x="682" y="279"/>
                  <a:pt x="682" y="279"/>
                </a:cubicBezTo>
                <a:cubicBezTo>
                  <a:pt x="683" y="279"/>
                  <a:pt x="683" y="280"/>
                  <a:pt x="682" y="280"/>
                </a:cubicBezTo>
                <a:cubicBezTo>
                  <a:pt x="681" y="281"/>
                  <a:pt x="680" y="281"/>
                  <a:pt x="680" y="281"/>
                </a:cubicBezTo>
                <a:cubicBezTo>
                  <a:pt x="679" y="282"/>
                  <a:pt x="679" y="283"/>
                  <a:pt x="679" y="284"/>
                </a:cubicBezTo>
                <a:cubicBezTo>
                  <a:pt x="680" y="284"/>
                  <a:pt x="680" y="284"/>
                  <a:pt x="681" y="284"/>
                </a:cubicBezTo>
                <a:cubicBezTo>
                  <a:pt x="681" y="284"/>
                  <a:pt x="682" y="284"/>
                  <a:pt x="683" y="284"/>
                </a:cubicBezTo>
                <a:cubicBezTo>
                  <a:pt x="685" y="283"/>
                  <a:pt x="687" y="284"/>
                  <a:pt x="687" y="286"/>
                </a:cubicBezTo>
                <a:cubicBezTo>
                  <a:pt x="687" y="287"/>
                  <a:pt x="688" y="288"/>
                  <a:pt x="688" y="288"/>
                </a:cubicBezTo>
                <a:cubicBezTo>
                  <a:pt x="691" y="289"/>
                  <a:pt x="691" y="291"/>
                  <a:pt x="691" y="294"/>
                </a:cubicBezTo>
                <a:cubicBezTo>
                  <a:pt x="690" y="296"/>
                  <a:pt x="690" y="299"/>
                  <a:pt x="690" y="302"/>
                </a:cubicBezTo>
                <a:cubicBezTo>
                  <a:pt x="690" y="303"/>
                  <a:pt x="689" y="305"/>
                  <a:pt x="688" y="305"/>
                </a:cubicBezTo>
                <a:cubicBezTo>
                  <a:pt x="686" y="305"/>
                  <a:pt x="685" y="306"/>
                  <a:pt x="684" y="308"/>
                </a:cubicBezTo>
                <a:cubicBezTo>
                  <a:pt x="682" y="310"/>
                  <a:pt x="680" y="312"/>
                  <a:pt x="677" y="313"/>
                </a:cubicBezTo>
                <a:cubicBezTo>
                  <a:pt x="673" y="317"/>
                  <a:pt x="671" y="317"/>
                  <a:pt x="674" y="324"/>
                </a:cubicBezTo>
                <a:cubicBezTo>
                  <a:pt x="674" y="324"/>
                  <a:pt x="674" y="325"/>
                  <a:pt x="673" y="325"/>
                </a:cubicBezTo>
                <a:cubicBezTo>
                  <a:pt x="670" y="325"/>
                  <a:pt x="668" y="326"/>
                  <a:pt x="665" y="327"/>
                </a:cubicBezTo>
                <a:cubicBezTo>
                  <a:pt x="662" y="328"/>
                  <a:pt x="659" y="328"/>
                  <a:pt x="657" y="326"/>
                </a:cubicBezTo>
                <a:cubicBezTo>
                  <a:pt x="655" y="326"/>
                  <a:pt x="654" y="325"/>
                  <a:pt x="652" y="324"/>
                </a:cubicBezTo>
                <a:cubicBezTo>
                  <a:pt x="652" y="324"/>
                  <a:pt x="651" y="324"/>
                  <a:pt x="650" y="324"/>
                </a:cubicBezTo>
                <a:cubicBezTo>
                  <a:pt x="649" y="326"/>
                  <a:pt x="647" y="328"/>
                  <a:pt x="645" y="329"/>
                </a:cubicBezTo>
                <a:cubicBezTo>
                  <a:pt x="645" y="330"/>
                  <a:pt x="644" y="331"/>
                  <a:pt x="643" y="332"/>
                </a:cubicBezTo>
                <a:cubicBezTo>
                  <a:pt x="643" y="334"/>
                  <a:pt x="643" y="336"/>
                  <a:pt x="644" y="337"/>
                </a:cubicBezTo>
                <a:cubicBezTo>
                  <a:pt x="647" y="340"/>
                  <a:pt x="650" y="342"/>
                  <a:pt x="654" y="340"/>
                </a:cubicBezTo>
                <a:cubicBezTo>
                  <a:pt x="655" y="339"/>
                  <a:pt x="656" y="339"/>
                  <a:pt x="657" y="339"/>
                </a:cubicBezTo>
                <a:cubicBezTo>
                  <a:pt x="658" y="339"/>
                  <a:pt x="659" y="339"/>
                  <a:pt x="659" y="339"/>
                </a:cubicBezTo>
                <a:cubicBezTo>
                  <a:pt x="662" y="340"/>
                  <a:pt x="665" y="339"/>
                  <a:pt x="668" y="340"/>
                </a:cubicBezTo>
                <a:cubicBezTo>
                  <a:pt x="670" y="340"/>
                  <a:pt x="671" y="341"/>
                  <a:pt x="672" y="342"/>
                </a:cubicBezTo>
                <a:cubicBezTo>
                  <a:pt x="673" y="345"/>
                  <a:pt x="674" y="348"/>
                  <a:pt x="676" y="350"/>
                </a:cubicBezTo>
                <a:cubicBezTo>
                  <a:pt x="677" y="352"/>
                  <a:pt x="678" y="353"/>
                  <a:pt x="677" y="355"/>
                </a:cubicBezTo>
                <a:cubicBezTo>
                  <a:pt x="676" y="356"/>
                  <a:pt x="677" y="357"/>
                  <a:pt x="677" y="358"/>
                </a:cubicBezTo>
                <a:cubicBezTo>
                  <a:pt x="679" y="360"/>
                  <a:pt x="681" y="362"/>
                  <a:pt x="683" y="363"/>
                </a:cubicBezTo>
                <a:cubicBezTo>
                  <a:pt x="683" y="364"/>
                  <a:pt x="683" y="364"/>
                  <a:pt x="683" y="364"/>
                </a:cubicBezTo>
                <a:cubicBezTo>
                  <a:pt x="684" y="364"/>
                  <a:pt x="684" y="364"/>
                  <a:pt x="684" y="364"/>
                </a:cubicBezTo>
                <a:cubicBezTo>
                  <a:pt x="684" y="363"/>
                  <a:pt x="684" y="363"/>
                  <a:pt x="684" y="363"/>
                </a:cubicBezTo>
                <a:cubicBezTo>
                  <a:pt x="685" y="364"/>
                  <a:pt x="687" y="366"/>
                  <a:pt x="688" y="367"/>
                </a:cubicBezTo>
                <a:cubicBezTo>
                  <a:pt x="691" y="370"/>
                  <a:pt x="693" y="372"/>
                  <a:pt x="697" y="373"/>
                </a:cubicBezTo>
                <a:cubicBezTo>
                  <a:pt x="698" y="373"/>
                  <a:pt x="700" y="375"/>
                  <a:pt x="701" y="375"/>
                </a:cubicBezTo>
                <a:cubicBezTo>
                  <a:pt x="703" y="376"/>
                  <a:pt x="704" y="377"/>
                  <a:pt x="706" y="377"/>
                </a:cubicBezTo>
                <a:cubicBezTo>
                  <a:pt x="706" y="377"/>
                  <a:pt x="707" y="377"/>
                  <a:pt x="707" y="376"/>
                </a:cubicBezTo>
                <a:cubicBezTo>
                  <a:pt x="708" y="375"/>
                  <a:pt x="708" y="373"/>
                  <a:pt x="708" y="371"/>
                </a:cubicBezTo>
                <a:cubicBezTo>
                  <a:pt x="705" y="367"/>
                  <a:pt x="703" y="363"/>
                  <a:pt x="699" y="359"/>
                </a:cubicBezTo>
                <a:cubicBezTo>
                  <a:pt x="698" y="358"/>
                  <a:pt x="698" y="357"/>
                  <a:pt x="698" y="355"/>
                </a:cubicBezTo>
                <a:cubicBezTo>
                  <a:pt x="698" y="355"/>
                  <a:pt x="698" y="355"/>
                  <a:pt x="698" y="355"/>
                </a:cubicBezTo>
                <a:cubicBezTo>
                  <a:pt x="698" y="355"/>
                  <a:pt x="697" y="354"/>
                  <a:pt x="697" y="354"/>
                </a:cubicBezTo>
                <a:cubicBezTo>
                  <a:pt x="697" y="354"/>
                  <a:pt x="697" y="354"/>
                  <a:pt x="697" y="354"/>
                </a:cubicBezTo>
                <a:cubicBezTo>
                  <a:pt x="697" y="354"/>
                  <a:pt x="697" y="354"/>
                  <a:pt x="697" y="354"/>
                </a:cubicBezTo>
                <a:cubicBezTo>
                  <a:pt x="697" y="354"/>
                  <a:pt x="697" y="354"/>
                  <a:pt x="697" y="354"/>
                </a:cubicBezTo>
                <a:cubicBezTo>
                  <a:pt x="698" y="354"/>
                  <a:pt x="698" y="355"/>
                  <a:pt x="698" y="355"/>
                </a:cubicBezTo>
                <a:cubicBezTo>
                  <a:pt x="698" y="355"/>
                  <a:pt x="698" y="355"/>
                  <a:pt x="698" y="355"/>
                </a:cubicBezTo>
                <a:cubicBezTo>
                  <a:pt x="700" y="356"/>
                  <a:pt x="703" y="357"/>
                  <a:pt x="705" y="360"/>
                </a:cubicBezTo>
                <a:cubicBezTo>
                  <a:pt x="706" y="361"/>
                  <a:pt x="708" y="363"/>
                  <a:pt x="710" y="364"/>
                </a:cubicBezTo>
                <a:cubicBezTo>
                  <a:pt x="712" y="364"/>
                  <a:pt x="713" y="366"/>
                  <a:pt x="714" y="367"/>
                </a:cubicBezTo>
                <a:cubicBezTo>
                  <a:pt x="715" y="369"/>
                  <a:pt x="715" y="370"/>
                  <a:pt x="716" y="372"/>
                </a:cubicBezTo>
                <a:cubicBezTo>
                  <a:pt x="717" y="372"/>
                  <a:pt x="717" y="373"/>
                  <a:pt x="718" y="373"/>
                </a:cubicBezTo>
                <a:cubicBezTo>
                  <a:pt x="718" y="372"/>
                  <a:pt x="719" y="372"/>
                  <a:pt x="718" y="371"/>
                </a:cubicBezTo>
                <a:cubicBezTo>
                  <a:pt x="717" y="369"/>
                  <a:pt x="717" y="367"/>
                  <a:pt x="719" y="365"/>
                </a:cubicBezTo>
                <a:cubicBezTo>
                  <a:pt x="720" y="363"/>
                  <a:pt x="720" y="362"/>
                  <a:pt x="722" y="361"/>
                </a:cubicBezTo>
                <a:cubicBezTo>
                  <a:pt x="723" y="360"/>
                  <a:pt x="723" y="358"/>
                  <a:pt x="723" y="357"/>
                </a:cubicBezTo>
                <a:cubicBezTo>
                  <a:pt x="723" y="356"/>
                  <a:pt x="723" y="355"/>
                  <a:pt x="722" y="354"/>
                </a:cubicBezTo>
                <a:cubicBezTo>
                  <a:pt x="721" y="351"/>
                  <a:pt x="720" y="348"/>
                  <a:pt x="721" y="345"/>
                </a:cubicBezTo>
                <a:cubicBezTo>
                  <a:pt x="721" y="343"/>
                  <a:pt x="720" y="342"/>
                  <a:pt x="718" y="341"/>
                </a:cubicBezTo>
                <a:cubicBezTo>
                  <a:pt x="717" y="340"/>
                  <a:pt x="715" y="338"/>
                  <a:pt x="714" y="337"/>
                </a:cubicBezTo>
                <a:cubicBezTo>
                  <a:pt x="713" y="336"/>
                  <a:pt x="713" y="335"/>
                  <a:pt x="713" y="334"/>
                </a:cubicBezTo>
                <a:cubicBezTo>
                  <a:pt x="713" y="331"/>
                  <a:pt x="712" y="329"/>
                  <a:pt x="710" y="327"/>
                </a:cubicBezTo>
                <a:cubicBezTo>
                  <a:pt x="710" y="326"/>
                  <a:pt x="710" y="326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1" y="325"/>
                  <a:pt x="711" y="325"/>
                  <a:pt x="712" y="325"/>
                </a:cubicBezTo>
                <a:cubicBezTo>
                  <a:pt x="714" y="325"/>
                  <a:pt x="715" y="325"/>
                  <a:pt x="715" y="322"/>
                </a:cubicBezTo>
                <a:cubicBezTo>
                  <a:pt x="715" y="322"/>
                  <a:pt x="716" y="321"/>
                  <a:pt x="716" y="320"/>
                </a:cubicBezTo>
                <a:cubicBezTo>
                  <a:pt x="716" y="319"/>
                  <a:pt x="718" y="319"/>
                  <a:pt x="718" y="320"/>
                </a:cubicBezTo>
                <a:cubicBezTo>
                  <a:pt x="719" y="322"/>
                  <a:pt x="721" y="323"/>
                  <a:pt x="722" y="325"/>
                </a:cubicBezTo>
                <a:cubicBezTo>
                  <a:pt x="723" y="327"/>
                  <a:pt x="725" y="329"/>
                  <a:pt x="725" y="332"/>
                </a:cubicBezTo>
                <a:cubicBezTo>
                  <a:pt x="725" y="333"/>
                  <a:pt x="725" y="334"/>
                  <a:pt x="726" y="335"/>
                </a:cubicBezTo>
                <a:cubicBezTo>
                  <a:pt x="726" y="336"/>
                  <a:pt x="726" y="336"/>
                  <a:pt x="726" y="337"/>
                </a:cubicBezTo>
                <a:cubicBezTo>
                  <a:pt x="728" y="338"/>
                  <a:pt x="730" y="340"/>
                  <a:pt x="732" y="340"/>
                </a:cubicBezTo>
                <a:cubicBezTo>
                  <a:pt x="733" y="341"/>
                  <a:pt x="734" y="340"/>
                  <a:pt x="734" y="340"/>
                </a:cubicBezTo>
                <a:cubicBezTo>
                  <a:pt x="734" y="338"/>
                  <a:pt x="735" y="336"/>
                  <a:pt x="735" y="335"/>
                </a:cubicBezTo>
                <a:cubicBezTo>
                  <a:pt x="735" y="334"/>
                  <a:pt x="736" y="333"/>
                  <a:pt x="737" y="332"/>
                </a:cubicBezTo>
                <a:cubicBezTo>
                  <a:pt x="738" y="332"/>
                  <a:pt x="739" y="332"/>
                  <a:pt x="740" y="332"/>
                </a:cubicBezTo>
                <a:cubicBezTo>
                  <a:pt x="744" y="330"/>
                  <a:pt x="745" y="326"/>
                  <a:pt x="749" y="324"/>
                </a:cubicBezTo>
                <a:cubicBezTo>
                  <a:pt x="750" y="323"/>
                  <a:pt x="751" y="322"/>
                  <a:pt x="752" y="321"/>
                </a:cubicBezTo>
                <a:cubicBezTo>
                  <a:pt x="752" y="320"/>
                  <a:pt x="752" y="319"/>
                  <a:pt x="752" y="318"/>
                </a:cubicBezTo>
                <a:cubicBezTo>
                  <a:pt x="751" y="316"/>
                  <a:pt x="750" y="315"/>
                  <a:pt x="748" y="314"/>
                </a:cubicBezTo>
                <a:cubicBezTo>
                  <a:pt x="747" y="314"/>
                  <a:pt x="745" y="314"/>
                  <a:pt x="745" y="313"/>
                </a:cubicBezTo>
                <a:cubicBezTo>
                  <a:pt x="745" y="313"/>
                  <a:pt x="745" y="313"/>
                  <a:pt x="745" y="313"/>
                </a:cubicBezTo>
                <a:cubicBezTo>
                  <a:pt x="745" y="313"/>
                  <a:pt x="745" y="313"/>
                  <a:pt x="745" y="312"/>
                </a:cubicBezTo>
                <a:cubicBezTo>
                  <a:pt x="745" y="312"/>
                  <a:pt x="745" y="313"/>
                  <a:pt x="745" y="313"/>
                </a:cubicBezTo>
                <a:cubicBezTo>
                  <a:pt x="744" y="312"/>
                  <a:pt x="744" y="311"/>
                  <a:pt x="745" y="311"/>
                </a:cubicBezTo>
                <a:cubicBezTo>
                  <a:pt x="745" y="311"/>
                  <a:pt x="745" y="311"/>
                  <a:pt x="745" y="311"/>
                </a:cubicBezTo>
                <a:cubicBezTo>
                  <a:pt x="745" y="311"/>
                  <a:pt x="745" y="311"/>
                  <a:pt x="745" y="311"/>
                </a:cubicBezTo>
                <a:cubicBezTo>
                  <a:pt x="745" y="311"/>
                  <a:pt x="745" y="311"/>
                  <a:pt x="745" y="311"/>
                </a:cubicBezTo>
                <a:cubicBezTo>
                  <a:pt x="744" y="310"/>
                  <a:pt x="744" y="310"/>
                  <a:pt x="744" y="310"/>
                </a:cubicBezTo>
                <a:cubicBezTo>
                  <a:pt x="743" y="309"/>
                  <a:pt x="742" y="310"/>
                  <a:pt x="742" y="310"/>
                </a:cubicBezTo>
                <a:cubicBezTo>
                  <a:pt x="741" y="309"/>
                  <a:pt x="741" y="310"/>
                  <a:pt x="740" y="309"/>
                </a:cubicBezTo>
                <a:cubicBezTo>
                  <a:pt x="739" y="309"/>
                  <a:pt x="738" y="308"/>
                  <a:pt x="739" y="307"/>
                </a:cubicBezTo>
                <a:cubicBezTo>
                  <a:pt x="740" y="304"/>
                  <a:pt x="740" y="304"/>
                  <a:pt x="738" y="303"/>
                </a:cubicBezTo>
                <a:cubicBezTo>
                  <a:pt x="737" y="302"/>
                  <a:pt x="735" y="301"/>
                  <a:pt x="735" y="299"/>
                </a:cubicBezTo>
                <a:cubicBezTo>
                  <a:pt x="734" y="299"/>
                  <a:pt x="732" y="298"/>
                  <a:pt x="731" y="297"/>
                </a:cubicBezTo>
                <a:cubicBezTo>
                  <a:pt x="729" y="297"/>
                  <a:pt x="728" y="296"/>
                  <a:pt x="728" y="294"/>
                </a:cubicBezTo>
                <a:cubicBezTo>
                  <a:pt x="727" y="291"/>
                  <a:pt x="725" y="290"/>
                  <a:pt x="723" y="289"/>
                </a:cubicBezTo>
                <a:cubicBezTo>
                  <a:pt x="722" y="289"/>
                  <a:pt x="721" y="288"/>
                  <a:pt x="722" y="287"/>
                </a:cubicBezTo>
                <a:cubicBezTo>
                  <a:pt x="724" y="285"/>
                  <a:pt x="726" y="283"/>
                  <a:pt x="725" y="280"/>
                </a:cubicBezTo>
                <a:cubicBezTo>
                  <a:pt x="725" y="280"/>
                  <a:pt x="725" y="279"/>
                  <a:pt x="726" y="280"/>
                </a:cubicBezTo>
                <a:cubicBezTo>
                  <a:pt x="727" y="280"/>
                  <a:pt x="729" y="281"/>
                  <a:pt x="730" y="281"/>
                </a:cubicBezTo>
                <a:cubicBezTo>
                  <a:pt x="731" y="281"/>
                  <a:pt x="732" y="280"/>
                  <a:pt x="732" y="280"/>
                </a:cubicBezTo>
                <a:cubicBezTo>
                  <a:pt x="733" y="279"/>
                  <a:pt x="732" y="278"/>
                  <a:pt x="732" y="277"/>
                </a:cubicBezTo>
                <a:cubicBezTo>
                  <a:pt x="732" y="277"/>
                  <a:pt x="732" y="277"/>
                  <a:pt x="732" y="277"/>
                </a:cubicBezTo>
                <a:cubicBezTo>
                  <a:pt x="730" y="275"/>
                  <a:pt x="730" y="274"/>
                  <a:pt x="731" y="272"/>
                </a:cubicBezTo>
                <a:cubicBezTo>
                  <a:pt x="733" y="271"/>
                  <a:pt x="733" y="269"/>
                  <a:pt x="732" y="267"/>
                </a:cubicBezTo>
                <a:cubicBezTo>
                  <a:pt x="731" y="265"/>
                  <a:pt x="730" y="263"/>
                  <a:pt x="730" y="260"/>
                </a:cubicBezTo>
                <a:cubicBezTo>
                  <a:pt x="729" y="256"/>
                  <a:pt x="726" y="253"/>
                  <a:pt x="722" y="253"/>
                </a:cubicBezTo>
                <a:cubicBezTo>
                  <a:pt x="721" y="252"/>
                  <a:pt x="719" y="251"/>
                  <a:pt x="719" y="249"/>
                </a:cubicBezTo>
                <a:cubicBezTo>
                  <a:pt x="719" y="249"/>
                  <a:pt x="718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8" y="246"/>
                  <a:pt x="718" y="244"/>
                  <a:pt x="717" y="242"/>
                </a:cubicBezTo>
                <a:cubicBezTo>
                  <a:pt x="716" y="241"/>
                  <a:pt x="715" y="239"/>
                  <a:pt x="714" y="238"/>
                </a:cubicBezTo>
                <a:cubicBezTo>
                  <a:pt x="713" y="237"/>
                  <a:pt x="712" y="236"/>
                  <a:pt x="710" y="237"/>
                </a:cubicBezTo>
                <a:cubicBezTo>
                  <a:pt x="708" y="238"/>
                  <a:pt x="707" y="238"/>
                  <a:pt x="707" y="237"/>
                </a:cubicBezTo>
                <a:cubicBezTo>
                  <a:pt x="706" y="235"/>
                  <a:pt x="704" y="235"/>
                  <a:pt x="703" y="235"/>
                </a:cubicBezTo>
                <a:cubicBezTo>
                  <a:pt x="702" y="235"/>
                  <a:pt x="702" y="235"/>
                  <a:pt x="702" y="235"/>
                </a:cubicBezTo>
                <a:cubicBezTo>
                  <a:pt x="701" y="235"/>
                  <a:pt x="701" y="234"/>
                  <a:pt x="702" y="234"/>
                </a:cubicBezTo>
                <a:cubicBezTo>
                  <a:pt x="703" y="233"/>
                  <a:pt x="703" y="232"/>
                  <a:pt x="704" y="231"/>
                </a:cubicBezTo>
                <a:cubicBezTo>
                  <a:pt x="704" y="231"/>
                  <a:pt x="704" y="230"/>
                  <a:pt x="704" y="229"/>
                </a:cubicBezTo>
                <a:cubicBezTo>
                  <a:pt x="703" y="229"/>
                  <a:pt x="702" y="228"/>
                  <a:pt x="702" y="228"/>
                </a:cubicBezTo>
                <a:cubicBezTo>
                  <a:pt x="701" y="227"/>
                  <a:pt x="702" y="226"/>
                  <a:pt x="702" y="224"/>
                </a:cubicBezTo>
                <a:cubicBezTo>
                  <a:pt x="702" y="223"/>
                  <a:pt x="702" y="222"/>
                  <a:pt x="701" y="221"/>
                </a:cubicBezTo>
                <a:cubicBezTo>
                  <a:pt x="698" y="218"/>
                  <a:pt x="695" y="217"/>
                  <a:pt x="692" y="214"/>
                </a:cubicBezTo>
                <a:cubicBezTo>
                  <a:pt x="692" y="214"/>
                  <a:pt x="692" y="214"/>
                  <a:pt x="692" y="214"/>
                </a:cubicBezTo>
                <a:cubicBezTo>
                  <a:pt x="692" y="214"/>
                  <a:pt x="692" y="214"/>
                  <a:pt x="692" y="214"/>
                </a:cubicBezTo>
                <a:cubicBezTo>
                  <a:pt x="693" y="215"/>
                  <a:pt x="693" y="215"/>
                  <a:pt x="693" y="215"/>
                </a:cubicBezTo>
                <a:cubicBezTo>
                  <a:pt x="690" y="214"/>
                  <a:pt x="687" y="215"/>
                  <a:pt x="685" y="217"/>
                </a:cubicBezTo>
                <a:cubicBezTo>
                  <a:pt x="683" y="218"/>
                  <a:pt x="680" y="218"/>
                  <a:pt x="678" y="217"/>
                </a:cubicBezTo>
                <a:cubicBezTo>
                  <a:pt x="676" y="216"/>
                  <a:pt x="675" y="217"/>
                  <a:pt x="673" y="218"/>
                </a:cubicBezTo>
                <a:cubicBezTo>
                  <a:pt x="673" y="218"/>
                  <a:pt x="673" y="218"/>
                  <a:pt x="673" y="218"/>
                </a:cubicBezTo>
                <a:cubicBezTo>
                  <a:pt x="673" y="218"/>
                  <a:pt x="673" y="218"/>
                  <a:pt x="672" y="219"/>
                </a:cubicBezTo>
                <a:cubicBezTo>
                  <a:pt x="672" y="218"/>
                  <a:pt x="673" y="218"/>
                  <a:pt x="673" y="218"/>
                </a:cubicBezTo>
                <a:cubicBezTo>
                  <a:pt x="673" y="218"/>
                  <a:pt x="673" y="218"/>
                  <a:pt x="673" y="218"/>
                </a:cubicBezTo>
                <a:cubicBezTo>
                  <a:pt x="674" y="216"/>
                  <a:pt x="674" y="215"/>
                  <a:pt x="674" y="213"/>
                </a:cubicBezTo>
                <a:cubicBezTo>
                  <a:pt x="675" y="209"/>
                  <a:pt x="677" y="206"/>
                  <a:pt x="677" y="202"/>
                </a:cubicBezTo>
                <a:cubicBezTo>
                  <a:pt x="677" y="201"/>
                  <a:pt x="678" y="200"/>
                  <a:pt x="678" y="199"/>
                </a:cubicBezTo>
                <a:cubicBezTo>
                  <a:pt x="678" y="198"/>
                  <a:pt x="678" y="198"/>
                  <a:pt x="678" y="197"/>
                </a:cubicBezTo>
                <a:cubicBezTo>
                  <a:pt x="678" y="194"/>
                  <a:pt x="677" y="193"/>
                  <a:pt x="674" y="192"/>
                </a:cubicBezTo>
                <a:cubicBezTo>
                  <a:pt x="673" y="192"/>
                  <a:pt x="671" y="192"/>
                  <a:pt x="670" y="192"/>
                </a:cubicBezTo>
                <a:cubicBezTo>
                  <a:pt x="666" y="193"/>
                  <a:pt x="663" y="195"/>
                  <a:pt x="660" y="195"/>
                </a:cubicBezTo>
                <a:cubicBezTo>
                  <a:pt x="657" y="195"/>
                  <a:pt x="654" y="196"/>
                  <a:pt x="652" y="199"/>
                </a:cubicBezTo>
                <a:cubicBezTo>
                  <a:pt x="651" y="200"/>
                  <a:pt x="650" y="201"/>
                  <a:pt x="649" y="202"/>
                </a:cubicBezTo>
                <a:cubicBezTo>
                  <a:pt x="646" y="205"/>
                  <a:pt x="645" y="208"/>
                  <a:pt x="646" y="212"/>
                </a:cubicBezTo>
                <a:cubicBezTo>
                  <a:pt x="647" y="213"/>
                  <a:pt x="647" y="214"/>
                  <a:pt x="646" y="214"/>
                </a:cubicBezTo>
                <a:cubicBezTo>
                  <a:pt x="644" y="214"/>
                  <a:pt x="643" y="215"/>
                  <a:pt x="642" y="216"/>
                </a:cubicBezTo>
                <a:cubicBezTo>
                  <a:pt x="641" y="217"/>
                  <a:pt x="640" y="218"/>
                  <a:pt x="641" y="220"/>
                </a:cubicBezTo>
                <a:cubicBezTo>
                  <a:pt x="641" y="221"/>
                  <a:pt x="642" y="223"/>
                  <a:pt x="642" y="225"/>
                </a:cubicBezTo>
                <a:cubicBezTo>
                  <a:pt x="642" y="225"/>
                  <a:pt x="642" y="226"/>
                  <a:pt x="642" y="226"/>
                </a:cubicBezTo>
                <a:cubicBezTo>
                  <a:pt x="642" y="227"/>
                  <a:pt x="642" y="227"/>
                  <a:pt x="642" y="227"/>
                </a:cubicBezTo>
                <a:cubicBezTo>
                  <a:pt x="642" y="227"/>
                  <a:pt x="641" y="228"/>
                  <a:pt x="641" y="227"/>
                </a:cubicBezTo>
                <a:cubicBezTo>
                  <a:pt x="638" y="225"/>
                  <a:pt x="637" y="220"/>
                  <a:pt x="638" y="217"/>
                </a:cubicBezTo>
                <a:cubicBezTo>
                  <a:pt x="638" y="217"/>
                  <a:pt x="638" y="217"/>
                  <a:pt x="638" y="216"/>
                </a:cubicBezTo>
                <a:cubicBezTo>
                  <a:pt x="639" y="215"/>
                  <a:pt x="639" y="214"/>
                  <a:pt x="640" y="213"/>
                </a:cubicBezTo>
                <a:cubicBezTo>
                  <a:pt x="641" y="211"/>
                  <a:pt x="642" y="209"/>
                  <a:pt x="641" y="207"/>
                </a:cubicBezTo>
                <a:cubicBezTo>
                  <a:pt x="641" y="205"/>
                  <a:pt x="642" y="204"/>
                  <a:pt x="643" y="203"/>
                </a:cubicBezTo>
                <a:cubicBezTo>
                  <a:pt x="644" y="202"/>
                  <a:pt x="645" y="201"/>
                  <a:pt x="646" y="200"/>
                </a:cubicBezTo>
                <a:cubicBezTo>
                  <a:pt x="649" y="196"/>
                  <a:pt x="653" y="193"/>
                  <a:pt x="657" y="191"/>
                </a:cubicBezTo>
                <a:cubicBezTo>
                  <a:pt x="658" y="191"/>
                  <a:pt x="658" y="191"/>
                  <a:pt x="658" y="190"/>
                </a:cubicBezTo>
                <a:cubicBezTo>
                  <a:pt x="659" y="190"/>
                  <a:pt x="659" y="189"/>
                  <a:pt x="658" y="189"/>
                </a:cubicBezTo>
                <a:cubicBezTo>
                  <a:pt x="658" y="188"/>
                  <a:pt x="657" y="187"/>
                  <a:pt x="656" y="186"/>
                </a:cubicBezTo>
                <a:cubicBezTo>
                  <a:pt x="650" y="184"/>
                  <a:pt x="644" y="185"/>
                  <a:pt x="639" y="188"/>
                </a:cubicBezTo>
                <a:cubicBezTo>
                  <a:pt x="637" y="190"/>
                  <a:pt x="635" y="192"/>
                  <a:pt x="632" y="193"/>
                </a:cubicBezTo>
                <a:cubicBezTo>
                  <a:pt x="629" y="196"/>
                  <a:pt x="627" y="201"/>
                  <a:pt x="623" y="203"/>
                </a:cubicBezTo>
                <a:cubicBezTo>
                  <a:pt x="623" y="203"/>
                  <a:pt x="623" y="204"/>
                  <a:pt x="622" y="204"/>
                </a:cubicBezTo>
                <a:cubicBezTo>
                  <a:pt x="622" y="205"/>
                  <a:pt x="621" y="206"/>
                  <a:pt x="620" y="207"/>
                </a:cubicBezTo>
                <a:cubicBezTo>
                  <a:pt x="620" y="208"/>
                  <a:pt x="620" y="210"/>
                  <a:pt x="619" y="210"/>
                </a:cubicBezTo>
                <a:cubicBezTo>
                  <a:pt x="615" y="213"/>
                  <a:pt x="614" y="218"/>
                  <a:pt x="612" y="222"/>
                </a:cubicBezTo>
                <a:cubicBezTo>
                  <a:pt x="611" y="224"/>
                  <a:pt x="612" y="226"/>
                  <a:pt x="615" y="227"/>
                </a:cubicBezTo>
                <a:cubicBezTo>
                  <a:pt x="617" y="227"/>
                  <a:pt x="619" y="228"/>
                  <a:pt x="621" y="229"/>
                </a:cubicBezTo>
                <a:cubicBezTo>
                  <a:pt x="622" y="230"/>
                  <a:pt x="622" y="230"/>
                  <a:pt x="623" y="231"/>
                </a:cubicBezTo>
                <a:cubicBezTo>
                  <a:pt x="623" y="231"/>
                  <a:pt x="623" y="232"/>
                  <a:pt x="623" y="233"/>
                </a:cubicBezTo>
                <a:cubicBezTo>
                  <a:pt x="622" y="233"/>
                  <a:pt x="622" y="233"/>
                  <a:pt x="621" y="233"/>
                </a:cubicBezTo>
                <a:cubicBezTo>
                  <a:pt x="620" y="232"/>
                  <a:pt x="618" y="231"/>
                  <a:pt x="617" y="230"/>
                </a:cubicBezTo>
                <a:cubicBezTo>
                  <a:pt x="615" y="229"/>
                  <a:pt x="612" y="231"/>
                  <a:pt x="612" y="233"/>
                </a:cubicBezTo>
                <a:cubicBezTo>
                  <a:pt x="612" y="235"/>
                  <a:pt x="612" y="236"/>
                  <a:pt x="612" y="238"/>
                </a:cubicBezTo>
                <a:cubicBezTo>
                  <a:pt x="612" y="240"/>
                  <a:pt x="614" y="241"/>
                  <a:pt x="615" y="243"/>
                </a:cubicBezTo>
                <a:cubicBezTo>
                  <a:pt x="616" y="244"/>
                  <a:pt x="617" y="244"/>
                  <a:pt x="619" y="245"/>
                </a:cubicBezTo>
                <a:cubicBezTo>
                  <a:pt x="620" y="245"/>
                  <a:pt x="621" y="245"/>
                  <a:pt x="621" y="245"/>
                </a:cubicBezTo>
                <a:cubicBezTo>
                  <a:pt x="623" y="245"/>
                  <a:pt x="624" y="246"/>
                  <a:pt x="624" y="248"/>
                </a:cubicBezTo>
                <a:cubicBezTo>
                  <a:pt x="626" y="249"/>
                  <a:pt x="627" y="251"/>
                  <a:pt x="630" y="250"/>
                </a:cubicBezTo>
                <a:cubicBezTo>
                  <a:pt x="632" y="250"/>
                  <a:pt x="632" y="251"/>
                  <a:pt x="633" y="253"/>
                </a:cubicBezTo>
                <a:cubicBezTo>
                  <a:pt x="635" y="253"/>
                  <a:pt x="636" y="253"/>
                  <a:pt x="638" y="255"/>
                </a:cubicBezTo>
                <a:cubicBezTo>
                  <a:pt x="639" y="255"/>
                  <a:pt x="640" y="254"/>
                  <a:pt x="640" y="254"/>
                </a:cubicBezTo>
                <a:close/>
                <a:moveTo>
                  <a:pt x="685" y="339"/>
                </a:moveTo>
                <a:cubicBezTo>
                  <a:pt x="685" y="339"/>
                  <a:pt x="684" y="338"/>
                  <a:pt x="684" y="338"/>
                </a:cubicBezTo>
                <a:cubicBezTo>
                  <a:pt x="683" y="338"/>
                  <a:pt x="683" y="338"/>
                  <a:pt x="683" y="337"/>
                </a:cubicBezTo>
                <a:cubicBezTo>
                  <a:pt x="684" y="336"/>
                  <a:pt x="685" y="334"/>
                  <a:pt x="686" y="333"/>
                </a:cubicBezTo>
                <a:cubicBezTo>
                  <a:pt x="686" y="332"/>
                  <a:pt x="687" y="332"/>
                  <a:pt x="687" y="332"/>
                </a:cubicBezTo>
                <a:cubicBezTo>
                  <a:pt x="687" y="332"/>
                  <a:pt x="688" y="333"/>
                  <a:pt x="688" y="333"/>
                </a:cubicBezTo>
                <a:cubicBezTo>
                  <a:pt x="688" y="334"/>
                  <a:pt x="688" y="334"/>
                  <a:pt x="688" y="335"/>
                </a:cubicBezTo>
                <a:cubicBezTo>
                  <a:pt x="688" y="337"/>
                  <a:pt x="687" y="338"/>
                  <a:pt x="685" y="339"/>
                </a:cubicBezTo>
                <a:close/>
                <a:moveTo>
                  <a:pt x="726" y="262"/>
                </a:moveTo>
                <a:cubicBezTo>
                  <a:pt x="726" y="262"/>
                  <a:pt x="727" y="263"/>
                  <a:pt x="727" y="263"/>
                </a:cubicBezTo>
                <a:cubicBezTo>
                  <a:pt x="727" y="264"/>
                  <a:pt x="726" y="265"/>
                  <a:pt x="726" y="265"/>
                </a:cubicBezTo>
                <a:cubicBezTo>
                  <a:pt x="726" y="265"/>
                  <a:pt x="726" y="265"/>
                  <a:pt x="726" y="265"/>
                </a:cubicBezTo>
                <a:cubicBezTo>
                  <a:pt x="725" y="266"/>
                  <a:pt x="725" y="266"/>
                  <a:pt x="725" y="266"/>
                </a:cubicBezTo>
                <a:cubicBezTo>
                  <a:pt x="726" y="265"/>
                  <a:pt x="726" y="265"/>
                  <a:pt x="726" y="265"/>
                </a:cubicBezTo>
                <a:cubicBezTo>
                  <a:pt x="726" y="265"/>
                  <a:pt x="726" y="265"/>
                  <a:pt x="726" y="265"/>
                </a:cubicBezTo>
                <a:cubicBezTo>
                  <a:pt x="725" y="264"/>
                  <a:pt x="725" y="264"/>
                  <a:pt x="725" y="263"/>
                </a:cubicBezTo>
                <a:cubicBezTo>
                  <a:pt x="725" y="263"/>
                  <a:pt x="726" y="263"/>
                  <a:pt x="726" y="262"/>
                </a:cubicBezTo>
                <a:close/>
                <a:moveTo>
                  <a:pt x="671" y="220"/>
                </a:moveTo>
                <a:cubicBezTo>
                  <a:pt x="672" y="219"/>
                  <a:pt x="672" y="219"/>
                  <a:pt x="672" y="219"/>
                </a:cubicBezTo>
                <a:cubicBezTo>
                  <a:pt x="672" y="219"/>
                  <a:pt x="672" y="219"/>
                  <a:pt x="672" y="220"/>
                </a:cubicBezTo>
                <a:cubicBezTo>
                  <a:pt x="672" y="220"/>
                  <a:pt x="671" y="220"/>
                  <a:pt x="671" y="220"/>
                </a:cubicBezTo>
                <a:close/>
                <a:moveTo>
                  <a:pt x="639" y="231"/>
                </a:moveTo>
                <a:cubicBezTo>
                  <a:pt x="640" y="231"/>
                  <a:pt x="640" y="231"/>
                  <a:pt x="640" y="231"/>
                </a:cubicBezTo>
                <a:cubicBezTo>
                  <a:pt x="639" y="232"/>
                  <a:pt x="639" y="232"/>
                  <a:pt x="639" y="232"/>
                </a:cubicBezTo>
                <a:lnTo>
                  <a:pt x="639" y="231"/>
                </a:lnTo>
                <a:close/>
                <a:moveTo>
                  <a:pt x="489" y="157"/>
                </a:moveTo>
                <a:cubicBezTo>
                  <a:pt x="489" y="157"/>
                  <a:pt x="489" y="157"/>
                  <a:pt x="489" y="157"/>
                </a:cubicBezTo>
                <a:cubicBezTo>
                  <a:pt x="489" y="157"/>
                  <a:pt x="489" y="157"/>
                  <a:pt x="489" y="157"/>
                </a:cubicBezTo>
                <a:cubicBezTo>
                  <a:pt x="489" y="157"/>
                  <a:pt x="489" y="157"/>
                  <a:pt x="489" y="157"/>
                </a:cubicBezTo>
                <a:cubicBezTo>
                  <a:pt x="489" y="157"/>
                  <a:pt x="489" y="157"/>
                  <a:pt x="489" y="157"/>
                </a:cubicBezTo>
                <a:close/>
                <a:moveTo>
                  <a:pt x="489" y="157"/>
                </a:moveTo>
                <a:cubicBezTo>
                  <a:pt x="488" y="158"/>
                  <a:pt x="487" y="158"/>
                  <a:pt x="485" y="158"/>
                </a:cubicBezTo>
                <a:cubicBezTo>
                  <a:pt x="484" y="158"/>
                  <a:pt x="482" y="158"/>
                  <a:pt x="480" y="159"/>
                </a:cubicBezTo>
                <a:cubicBezTo>
                  <a:pt x="480" y="159"/>
                  <a:pt x="480" y="159"/>
                  <a:pt x="479" y="160"/>
                </a:cubicBezTo>
                <a:cubicBezTo>
                  <a:pt x="476" y="162"/>
                  <a:pt x="471" y="163"/>
                  <a:pt x="467" y="165"/>
                </a:cubicBezTo>
                <a:cubicBezTo>
                  <a:pt x="465" y="166"/>
                  <a:pt x="464" y="167"/>
                  <a:pt x="463" y="169"/>
                </a:cubicBezTo>
                <a:cubicBezTo>
                  <a:pt x="463" y="170"/>
                  <a:pt x="462" y="171"/>
                  <a:pt x="462" y="171"/>
                </a:cubicBezTo>
                <a:cubicBezTo>
                  <a:pt x="460" y="172"/>
                  <a:pt x="459" y="172"/>
                  <a:pt x="458" y="173"/>
                </a:cubicBezTo>
                <a:cubicBezTo>
                  <a:pt x="456" y="174"/>
                  <a:pt x="455" y="176"/>
                  <a:pt x="454" y="178"/>
                </a:cubicBezTo>
                <a:cubicBezTo>
                  <a:pt x="454" y="179"/>
                  <a:pt x="455" y="181"/>
                  <a:pt x="456" y="182"/>
                </a:cubicBezTo>
                <a:cubicBezTo>
                  <a:pt x="456" y="182"/>
                  <a:pt x="456" y="182"/>
                  <a:pt x="456" y="183"/>
                </a:cubicBezTo>
                <a:cubicBezTo>
                  <a:pt x="456" y="184"/>
                  <a:pt x="457" y="185"/>
                  <a:pt x="459" y="185"/>
                </a:cubicBezTo>
                <a:cubicBezTo>
                  <a:pt x="461" y="185"/>
                  <a:pt x="464" y="185"/>
                  <a:pt x="466" y="186"/>
                </a:cubicBezTo>
                <a:cubicBezTo>
                  <a:pt x="467" y="186"/>
                  <a:pt x="467" y="186"/>
                  <a:pt x="467" y="186"/>
                </a:cubicBezTo>
                <a:cubicBezTo>
                  <a:pt x="467" y="187"/>
                  <a:pt x="467" y="187"/>
                  <a:pt x="466" y="187"/>
                </a:cubicBezTo>
                <a:cubicBezTo>
                  <a:pt x="463" y="188"/>
                  <a:pt x="460" y="188"/>
                  <a:pt x="457" y="188"/>
                </a:cubicBezTo>
                <a:cubicBezTo>
                  <a:pt x="455" y="188"/>
                  <a:pt x="454" y="189"/>
                  <a:pt x="452" y="190"/>
                </a:cubicBezTo>
                <a:cubicBezTo>
                  <a:pt x="452" y="190"/>
                  <a:pt x="451" y="191"/>
                  <a:pt x="451" y="192"/>
                </a:cubicBezTo>
                <a:cubicBezTo>
                  <a:pt x="451" y="193"/>
                  <a:pt x="451" y="194"/>
                  <a:pt x="451" y="196"/>
                </a:cubicBezTo>
                <a:cubicBezTo>
                  <a:pt x="452" y="199"/>
                  <a:pt x="452" y="200"/>
                  <a:pt x="456" y="201"/>
                </a:cubicBezTo>
                <a:cubicBezTo>
                  <a:pt x="461" y="202"/>
                  <a:pt x="466" y="203"/>
                  <a:pt x="471" y="203"/>
                </a:cubicBezTo>
                <a:cubicBezTo>
                  <a:pt x="471" y="203"/>
                  <a:pt x="472" y="203"/>
                  <a:pt x="473" y="203"/>
                </a:cubicBezTo>
                <a:cubicBezTo>
                  <a:pt x="476" y="206"/>
                  <a:pt x="480" y="208"/>
                  <a:pt x="482" y="212"/>
                </a:cubicBezTo>
                <a:cubicBezTo>
                  <a:pt x="482" y="213"/>
                  <a:pt x="482" y="213"/>
                  <a:pt x="482" y="213"/>
                </a:cubicBezTo>
                <a:cubicBezTo>
                  <a:pt x="481" y="213"/>
                  <a:pt x="481" y="213"/>
                  <a:pt x="481" y="213"/>
                </a:cubicBezTo>
                <a:cubicBezTo>
                  <a:pt x="476" y="213"/>
                  <a:pt x="472" y="211"/>
                  <a:pt x="468" y="210"/>
                </a:cubicBezTo>
                <a:cubicBezTo>
                  <a:pt x="467" y="209"/>
                  <a:pt x="465" y="208"/>
                  <a:pt x="464" y="208"/>
                </a:cubicBezTo>
                <a:cubicBezTo>
                  <a:pt x="460" y="207"/>
                  <a:pt x="455" y="207"/>
                  <a:pt x="451" y="207"/>
                </a:cubicBezTo>
                <a:cubicBezTo>
                  <a:pt x="449" y="208"/>
                  <a:pt x="448" y="209"/>
                  <a:pt x="448" y="211"/>
                </a:cubicBezTo>
                <a:cubicBezTo>
                  <a:pt x="447" y="213"/>
                  <a:pt x="446" y="215"/>
                  <a:pt x="447" y="217"/>
                </a:cubicBezTo>
                <a:cubicBezTo>
                  <a:pt x="447" y="222"/>
                  <a:pt x="449" y="225"/>
                  <a:pt x="453" y="226"/>
                </a:cubicBezTo>
                <a:cubicBezTo>
                  <a:pt x="455" y="226"/>
                  <a:pt x="457" y="227"/>
                  <a:pt x="459" y="228"/>
                </a:cubicBezTo>
                <a:cubicBezTo>
                  <a:pt x="459" y="228"/>
                  <a:pt x="460" y="229"/>
                  <a:pt x="460" y="230"/>
                </a:cubicBezTo>
                <a:cubicBezTo>
                  <a:pt x="460" y="231"/>
                  <a:pt x="459" y="232"/>
                  <a:pt x="458" y="234"/>
                </a:cubicBezTo>
                <a:cubicBezTo>
                  <a:pt x="458" y="235"/>
                  <a:pt x="457" y="235"/>
                  <a:pt x="458" y="236"/>
                </a:cubicBezTo>
                <a:cubicBezTo>
                  <a:pt x="458" y="238"/>
                  <a:pt x="458" y="240"/>
                  <a:pt x="459" y="241"/>
                </a:cubicBezTo>
                <a:cubicBezTo>
                  <a:pt x="459" y="242"/>
                  <a:pt x="460" y="242"/>
                  <a:pt x="460" y="242"/>
                </a:cubicBezTo>
                <a:cubicBezTo>
                  <a:pt x="461" y="243"/>
                  <a:pt x="462" y="242"/>
                  <a:pt x="463" y="243"/>
                </a:cubicBezTo>
                <a:cubicBezTo>
                  <a:pt x="467" y="243"/>
                  <a:pt x="471" y="242"/>
                  <a:pt x="475" y="244"/>
                </a:cubicBezTo>
                <a:cubicBezTo>
                  <a:pt x="477" y="244"/>
                  <a:pt x="479" y="244"/>
                  <a:pt x="481" y="243"/>
                </a:cubicBezTo>
                <a:cubicBezTo>
                  <a:pt x="483" y="242"/>
                  <a:pt x="484" y="242"/>
                  <a:pt x="485" y="241"/>
                </a:cubicBezTo>
                <a:cubicBezTo>
                  <a:pt x="487" y="240"/>
                  <a:pt x="489" y="239"/>
                  <a:pt x="491" y="240"/>
                </a:cubicBezTo>
                <a:cubicBezTo>
                  <a:pt x="494" y="240"/>
                  <a:pt x="496" y="239"/>
                  <a:pt x="498" y="238"/>
                </a:cubicBezTo>
                <a:cubicBezTo>
                  <a:pt x="499" y="237"/>
                  <a:pt x="500" y="237"/>
                  <a:pt x="501" y="236"/>
                </a:cubicBezTo>
                <a:cubicBezTo>
                  <a:pt x="501" y="236"/>
                  <a:pt x="502" y="236"/>
                  <a:pt x="502" y="237"/>
                </a:cubicBezTo>
                <a:cubicBezTo>
                  <a:pt x="502" y="237"/>
                  <a:pt x="503" y="237"/>
                  <a:pt x="503" y="238"/>
                </a:cubicBezTo>
                <a:cubicBezTo>
                  <a:pt x="503" y="239"/>
                  <a:pt x="504" y="240"/>
                  <a:pt x="506" y="241"/>
                </a:cubicBezTo>
                <a:cubicBezTo>
                  <a:pt x="508" y="241"/>
                  <a:pt x="507" y="244"/>
                  <a:pt x="508" y="245"/>
                </a:cubicBezTo>
                <a:cubicBezTo>
                  <a:pt x="508" y="245"/>
                  <a:pt x="508" y="245"/>
                  <a:pt x="509" y="246"/>
                </a:cubicBezTo>
                <a:cubicBezTo>
                  <a:pt x="511" y="246"/>
                  <a:pt x="514" y="247"/>
                  <a:pt x="517" y="248"/>
                </a:cubicBezTo>
                <a:cubicBezTo>
                  <a:pt x="520" y="249"/>
                  <a:pt x="523" y="249"/>
                  <a:pt x="526" y="248"/>
                </a:cubicBezTo>
                <a:cubicBezTo>
                  <a:pt x="527" y="247"/>
                  <a:pt x="528" y="247"/>
                  <a:pt x="529" y="245"/>
                </a:cubicBezTo>
                <a:cubicBezTo>
                  <a:pt x="530" y="242"/>
                  <a:pt x="530" y="240"/>
                  <a:pt x="528" y="237"/>
                </a:cubicBezTo>
                <a:cubicBezTo>
                  <a:pt x="528" y="237"/>
                  <a:pt x="528" y="237"/>
                  <a:pt x="527" y="237"/>
                </a:cubicBezTo>
                <a:cubicBezTo>
                  <a:pt x="527" y="238"/>
                  <a:pt x="526" y="239"/>
                  <a:pt x="526" y="239"/>
                </a:cubicBezTo>
                <a:cubicBezTo>
                  <a:pt x="525" y="239"/>
                  <a:pt x="525" y="239"/>
                  <a:pt x="525" y="239"/>
                </a:cubicBezTo>
                <a:cubicBezTo>
                  <a:pt x="524" y="238"/>
                  <a:pt x="524" y="238"/>
                  <a:pt x="525" y="238"/>
                </a:cubicBezTo>
                <a:cubicBezTo>
                  <a:pt x="526" y="237"/>
                  <a:pt x="527" y="237"/>
                  <a:pt x="527" y="237"/>
                </a:cubicBezTo>
                <a:cubicBezTo>
                  <a:pt x="527" y="237"/>
                  <a:pt x="528" y="237"/>
                  <a:pt x="528" y="237"/>
                </a:cubicBezTo>
                <a:cubicBezTo>
                  <a:pt x="528" y="237"/>
                  <a:pt x="528" y="237"/>
                  <a:pt x="528" y="237"/>
                </a:cubicBezTo>
                <a:cubicBezTo>
                  <a:pt x="528" y="237"/>
                  <a:pt x="528" y="237"/>
                  <a:pt x="528" y="237"/>
                </a:cubicBezTo>
                <a:cubicBezTo>
                  <a:pt x="528" y="237"/>
                  <a:pt x="529" y="236"/>
                  <a:pt x="529" y="235"/>
                </a:cubicBezTo>
                <a:cubicBezTo>
                  <a:pt x="530" y="235"/>
                  <a:pt x="531" y="234"/>
                  <a:pt x="532" y="235"/>
                </a:cubicBezTo>
                <a:cubicBezTo>
                  <a:pt x="533" y="237"/>
                  <a:pt x="535" y="237"/>
                  <a:pt x="536" y="239"/>
                </a:cubicBezTo>
                <a:cubicBezTo>
                  <a:pt x="539" y="238"/>
                  <a:pt x="540" y="237"/>
                  <a:pt x="541" y="234"/>
                </a:cubicBezTo>
                <a:cubicBezTo>
                  <a:pt x="542" y="233"/>
                  <a:pt x="542" y="231"/>
                  <a:pt x="541" y="229"/>
                </a:cubicBezTo>
                <a:cubicBezTo>
                  <a:pt x="540" y="228"/>
                  <a:pt x="540" y="228"/>
                  <a:pt x="539" y="227"/>
                </a:cubicBezTo>
                <a:cubicBezTo>
                  <a:pt x="537" y="225"/>
                  <a:pt x="537" y="224"/>
                  <a:pt x="536" y="222"/>
                </a:cubicBezTo>
                <a:cubicBezTo>
                  <a:pt x="536" y="220"/>
                  <a:pt x="535" y="219"/>
                  <a:pt x="533" y="217"/>
                </a:cubicBezTo>
                <a:cubicBezTo>
                  <a:pt x="531" y="216"/>
                  <a:pt x="531" y="213"/>
                  <a:pt x="530" y="211"/>
                </a:cubicBezTo>
                <a:cubicBezTo>
                  <a:pt x="530" y="209"/>
                  <a:pt x="530" y="208"/>
                  <a:pt x="531" y="207"/>
                </a:cubicBezTo>
                <a:cubicBezTo>
                  <a:pt x="534" y="204"/>
                  <a:pt x="535" y="201"/>
                  <a:pt x="535" y="198"/>
                </a:cubicBezTo>
                <a:cubicBezTo>
                  <a:pt x="535" y="196"/>
                  <a:pt x="535" y="195"/>
                  <a:pt x="535" y="193"/>
                </a:cubicBezTo>
                <a:cubicBezTo>
                  <a:pt x="537" y="189"/>
                  <a:pt x="539" y="185"/>
                  <a:pt x="540" y="181"/>
                </a:cubicBezTo>
                <a:cubicBezTo>
                  <a:pt x="541" y="180"/>
                  <a:pt x="542" y="179"/>
                  <a:pt x="543" y="178"/>
                </a:cubicBezTo>
                <a:cubicBezTo>
                  <a:pt x="547" y="176"/>
                  <a:pt x="550" y="173"/>
                  <a:pt x="553" y="170"/>
                </a:cubicBezTo>
                <a:cubicBezTo>
                  <a:pt x="554" y="170"/>
                  <a:pt x="554" y="168"/>
                  <a:pt x="554" y="167"/>
                </a:cubicBezTo>
                <a:cubicBezTo>
                  <a:pt x="554" y="164"/>
                  <a:pt x="553" y="162"/>
                  <a:pt x="550" y="162"/>
                </a:cubicBezTo>
                <a:cubicBezTo>
                  <a:pt x="548" y="161"/>
                  <a:pt x="547" y="160"/>
                  <a:pt x="545" y="160"/>
                </a:cubicBezTo>
                <a:cubicBezTo>
                  <a:pt x="543" y="160"/>
                  <a:pt x="541" y="161"/>
                  <a:pt x="540" y="162"/>
                </a:cubicBezTo>
                <a:cubicBezTo>
                  <a:pt x="538" y="164"/>
                  <a:pt x="539" y="165"/>
                  <a:pt x="539" y="166"/>
                </a:cubicBezTo>
                <a:cubicBezTo>
                  <a:pt x="540" y="168"/>
                  <a:pt x="539" y="170"/>
                  <a:pt x="540" y="172"/>
                </a:cubicBezTo>
                <a:cubicBezTo>
                  <a:pt x="540" y="172"/>
                  <a:pt x="540" y="172"/>
                  <a:pt x="540" y="172"/>
                </a:cubicBezTo>
                <a:cubicBezTo>
                  <a:pt x="540" y="173"/>
                  <a:pt x="540" y="173"/>
                  <a:pt x="540" y="173"/>
                </a:cubicBezTo>
                <a:cubicBezTo>
                  <a:pt x="540" y="172"/>
                  <a:pt x="540" y="172"/>
                  <a:pt x="540" y="172"/>
                </a:cubicBezTo>
                <a:cubicBezTo>
                  <a:pt x="540" y="172"/>
                  <a:pt x="540" y="172"/>
                  <a:pt x="540" y="172"/>
                </a:cubicBezTo>
                <a:cubicBezTo>
                  <a:pt x="539" y="172"/>
                  <a:pt x="539" y="171"/>
                  <a:pt x="539" y="171"/>
                </a:cubicBezTo>
                <a:cubicBezTo>
                  <a:pt x="538" y="169"/>
                  <a:pt x="538" y="168"/>
                  <a:pt x="536" y="168"/>
                </a:cubicBezTo>
                <a:cubicBezTo>
                  <a:pt x="535" y="168"/>
                  <a:pt x="534" y="167"/>
                  <a:pt x="534" y="167"/>
                </a:cubicBezTo>
                <a:cubicBezTo>
                  <a:pt x="531" y="165"/>
                  <a:pt x="530" y="167"/>
                  <a:pt x="529" y="168"/>
                </a:cubicBezTo>
                <a:cubicBezTo>
                  <a:pt x="528" y="170"/>
                  <a:pt x="527" y="171"/>
                  <a:pt x="526" y="172"/>
                </a:cubicBezTo>
                <a:cubicBezTo>
                  <a:pt x="525" y="176"/>
                  <a:pt x="524" y="180"/>
                  <a:pt x="523" y="183"/>
                </a:cubicBezTo>
                <a:cubicBezTo>
                  <a:pt x="521" y="186"/>
                  <a:pt x="520" y="190"/>
                  <a:pt x="519" y="194"/>
                </a:cubicBezTo>
                <a:cubicBezTo>
                  <a:pt x="519" y="194"/>
                  <a:pt x="519" y="194"/>
                  <a:pt x="519" y="194"/>
                </a:cubicBezTo>
                <a:cubicBezTo>
                  <a:pt x="519" y="195"/>
                  <a:pt x="518" y="195"/>
                  <a:pt x="518" y="195"/>
                </a:cubicBezTo>
                <a:cubicBezTo>
                  <a:pt x="518" y="196"/>
                  <a:pt x="517" y="196"/>
                  <a:pt x="516" y="196"/>
                </a:cubicBezTo>
                <a:cubicBezTo>
                  <a:pt x="515" y="196"/>
                  <a:pt x="515" y="195"/>
                  <a:pt x="515" y="194"/>
                </a:cubicBezTo>
                <a:cubicBezTo>
                  <a:pt x="516" y="191"/>
                  <a:pt x="516" y="188"/>
                  <a:pt x="518" y="185"/>
                </a:cubicBezTo>
                <a:cubicBezTo>
                  <a:pt x="519" y="181"/>
                  <a:pt x="520" y="177"/>
                  <a:pt x="518" y="172"/>
                </a:cubicBezTo>
                <a:cubicBezTo>
                  <a:pt x="518" y="171"/>
                  <a:pt x="517" y="171"/>
                  <a:pt x="517" y="170"/>
                </a:cubicBezTo>
                <a:cubicBezTo>
                  <a:pt x="516" y="169"/>
                  <a:pt x="514" y="170"/>
                  <a:pt x="514" y="171"/>
                </a:cubicBezTo>
                <a:cubicBezTo>
                  <a:pt x="513" y="173"/>
                  <a:pt x="513" y="175"/>
                  <a:pt x="513" y="177"/>
                </a:cubicBezTo>
                <a:cubicBezTo>
                  <a:pt x="512" y="178"/>
                  <a:pt x="512" y="178"/>
                  <a:pt x="511" y="178"/>
                </a:cubicBezTo>
                <a:cubicBezTo>
                  <a:pt x="508" y="177"/>
                  <a:pt x="506" y="177"/>
                  <a:pt x="503" y="177"/>
                </a:cubicBezTo>
                <a:cubicBezTo>
                  <a:pt x="502" y="177"/>
                  <a:pt x="502" y="177"/>
                  <a:pt x="502" y="177"/>
                </a:cubicBezTo>
                <a:cubicBezTo>
                  <a:pt x="502" y="177"/>
                  <a:pt x="503" y="177"/>
                  <a:pt x="503" y="176"/>
                </a:cubicBezTo>
                <a:cubicBezTo>
                  <a:pt x="504" y="176"/>
                  <a:pt x="506" y="175"/>
                  <a:pt x="507" y="174"/>
                </a:cubicBezTo>
                <a:cubicBezTo>
                  <a:pt x="508" y="174"/>
                  <a:pt x="508" y="172"/>
                  <a:pt x="508" y="171"/>
                </a:cubicBezTo>
                <a:cubicBezTo>
                  <a:pt x="507" y="169"/>
                  <a:pt x="505" y="167"/>
                  <a:pt x="503" y="166"/>
                </a:cubicBezTo>
                <a:cubicBezTo>
                  <a:pt x="501" y="164"/>
                  <a:pt x="500" y="164"/>
                  <a:pt x="498" y="165"/>
                </a:cubicBezTo>
                <a:cubicBezTo>
                  <a:pt x="497" y="166"/>
                  <a:pt x="496" y="167"/>
                  <a:pt x="495" y="168"/>
                </a:cubicBezTo>
                <a:cubicBezTo>
                  <a:pt x="495" y="168"/>
                  <a:pt x="494" y="168"/>
                  <a:pt x="493" y="168"/>
                </a:cubicBezTo>
                <a:cubicBezTo>
                  <a:pt x="492" y="168"/>
                  <a:pt x="492" y="168"/>
                  <a:pt x="493" y="166"/>
                </a:cubicBezTo>
                <a:cubicBezTo>
                  <a:pt x="494" y="164"/>
                  <a:pt x="496" y="163"/>
                  <a:pt x="497" y="161"/>
                </a:cubicBezTo>
                <a:cubicBezTo>
                  <a:pt x="498" y="159"/>
                  <a:pt x="497" y="157"/>
                  <a:pt x="496" y="156"/>
                </a:cubicBezTo>
                <a:cubicBezTo>
                  <a:pt x="495" y="156"/>
                  <a:pt x="495" y="155"/>
                  <a:pt x="494" y="155"/>
                </a:cubicBezTo>
                <a:cubicBezTo>
                  <a:pt x="495" y="155"/>
                  <a:pt x="495" y="155"/>
                  <a:pt x="495" y="155"/>
                </a:cubicBezTo>
                <a:cubicBezTo>
                  <a:pt x="494" y="155"/>
                  <a:pt x="494" y="155"/>
                  <a:pt x="494" y="155"/>
                </a:cubicBezTo>
                <a:cubicBezTo>
                  <a:pt x="494" y="155"/>
                  <a:pt x="494" y="155"/>
                  <a:pt x="494" y="155"/>
                </a:cubicBezTo>
                <a:cubicBezTo>
                  <a:pt x="493" y="157"/>
                  <a:pt x="491" y="156"/>
                  <a:pt x="489" y="157"/>
                </a:cubicBezTo>
                <a:close/>
                <a:moveTo>
                  <a:pt x="2194" y="990"/>
                </a:moveTo>
                <a:cubicBezTo>
                  <a:pt x="2194" y="990"/>
                  <a:pt x="2194" y="990"/>
                  <a:pt x="2193" y="990"/>
                </a:cubicBezTo>
                <a:cubicBezTo>
                  <a:pt x="2192" y="989"/>
                  <a:pt x="2190" y="988"/>
                  <a:pt x="2189" y="986"/>
                </a:cubicBezTo>
                <a:cubicBezTo>
                  <a:pt x="2188" y="985"/>
                  <a:pt x="2187" y="983"/>
                  <a:pt x="2186" y="982"/>
                </a:cubicBezTo>
                <a:cubicBezTo>
                  <a:pt x="2185" y="981"/>
                  <a:pt x="2184" y="980"/>
                  <a:pt x="2183" y="979"/>
                </a:cubicBezTo>
                <a:cubicBezTo>
                  <a:pt x="2182" y="978"/>
                  <a:pt x="2181" y="976"/>
                  <a:pt x="2180" y="975"/>
                </a:cubicBezTo>
                <a:cubicBezTo>
                  <a:pt x="2179" y="974"/>
                  <a:pt x="2180" y="973"/>
                  <a:pt x="2181" y="972"/>
                </a:cubicBezTo>
                <a:cubicBezTo>
                  <a:pt x="2181" y="972"/>
                  <a:pt x="2182" y="971"/>
                  <a:pt x="2183" y="971"/>
                </a:cubicBezTo>
                <a:cubicBezTo>
                  <a:pt x="2184" y="970"/>
                  <a:pt x="2184" y="967"/>
                  <a:pt x="2182" y="966"/>
                </a:cubicBezTo>
                <a:cubicBezTo>
                  <a:pt x="2182" y="966"/>
                  <a:pt x="2181" y="965"/>
                  <a:pt x="2180" y="965"/>
                </a:cubicBezTo>
                <a:cubicBezTo>
                  <a:pt x="2178" y="964"/>
                  <a:pt x="2176" y="963"/>
                  <a:pt x="2174" y="963"/>
                </a:cubicBezTo>
                <a:cubicBezTo>
                  <a:pt x="2172" y="962"/>
                  <a:pt x="2170" y="960"/>
                  <a:pt x="2170" y="957"/>
                </a:cubicBezTo>
                <a:cubicBezTo>
                  <a:pt x="2170" y="956"/>
                  <a:pt x="2168" y="955"/>
                  <a:pt x="2168" y="955"/>
                </a:cubicBezTo>
                <a:cubicBezTo>
                  <a:pt x="2162" y="950"/>
                  <a:pt x="2156" y="947"/>
                  <a:pt x="2149" y="945"/>
                </a:cubicBezTo>
                <a:cubicBezTo>
                  <a:pt x="2146" y="944"/>
                  <a:pt x="2143" y="943"/>
                  <a:pt x="2140" y="942"/>
                </a:cubicBezTo>
                <a:cubicBezTo>
                  <a:pt x="2137" y="941"/>
                  <a:pt x="2134" y="939"/>
                  <a:pt x="2130" y="938"/>
                </a:cubicBezTo>
                <a:cubicBezTo>
                  <a:pt x="2125" y="937"/>
                  <a:pt x="2121" y="935"/>
                  <a:pt x="2116" y="933"/>
                </a:cubicBezTo>
                <a:cubicBezTo>
                  <a:pt x="2112" y="932"/>
                  <a:pt x="2109" y="931"/>
                  <a:pt x="2106" y="935"/>
                </a:cubicBezTo>
                <a:cubicBezTo>
                  <a:pt x="2106" y="936"/>
                  <a:pt x="2105" y="936"/>
                  <a:pt x="2105" y="936"/>
                </a:cubicBezTo>
                <a:cubicBezTo>
                  <a:pt x="2101" y="938"/>
                  <a:pt x="2098" y="941"/>
                  <a:pt x="2095" y="944"/>
                </a:cubicBezTo>
                <a:cubicBezTo>
                  <a:pt x="2095" y="945"/>
                  <a:pt x="2093" y="945"/>
                  <a:pt x="2092" y="945"/>
                </a:cubicBezTo>
                <a:cubicBezTo>
                  <a:pt x="2090" y="943"/>
                  <a:pt x="2089" y="941"/>
                  <a:pt x="2087" y="940"/>
                </a:cubicBezTo>
                <a:cubicBezTo>
                  <a:pt x="2086" y="939"/>
                  <a:pt x="2086" y="938"/>
                  <a:pt x="2086" y="937"/>
                </a:cubicBezTo>
                <a:cubicBezTo>
                  <a:pt x="2086" y="935"/>
                  <a:pt x="2086" y="934"/>
                  <a:pt x="2086" y="933"/>
                </a:cubicBezTo>
                <a:cubicBezTo>
                  <a:pt x="2087" y="931"/>
                  <a:pt x="2086" y="929"/>
                  <a:pt x="2085" y="927"/>
                </a:cubicBezTo>
                <a:cubicBezTo>
                  <a:pt x="2084" y="926"/>
                  <a:pt x="2082" y="926"/>
                  <a:pt x="2081" y="926"/>
                </a:cubicBezTo>
                <a:cubicBezTo>
                  <a:pt x="2079" y="925"/>
                  <a:pt x="2078" y="924"/>
                  <a:pt x="2076" y="924"/>
                </a:cubicBezTo>
                <a:cubicBezTo>
                  <a:pt x="2074" y="923"/>
                  <a:pt x="2073" y="923"/>
                  <a:pt x="2071" y="924"/>
                </a:cubicBezTo>
                <a:cubicBezTo>
                  <a:pt x="2068" y="926"/>
                  <a:pt x="2065" y="928"/>
                  <a:pt x="2062" y="928"/>
                </a:cubicBezTo>
                <a:cubicBezTo>
                  <a:pt x="2061" y="928"/>
                  <a:pt x="2061" y="929"/>
                  <a:pt x="2061" y="930"/>
                </a:cubicBezTo>
                <a:cubicBezTo>
                  <a:pt x="2061" y="930"/>
                  <a:pt x="2061" y="931"/>
                  <a:pt x="2062" y="931"/>
                </a:cubicBezTo>
                <a:cubicBezTo>
                  <a:pt x="2063" y="932"/>
                  <a:pt x="2064" y="932"/>
                  <a:pt x="2065" y="933"/>
                </a:cubicBezTo>
                <a:cubicBezTo>
                  <a:pt x="2066" y="933"/>
                  <a:pt x="2068" y="933"/>
                  <a:pt x="2068" y="935"/>
                </a:cubicBezTo>
                <a:cubicBezTo>
                  <a:pt x="2070" y="938"/>
                  <a:pt x="2072" y="939"/>
                  <a:pt x="2075" y="938"/>
                </a:cubicBezTo>
                <a:cubicBezTo>
                  <a:pt x="2077" y="938"/>
                  <a:pt x="2078" y="938"/>
                  <a:pt x="2080" y="938"/>
                </a:cubicBezTo>
                <a:cubicBezTo>
                  <a:pt x="2081" y="938"/>
                  <a:pt x="2081" y="939"/>
                  <a:pt x="2081" y="939"/>
                </a:cubicBezTo>
                <a:cubicBezTo>
                  <a:pt x="2081" y="939"/>
                  <a:pt x="2081" y="940"/>
                  <a:pt x="2081" y="940"/>
                </a:cubicBezTo>
                <a:cubicBezTo>
                  <a:pt x="2077" y="939"/>
                  <a:pt x="2075" y="942"/>
                  <a:pt x="2071" y="942"/>
                </a:cubicBezTo>
                <a:cubicBezTo>
                  <a:pt x="2071" y="942"/>
                  <a:pt x="2070" y="942"/>
                  <a:pt x="2071" y="943"/>
                </a:cubicBezTo>
                <a:cubicBezTo>
                  <a:pt x="2073" y="945"/>
                  <a:pt x="2074" y="948"/>
                  <a:pt x="2075" y="950"/>
                </a:cubicBezTo>
                <a:cubicBezTo>
                  <a:pt x="2075" y="952"/>
                  <a:pt x="2078" y="952"/>
                  <a:pt x="2079" y="951"/>
                </a:cubicBezTo>
                <a:cubicBezTo>
                  <a:pt x="2079" y="951"/>
                  <a:pt x="2080" y="950"/>
                  <a:pt x="2080" y="949"/>
                </a:cubicBezTo>
                <a:cubicBezTo>
                  <a:pt x="2081" y="949"/>
                  <a:pt x="2082" y="948"/>
                  <a:pt x="2082" y="949"/>
                </a:cubicBezTo>
                <a:cubicBezTo>
                  <a:pt x="2085" y="950"/>
                  <a:pt x="2087" y="951"/>
                  <a:pt x="2089" y="952"/>
                </a:cubicBezTo>
                <a:cubicBezTo>
                  <a:pt x="2091" y="953"/>
                  <a:pt x="2092" y="954"/>
                  <a:pt x="2094" y="955"/>
                </a:cubicBezTo>
                <a:cubicBezTo>
                  <a:pt x="2097" y="955"/>
                  <a:pt x="2099" y="956"/>
                  <a:pt x="2102" y="957"/>
                </a:cubicBezTo>
                <a:cubicBezTo>
                  <a:pt x="2104" y="958"/>
                  <a:pt x="2106" y="958"/>
                  <a:pt x="2107" y="959"/>
                </a:cubicBezTo>
                <a:cubicBezTo>
                  <a:pt x="2110" y="961"/>
                  <a:pt x="2113" y="962"/>
                  <a:pt x="2114" y="966"/>
                </a:cubicBezTo>
                <a:cubicBezTo>
                  <a:pt x="2114" y="968"/>
                  <a:pt x="2115" y="969"/>
                  <a:pt x="2116" y="970"/>
                </a:cubicBezTo>
                <a:cubicBezTo>
                  <a:pt x="2116" y="971"/>
                  <a:pt x="2117" y="972"/>
                  <a:pt x="2117" y="973"/>
                </a:cubicBezTo>
                <a:cubicBezTo>
                  <a:pt x="2118" y="974"/>
                  <a:pt x="2118" y="975"/>
                  <a:pt x="2117" y="976"/>
                </a:cubicBezTo>
                <a:cubicBezTo>
                  <a:pt x="2114" y="976"/>
                  <a:pt x="2112" y="978"/>
                  <a:pt x="2111" y="980"/>
                </a:cubicBezTo>
                <a:cubicBezTo>
                  <a:pt x="2110" y="982"/>
                  <a:pt x="2111" y="983"/>
                  <a:pt x="2113" y="984"/>
                </a:cubicBezTo>
                <a:cubicBezTo>
                  <a:pt x="2115" y="984"/>
                  <a:pt x="2118" y="983"/>
                  <a:pt x="2120" y="983"/>
                </a:cubicBezTo>
                <a:cubicBezTo>
                  <a:pt x="2123" y="982"/>
                  <a:pt x="2126" y="982"/>
                  <a:pt x="2128" y="985"/>
                </a:cubicBezTo>
                <a:cubicBezTo>
                  <a:pt x="2129" y="986"/>
                  <a:pt x="2129" y="987"/>
                  <a:pt x="2130" y="987"/>
                </a:cubicBezTo>
                <a:cubicBezTo>
                  <a:pt x="2131" y="989"/>
                  <a:pt x="2132" y="989"/>
                  <a:pt x="2134" y="989"/>
                </a:cubicBezTo>
                <a:cubicBezTo>
                  <a:pt x="2138" y="990"/>
                  <a:pt x="2141" y="990"/>
                  <a:pt x="2145" y="991"/>
                </a:cubicBezTo>
                <a:cubicBezTo>
                  <a:pt x="2146" y="991"/>
                  <a:pt x="2147" y="991"/>
                  <a:pt x="2149" y="990"/>
                </a:cubicBezTo>
                <a:cubicBezTo>
                  <a:pt x="2151" y="989"/>
                  <a:pt x="2151" y="988"/>
                  <a:pt x="2150" y="986"/>
                </a:cubicBezTo>
                <a:cubicBezTo>
                  <a:pt x="2150" y="985"/>
                  <a:pt x="2150" y="985"/>
                  <a:pt x="2150" y="984"/>
                </a:cubicBezTo>
                <a:cubicBezTo>
                  <a:pt x="2152" y="983"/>
                  <a:pt x="2154" y="981"/>
                  <a:pt x="2156" y="980"/>
                </a:cubicBezTo>
                <a:cubicBezTo>
                  <a:pt x="2158" y="978"/>
                  <a:pt x="2160" y="978"/>
                  <a:pt x="2162" y="979"/>
                </a:cubicBezTo>
                <a:cubicBezTo>
                  <a:pt x="2164" y="980"/>
                  <a:pt x="2166" y="981"/>
                  <a:pt x="2168" y="982"/>
                </a:cubicBezTo>
                <a:cubicBezTo>
                  <a:pt x="2169" y="982"/>
                  <a:pt x="2171" y="983"/>
                  <a:pt x="2172" y="985"/>
                </a:cubicBezTo>
                <a:cubicBezTo>
                  <a:pt x="2174" y="988"/>
                  <a:pt x="2177" y="991"/>
                  <a:pt x="2179" y="994"/>
                </a:cubicBezTo>
                <a:cubicBezTo>
                  <a:pt x="2181" y="997"/>
                  <a:pt x="2183" y="998"/>
                  <a:pt x="2186" y="998"/>
                </a:cubicBezTo>
                <a:cubicBezTo>
                  <a:pt x="2191" y="998"/>
                  <a:pt x="2195" y="999"/>
                  <a:pt x="2199" y="1001"/>
                </a:cubicBezTo>
                <a:cubicBezTo>
                  <a:pt x="2200" y="1001"/>
                  <a:pt x="2200" y="1001"/>
                  <a:pt x="2200" y="1001"/>
                </a:cubicBezTo>
                <a:cubicBezTo>
                  <a:pt x="2201" y="1001"/>
                  <a:pt x="2201" y="1001"/>
                  <a:pt x="2202" y="1001"/>
                </a:cubicBezTo>
                <a:cubicBezTo>
                  <a:pt x="2202" y="1000"/>
                  <a:pt x="2202" y="1000"/>
                  <a:pt x="2202" y="999"/>
                </a:cubicBezTo>
                <a:cubicBezTo>
                  <a:pt x="2202" y="998"/>
                  <a:pt x="2202" y="997"/>
                  <a:pt x="2200" y="996"/>
                </a:cubicBezTo>
                <a:cubicBezTo>
                  <a:pt x="2198" y="996"/>
                  <a:pt x="2199" y="994"/>
                  <a:pt x="2199" y="992"/>
                </a:cubicBezTo>
                <a:cubicBezTo>
                  <a:pt x="2197" y="992"/>
                  <a:pt x="2195" y="993"/>
                  <a:pt x="2194" y="990"/>
                </a:cubicBezTo>
                <a:close/>
                <a:moveTo>
                  <a:pt x="1903" y="919"/>
                </a:moveTo>
                <a:cubicBezTo>
                  <a:pt x="1904" y="922"/>
                  <a:pt x="1904" y="925"/>
                  <a:pt x="1905" y="928"/>
                </a:cubicBezTo>
                <a:cubicBezTo>
                  <a:pt x="1906" y="930"/>
                  <a:pt x="1906" y="932"/>
                  <a:pt x="1909" y="932"/>
                </a:cubicBezTo>
                <a:cubicBezTo>
                  <a:pt x="1909" y="932"/>
                  <a:pt x="1910" y="933"/>
                  <a:pt x="1910" y="933"/>
                </a:cubicBezTo>
                <a:cubicBezTo>
                  <a:pt x="1910" y="936"/>
                  <a:pt x="1911" y="938"/>
                  <a:pt x="1911" y="940"/>
                </a:cubicBezTo>
                <a:cubicBezTo>
                  <a:pt x="1912" y="943"/>
                  <a:pt x="1913" y="944"/>
                  <a:pt x="1915" y="944"/>
                </a:cubicBezTo>
                <a:cubicBezTo>
                  <a:pt x="1917" y="944"/>
                  <a:pt x="1918" y="944"/>
                  <a:pt x="1920" y="944"/>
                </a:cubicBezTo>
                <a:cubicBezTo>
                  <a:pt x="1921" y="944"/>
                  <a:pt x="1922" y="945"/>
                  <a:pt x="1923" y="946"/>
                </a:cubicBezTo>
                <a:cubicBezTo>
                  <a:pt x="1924" y="948"/>
                  <a:pt x="1925" y="948"/>
                  <a:pt x="1927" y="948"/>
                </a:cubicBezTo>
                <a:cubicBezTo>
                  <a:pt x="1928" y="947"/>
                  <a:pt x="1930" y="947"/>
                  <a:pt x="1932" y="946"/>
                </a:cubicBezTo>
                <a:cubicBezTo>
                  <a:pt x="1932" y="946"/>
                  <a:pt x="1933" y="946"/>
                  <a:pt x="1933" y="946"/>
                </a:cubicBezTo>
                <a:cubicBezTo>
                  <a:pt x="1936" y="947"/>
                  <a:pt x="1938" y="948"/>
                  <a:pt x="1941" y="949"/>
                </a:cubicBezTo>
                <a:cubicBezTo>
                  <a:pt x="1941" y="949"/>
                  <a:pt x="1942" y="950"/>
                  <a:pt x="1942" y="951"/>
                </a:cubicBezTo>
                <a:cubicBezTo>
                  <a:pt x="1943" y="952"/>
                  <a:pt x="1944" y="952"/>
                  <a:pt x="1945" y="952"/>
                </a:cubicBezTo>
                <a:cubicBezTo>
                  <a:pt x="1947" y="951"/>
                  <a:pt x="1948" y="951"/>
                  <a:pt x="1950" y="950"/>
                </a:cubicBezTo>
                <a:cubicBezTo>
                  <a:pt x="1951" y="950"/>
                  <a:pt x="1952" y="951"/>
                  <a:pt x="1953" y="951"/>
                </a:cubicBezTo>
                <a:cubicBezTo>
                  <a:pt x="1954" y="951"/>
                  <a:pt x="1955" y="950"/>
                  <a:pt x="1955" y="949"/>
                </a:cubicBezTo>
                <a:cubicBezTo>
                  <a:pt x="1955" y="949"/>
                  <a:pt x="1955" y="948"/>
                  <a:pt x="1955" y="948"/>
                </a:cubicBezTo>
                <a:cubicBezTo>
                  <a:pt x="1954" y="946"/>
                  <a:pt x="1954" y="944"/>
                  <a:pt x="1956" y="943"/>
                </a:cubicBezTo>
                <a:cubicBezTo>
                  <a:pt x="1956" y="941"/>
                  <a:pt x="1957" y="940"/>
                  <a:pt x="1956" y="938"/>
                </a:cubicBezTo>
                <a:cubicBezTo>
                  <a:pt x="1956" y="936"/>
                  <a:pt x="1957" y="934"/>
                  <a:pt x="1958" y="932"/>
                </a:cubicBezTo>
                <a:cubicBezTo>
                  <a:pt x="1961" y="929"/>
                  <a:pt x="1962" y="926"/>
                  <a:pt x="1963" y="923"/>
                </a:cubicBezTo>
                <a:cubicBezTo>
                  <a:pt x="1964" y="921"/>
                  <a:pt x="1965" y="920"/>
                  <a:pt x="1965" y="918"/>
                </a:cubicBezTo>
                <a:cubicBezTo>
                  <a:pt x="1966" y="917"/>
                  <a:pt x="1967" y="916"/>
                  <a:pt x="1968" y="916"/>
                </a:cubicBezTo>
                <a:cubicBezTo>
                  <a:pt x="1969" y="916"/>
                  <a:pt x="1970" y="916"/>
                  <a:pt x="1971" y="916"/>
                </a:cubicBezTo>
                <a:cubicBezTo>
                  <a:pt x="1971" y="916"/>
                  <a:pt x="1972" y="915"/>
                  <a:pt x="1972" y="915"/>
                </a:cubicBezTo>
                <a:cubicBezTo>
                  <a:pt x="1973" y="915"/>
                  <a:pt x="1973" y="914"/>
                  <a:pt x="1973" y="913"/>
                </a:cubicBezTo>
                <a:cubicBezTo>
                  <a:pt x="1972" y="911"/>
                  <a:pt x="1969" y="910"/>
                  <a:pt x="1968" y="908"/>
                </a:cubicBezTo>
                <a:cubicBezTo>
                  <a:pt x="1967" y="907"/>
                  <a:pt x="1967" y="906"/>
                  <a:pt x="1967" y="905"/>
                </a:cubicBezTo>
                <a:cubicBezTo>
                  <a:pt x="1968" y="904"/>
                  <a:pt x="1968" y="903"/>
                  <a:pt x="1967" y="902"/>
                </a:cubicBezTo>
                <a:cubicBezTo>
                  <a:pt x="1964" y="899"/>
                  <a:pt x="1964" y="895"/>
                  <a:pt x="1966" y="892"/>
                </a:cubicBezTo>
                <a:cubicBezTo>
                  <a:pt x="1966" y="891"/>
                  <a:pt x="1967" y="890"/>
                  <a:pt x="1968" y="889"/>
                </a:cubicBezTo>
                <a:cubicBezTo>
                  <a:pt x="1969" y="889"/>
                  <a:pt x="1970" y="888"/>
                  <a:pt x="1970" y="887"/>
                </a:cubicBezTo>
                <a:cubicBezTo>
                  <a:pt x="1970" y="885"/>
                  <a:pt x="1971" y="885"/>
                  <a:pt x="1972" y="884"/>
                </a:cubicBezTo>
                <a:cubicBezTo>
                  <a:pt x="1973" y="884"/>
                  <a:pt x="1975" y="884"/>
                  <a:pt x="1975" y="883"/>
                </a:cubicBezTo>
                <a:cubicBezTo>
                  <a:pt x="1975" y="882"/>
                  <a:pt x="1975" y="882"/>
                  <a:pt x="1976" y="882"/>
                </a:cubicBezTo>
                <a:cubicBezTo>
                  <a:pt x="1975" y="882"/>
                  <a:pt x="1975" y="881"/>
                  <a:pt x="1975" y="881"/>
                </a:cubicBezTo>
                <a:cubicBezTo>
                  <a:pt x="1973" y="880"/>
                  <a:pt x="1971" y="879"/>
                  <a:pt x="1969" y="878"/>
                </a:cubicBezTo>
                <a:cubicBezTo>
                  <a:pt x="1967" y="877"/>
                  <a:pt x="1965" y="876"/>
                  <a:pt x="1965" y="873"/>
                </a:cubicBezTo>
                <a:cubicBezTo>
                  <a:pt x="1964" y="872"/>
                  <a:pt x="1962" y="870"/>
                  <a:pt x="1961" y="869"/>
                </a:cubicBezTo>
                <a:cubicBezTo>
                  <a:pt x="1961" y="869"/>
                  <a:pt x="1960" y="869"/>
                  <a:pt x="1959" y="869"/>
                </a:cubicBezTo>
                <a:cubicBezTo>
                  <a:pt x="1957" y="869"/>
                  <a:pt x="1956" y="870"/>
                  <a:pt x="1955" y="872"/>
                </a:cubicBezTo>
                <a:cubicBezTo>
                  <a:pt x="1954" y="873"/>
                  <a:pt x="1954" y="875"/>
                  <a:pt x="1953" y="876"/>
                </a:cubicBezTo>
                <a:cubicBezTo>
                  <a:pt x="1952" y="877"/>
                  <a:pt x="1952" y="878"/>
                  <a:pt x="1951" y="879"/>
                </a:cubicBezTo>
                <a:cubicBezTo>
                  <a:pt x="1949" y="880"/>
                  <a:pt x="1947" y="882"/>
                  <a:pt x="1944" y="883"/>
                </a:cubicBezTo>
                <a:cubicBezTo>
                  <a:pt x="1941" y="885"/>
                  <a:pt x="1938" y="887"/>
                  <a:pt x="1937" y="890"/>
                </a:cubicBezTo>
                <a:cubicBezTo>
                  <a:pt x="1936" y="891"/>
                  <a:pt x="1935" y="893"/>
                  <a:pt x="1934" y="894"/>
                </a:cubicBezTo>
                <a:cubicBezTo>
                  <a:pt x="1932" y="897"/>
                  <a:pt x="1929" y="899"/>
                  <a:pt x="1926" y="899"/>
                </a:cubicBezTo>
                <a:cubicBezTo>
                  <a:pt x="1923" y="900"/>
                  <a:pt x="1921" y="902"/>
                  <a:pt x="1920" y="905"/>
                </a:cubicBezTo>
                <a:cubicBezTo>
                  <a:pt x="1919" y="906"/>
                  <a:pt x="1919" y="907"/>
                  <a:pt x="1918" y="908"/>
                </a:cubicBezTo>
                <a:cubicBezTo>
                  <a:pt x="1918" y="909"/>
                  <a:pt x="1917" y="910"/>
                  <a:pt x="1915" y="909"/>
                </a:cubicBezTo>
                <a:cubicBezTo>
                  <a:pt x="1914" y="909"/>
                  <a:pt x="1912" y="908"/>
                  <a:pt x="1910" y="907"/>
                </a:cubicBezTo>
                <a:cubicBezTo>
                  <a:pt x="1908" y="907"/>
                  <a:pt x="1906" y="907"/>
                  <a:pt x="1905" y="909"/>
                </a:cubicBezTo>
                <a:cubicBezTo>
                  <a:pt x="1905" y="909"/>
                  <a:pt x="1904" y="910"/>
                  <a:pt x="1904" y="911"/>
                </a:cubicBezTo>
                <a:cubicBezTo>
                  <a:pt x="1903" y="913"/>
                  <a:pt x="1902" y="916"/>
                  <a:pt x="1903" y="919"/>
                </a:cubicBezTo>
                <a:close/>
                <a:moveTo>
                  <a:pt x="1467" y="1008"/>
                </a:moveTo>
                <a:cubicBezTo>
                  <a:pt x="1466" y="1008"/>
                  <a:pt x="1466" y="1008"/>
                  <a:pt x="1465" y="1008"/>
                </a:cubicBezTo>
                <a:cubicBezTo>
                  <a:pt x="1464" y="1010"/>
                  <a:pt x="1463" y="1011"/>
                  <a:pt x="1463" y="1013"/>
                </a:cubicBezTo>
                <a:cubicBezTo>
                  <a:pt x="1463" y="1015"/>
                  <a:pt x="1462" y="1016"/>
                  <a:pt x="1460" y="1017"/>
                </a:cubicBezTo>
                <a:cubicBezTo>
                  <a:pt x="1460" y="1018"/>
                  <a:pt x="1460" y="1018"/>
                  <a:pt x="1459" y="1019"/>
                </a:cubicBezTo>
                <a:cubicBezTo>
                  <a:pt x="1458" y="1020"/>
                  <a:pt x="1456" y="1020"/>
                  <a:pt x="1456" y="1023"/>
                </a:cubicBezTo>
                <a:cubicBezTo>
                  <a:pt x="1455" y="1025"/>
                  <a:pt x="1454" y="1027"/>
                  <a:pt x="1451" y="1029"/>
                </a:cubicBezTo>
                <a:cubicBezTo>
                  <a:pt x="1449" y="1030"/>
                  <a:pt x="1447" y="1032"/>
                  <a:pt x="1445" y="1033"/>
                </a:cubicBezTo>
                <a:cubicBezTo>
                  <a:pt x="1442" y="1034"/>
                  <a:pt x="1440" y="1035"/>
                  <a:pt x="1437" y="1036"/>
                </a:cubicBezTo>
                <a:cubicBezTo>
                  <a:pt x="1437" y="1036"/>
                  <a:pt x="1437" y="1036"/>
                  <a:pt x="1436" y="1036"/>
                </a:cubicBezTo>
                <a:cubicBezTo>
                  <a:pt x="1434" y="1037"/>
                  <a:pt x="1432" y="1038"/>
                  <a:pt x="1429" y="1039"/>
                </a:cubicBezTo>
                <a:cubicBezTo>
                  <a:pt x="1428" y="1041"/>
                  <a:pt x="1428" y="1043"/>
                  <a:pt x="1427" y="1044"/>
                </a:cubicBezTo>
                <a:cubicBezTo>
                  <a:pt x="1424" y="1048"/>
                  <a:pt x="1424" y="1051"/>
                  <a:pt x="1426" y="1055"/>
                </a:cubicBezTo>
                <a:cubicBezTo>
                  <a:pt x="1426" y="1056"/>
                  <a:pt x="1426" y="1057"/>
                  <a:pt x="1427" y="1058"/>
                </a:cubicBezTo>
                <a:cubicBezTo>
                  <a:pt x="1428" y="1062"/>
                  <a:pt x="1428" y="1065"/>
                  <a:pt x="1426" y="1068"/>
                </a:cubicBezTo>
                <a:cubicBezTo>
                  <a:pt x="1424" y="1070"/>
                  <a:pt x="1422" y="1074"/>
                  <a:pt x="1420" y="1076"/>
                </a:cubicBezTo>
                <a:cubicBezTo>
                  <a:pt x="1418" y="1080"/>
                  <a:pt x="1417" y="1084"/>
                  <a:pt x="1418" y="1088"/>
                </a:cubicBezTo>
                <a:cubicBezTo>
                  <a:pt x="1419" y="1090"/>
                  <a:pt x="1419" y="1092"/>
                  <a:pt x="1419" y="1094"/>
                </a:cubicBezTo>
                <a:cubicBezTo>
                  <a:pt x="1419" y="1096"/>
                  <a:pt x="1419" y="1097"/>
                  <a:pt x="1419" y="1099"/>
                </a:cubicBezTo>
                <a:cubicBezTo>
                  <a:pt x="1420" y="1100"/>
                  <a:pt x="1420" y="1101"/>
                  <a:pt x="1421" y="1102"/>
                </a:cubicBezTo>
                <a:cubicBezTo>
                  <a:pt x="1423" y="1106"/>
                  <a:pt x="1426" y="1108"/>
                  <a:pt x="1430" y="1109"/>
                </a:cubicBezTo>
                <a:cubicBezTo>
                  <a:pt x="1432" y="1110"/>
                  <a:pt x="1433" y="1108"/>
                  <a:pt x="1435" y="1107"/>
                </a:cubicBezTo>
                <a:cubicBezTo>
                  <a:pt x="1437" y="1107"/>
                  <a:pt x="1438" y="1107"/>
                  <a:pt x="1440" y="1107"/>
                </a:cubicBezTo>
                <a:cubicBezTo>
                  <a:pt x="1443" y="1106"/>
                  <a:pt x="1445" y="1105"/>
                  <a:pt x="1446" y="1102"/>
                </a:cubicBezTo>
                <a:cubicBezTo>
                  <a:pt x="1447" y="1100"/>
                  <a:pt x="1448" y="1098"/>
                  <a:pt x="1449" y="1095"/>
                </a:cubicBezTo>
                <a:cubicBezTo>
                  <a:pt x="1451" y="1090"/>
                  <a:pt x="1453" y="1085"/>
                  <a:pt x="1455" y="1080"/>
                </a:cubicBezTo>
                <a:cubicBezTo>
                  <a:pt x="1458" y="1072"/>
                  <a:pt x="1460" y="1064"/>
                  <a:pt x="1464" y="1057"/>
                </a:cubicBezTo>
                <a:cubicBezTo>
                  <a:pt x="1465" y="1055"/>
                  <a:pt x="1465" y="1053"/>
                  <a:pt x="1466" y="1050"/>
                </a:cubicBezTo>
                <a:cubicBezTo>
                  <a:pt x="1466" y="1047"/>
                  <a:pt x="1467" y="1045"/>
                  <a:pt x="1468" y="1042"/>
                </a:cubicBezTo>
                <a:cubicBezTo>
                  <a:pt x="1469" y="1040"/>
                  <a:pt x="1469" y="1037"/>
                  <a:pt x="1472" y="1036"/>
                </a:cubicBezTo>
                <a:cubicBezTo>
                  <a:pt x="1473" y="1034"/>
                  <a:pt x="1473" y="1033"/>
                  <a:pt x="1473" y="1031"/>
                </a:cubicBezTo>
                <a:cubicBezTo>
                  <a:pt x="1473" y="1029"/>
                  <a:pt x="1472" y="1026"/>
                  <a:pt x="1472" y="1024"/>
                </a:cubicBezTo>
                <a:cubicBezTo>
                  <a:pt x="1472" y="1018"/>
                  <a:pt x="1470" y="1013"/>
                  <a:pt x="1467" y="1008"/>
                </a:cubicBezTo>
                <a:close/>
                <a:moveTo>
                  <a:pt x="1395" y="227"/>
                </a:moveTo>
                <a:cubicBezTo>
                  <a:pt x="1393" y="230"/>
                  <a:pt x="1394" y="233"/>
                  <a:pt x="1392" y="236"/>
                </a:cubicBezTo>
                <a:cubicBezTo>
                  <a:pt x="1391" y="237"/>
                  <a:pt x="1392" y="239"/>
                  <a:pt x="1393" y="240"/>
                </a:cubicBezTo>
                <a:cubicBezTo>
                  <a:pt x="1393" y="240"/>
                  <a:pt x="1394" y="241"/>
                  <a:pt x="1394" y="242"/>
                </a:cubicBezTo>
                <a:cubicBezTo>
                  <a:pt x="1395" y="244"/>
                  <a:pt x="1395" y="246"/>
                  <a:pt x="1393" y="247"/>
                </a:cubicBezTo>
                <a:cubicBezTo>
                  <a:pt x="1392" y="248"/>
                  <a:pt x="1390" y="248"/>
                  <a:pt x="1390" y="250"/>
                </a:cubicBezTo>
                <a:cubicBezTo>
                  <a:pt x="1389" y="252"/>
                  <a:pt x="1389" y="253"/>
                  <a:pt x="1390" y="255"/>
                </a:cubicBezTo>
                <a:cubicBezTo>
                  <a:pt x="1391" y="257"/>
                  <a:pt x="1392" y="258"/>
                  <a:pt x="1394" y="259"/>
                </a:cubicBezTo>
                <a:cubicBezTo>
                  <a:pt x="1394" y="259"/>
                  <a:pt x="1395" y="260"/>
                  <a:pt x="1396" y="260"/>
                </a:cubicBezTo>
                <a:cubicBezTo>
                  <a:pt x="1397" y="260"/>
                  <a:pt x="1398" y="259"/>
                  <a:pt x="1399" y="259"/>
                </a:cubicBezTo>
                <a:cubicBezTo>
                  <a:pt x="1401" y="258"/>
                  <a:pt x="1403" y="259"/>
                  <a:pt x="1404" y="261"/>
                </a:cubicBezTo>
                <a:cubicBezTo>
                  <a:pt x="1405" y="262"/>
                  <a:pt x="1405" y="263"/>
                  <a:pt x="1405" y="264"/>
                </a:cubicBezTo>
                <a:cubicBezTo>
                  <a:pt x="1406" y="267"/>
                  <a:pt x="1407" y="268"/>
                  <a:pt x="1410" y="268"/>
                </a:cubicBezTo>
                <a:cubicBezTo>
                  <a:pt x="1411" y="269"/>
                  <a:pt x="1413" y="269"/>
                  <a:pt x="1414" y="270"/>
                </a:cubicBezTo>
                <a:cubicBezTo>
                  <a:pt x="1415" y="270"/>
                  <a:pt x="1417" y="271"/>
                  <a:pt x="1418" y="271"/>
                </a:cubicBezTo>
                <a:cubicBezTo>
                  <a:pt x="1419" y="270"/>
                  <a:pt x="1420" y="271"/>
                  <a:pt x="1422" y="271"/>
                </a:cubicBezTo>
                <a:cubicBezTo>
                  <a:pt x="1422" y="271"/>
                  <a:pt x="1422" y="271"/>
                  <a:pt x="1422" y="271"/>
                </a:cubicBezTo>
                <a:cubicBezTo>
                  <a:pt x="1423" y="271"/>
                  <a:pt x="1425" y="271"/>
                  <a:pt x="1427" y="271"/>
                </a:cubicBezTo>
                <a:cubicBezTo>
                  <a:pt x="1427" y="271"/>
                  <a:pt x="1428" y="270"/>
                  <a:pt x="1428" y="270"/>
                </a:cubicBezTo>
                <a:cubicBezTo>
                  <a:pt x="1429" y="269"/>
                  <a:pt x="1429" y="268"/>
                  <a:pt x="1429" y="267"/>
                </a:cubicBezTo>
                <a:cubicBezTo>
                  <a:pt x="1429" y="266"/>
                  <a:pt x="1429" y="265"/>
                  <a:pt x="1428" y="264"/>
                </a:cubicBezTo>
                <a:cubicBezTo>
                  <a:pt x="1426" y="263"/>
                  <a:pt x="1424" y="262"/>
                  <a:pt x="1423" y="261"/>
                </a:cubicBezTo>
                <a:cubicBezTo>
                  <a:pt x="1418" y="258"/>
                  <a:pt x="1415" y="253"/>
                  <a:pt x="1413" y="248"/>
                </a:cubicBezTo>
                <a:cubicBezTo>
                  <a:pt x="1412" y="245"/>
                  <a:pt x="1412" y="243"/>
                  <a:pt x="1411" y="240"/>
                </a:cubicBezTo>
                <a:cubicBezTo>
                  <a:pt x="1410" y="237"/>
                  <a:pt x="1411" y="233"/>
                  <a:pt x="1411" y="229"/>
                </a:cubicBezTo>
                <a:cubicBezTo>
                  <a:pt x="1411" y="227"/>
                  <a:pt x="1412" y="226"/>
                  <a:pt x="1413" y="224"/>
                </a:cubicBezTo>
                <a:cubicBezTo>
                  <a:pt x="1414" y="223"/>
                  <a:pt x="1414" y="222"/>
                  <a:pt x="1414" y="221"/>
                </a:cubicBezTo>
                <a:cubicBezTo>
                  <a:pt x="1415" y="216"/>
                  <a:pt x="1416" y="211"/>
                  <a:pt x="1417" y="206"/>
                </a:cubicBezTo>
                <a:cubicBezTo>
                  <a:pt x="1417" y="204"/>
                  <a:pt x="1417" y="202"/>
                  <a:pt x="1419" y="201"/>
                </a:cubicBezTo>
                <a:cubicBezTo>
                  <a:pt x="1422" y="200"/>
                  <a:pt x="1423" y="197"/>
                  <a:pt x="1425" y="195"/>
                </a:cubicBezTo>
                <a:cubicBezTo>
                  <a:pt x="1426" y="191"/>
                  <a:pt x="1428" y="188"/>
                  <a:pt x="1430" y="185"/>
                </a:cubicBezTo>
                <a:cubicBezTo>
                  <a:pt x="1432" y="182"/>
                  <a:pt x="1434" y="179"/>
                  <a:pt x="1437" y="177"/>
                </a:cubicBezTo>
                <a:cubicBezTo>
                  <a:pt x="1440" y="174"/>
                  <a:pt x="1443" y="171"/>
                  <a:pt x="1447" y="169"/>
                </a:cubicBezTo>
                <a:cubicBezTo>
                  <a:pt x="1448" y="169"/>
                  <a:pt x="1449" y="167"/>
                  <a:pt x="1451" y="166"/>
                </a:cubicBezTo>
                <a:cubicBezTo>
                  <a:pt x="1454" y="164"/>
                  <a:pt x="1455" y="162"/>
                  <a:pt x="1454" y="158"/>
                </a:cubicBezTo>
                <a:cubicBezTo>
                  <a:pt x="1453" y="157"/>
                  <a:pt x="1453" y="156"/>
                  <a:pt x="1453" y="155"/>
                </a:cubicBezTo>
                <a:cubicBezTo>
                  <a:pt x="1453" y="154"/>
                  <a:pt x="1452" y="153"/>
                  <a:pt x="1451" y="153"/>
                </a:cubicBezTo>
                <a:cubicBezTo>
                  <a:pt x="1450" y="152"/>
                  <a:pt x="1449" y="152"/>
                  <a:pt x="1449" y="151"/>
                </a:cubicBezTo>
                <a:cubicBezTo>
                  <a:pt x="1447" y="149"/>
                  <a:pt x="1444" y="150"/>
                  <a:pt x="1442" y="151"/>
                </a:cubicBezTo>
                <a:cubicBezTo>
                  <a:pt x="1439" y="152"/>
                  <a:pt x="1436" y="154"/>
                  <a:pt x="1436" y="158"/>
                </a:cubicBezTo>
                <a:cubicBezTo>
                  <a:pt x="1436" y="161"/>
                  <a:pt x="1434" y="163"/>
                  <a:pt x="1432" y="164"/>
                </a:cubicBezTo>
                <a:cubicBezTo>
                  <a:pt x="1429" y="165"/>
                  <a:pt x="1426" y="167"/>
                  <a:pt x="1423" y="167"/>
                </a:cubicBezTo>
                <a:cubicBezTo>
                  <a:pt x="1418" y="167"/>
                  <a:pt x="1415" y="170"/>
                  <a:pt x="1412" y="174"/>
                </a:cubicBezTo>
                <a:cubicBezTo>
                  <a:pt x="1412" y="175"/>
                  <a:pt x="1411" y="175"/>
                  <a:pt x="1411" y="175"/>
                </a:cubicBezTo>
                <a:cubicBezTo>
                  <a:pt x="1411" y="177"/>
                  <a:pt x="1409" y="177"/>
                  <a:pt x="1408" y="178"/>
                </a:cubicBezTo>
                <a:cubicBezTo>
                  <a:pt x="1407" y="178"/>
                  <a:pt x="1406" y="179"/>
                  <a:pt x="1406" y="180"/>
                </a:cubicBezTo>
                <a:cubicBezTo>
                  <a:pt x="1406" y="182"/>
                  <a:pt x="1405" y="183"/>
                  <a:pt x="1404" y="184"/>
                </a:cubicBezTo>
                <a:cubicBezTo>
                  <a:pt x="1404" y="186"/>
                  <a:pt x="1403" y="187"/>
                  <a:pt x="1404" y="188"/>
                </a:cubicBezTo>
                <a:cubicBezTo>
                  <a:pt x="1404" y="189"/>
                  <a:pt x="1403" y="189"/>
                  <a:pt x="1403" y="190"/>
                </a:cubicBezTo>
                <a:cubicBezTo>
                  <a:pt x="1403" y="190"/>
                  <a:pt x="1403" y="190"/>
                  <a:pt x="1402" y="190"/>
                </a:cubicBezTo>
                <a:cubicBezTo>
                  <a:pt x="1401" y="191"/>
                  <a:pt x="1400" y="192"/>
                  <a:pt x="1399" y="193"/>
                </a:cubicBezTo>
                <a:cubicBezTo>
                  <a:pt x="1398" y="194"/>
                  <a:pt x="1397" y="194"/>
                  <a:pt x="1396" y="194"/>
                </a:cubicBezTo>
                <a:cubicBezTo>
                  <a:pt x="1395" y="194"/>
                  <a:pt x="1395" y="196"/>
                  <a:pt x="1395" y="196"/>
                </a:cubicBezTo>
                <a:cubicBezTo>
                  <a:pt x="1396" y="198"/>
                  <a:pt x="1398" y="200"/>
                  <a:pt x="1398" y="202"/>
                </a:cubicBezTo>
                <a:cubicBezTo>
                  <a:pt x="1399" y="204"/>
                  <a:pt x="1398" y="206"/>
                  <a:pt x="1398" y="209"/>
                </a:cubicBezTo>
                <a:cubicBezTo>
                  <a:pt x="1398" y="210"/>
                  <a:pt x="1397" y="211"/>
                  <a:pt x="1396" y="213"/>
                </a:cubicBezTo>
                <a:cubicBezTo>
                  <a:pt x="1395" y="214"/>
                  <a:pt x="1395" y="216"/>
                  <a:pt x="1394" y="218"/>
                </a:cubicBezTo>
                <a:cubicBezTo>
                  <a:pt x="1393" y="219"/>
                  <a:pt x="1393" y="221"/>
                  <a:pt x="1394" y="222"/>
                </a:cubicBezTo>
                <a:cubicBezTo>
                  <a:pt x="1397" y="224"/>
                  <a:pt x="1397" y="225"/>
                  <a:pt x="1395" y="227"/>
                </a:cubicBezTo>
                <a:close/>
                <a:moveTo>
                  <a:pt x="2038" y="667"/>
                </a:moveTo>
                <a:cubicBezTo>
                  <a:pt x="2038" y="667"/>
                  <a:pt x="2039" y="667"/>
                  <a:pt x="2039" y="666"/>
                </a:cubicBezTo>
                <a:cubicBezTo>
                  <a:pt x="2040" y="665"/>
                  <a:pt x="2041" y="664"/>
                  <a:pt x="2041" y="663"/>
                </a:cubicBezTo>
                <a:cubicBezTo>
                  <a:pt x="2042" y="658"/>
                  <a:pt x="2042" y="653"/>
                  <a:pt x="2042" y="649"/>
                </a:cubicBezTo>
                <a:cubicBezTo>
                  <a:pt x="2041" y="646"/>
                  <a:pt x="2041" y="642"/>
                  <a:pt x="2036" y="641"/>
                </a:cubicBezTo>
                <a:cubicBezTo>
                  <a:pt x="2036" y="641"/>
                  <a:pt x="2036" y="641"/>
                  <a:pt x="2036" y="641"/>
                </a:cubicBezTo>
                <a:cubicBezTo>
                  <a:pt x="2036" y="640"/>
                  <a:pt x="2036" y="640"/>
                  <a:pt x="2036" y="640"/>
                </a:cubicBezTo>
                <a:cubicBezTo>
                  <a:pt x="2037" y="640"/>
                  <a:pt x="2038" y="639"/>
                  <a:pt x="2038" y="639"/>
                </a:cubicBezTo>
                <a:cubicBezTo>
                  <a:pt x="2040" y="639"/>
                  <a:pt x="2041" y="639"/>
                  <a:pt x="2042" y="637"/>
                </a:cubicBezTo>
                <a:cubicBezTo>
                  <a:pt x="2043" y="637"/>
                  <a:pt x="2044" y="636"/>
                  <a:pt x="2044" y="636"/>
                </a:cubicBezTo>
                <a:cubicBezTo>
                  <a:pt x="2047" y="635"/>
                  <a:pt x="2049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1" y="637"/>
                  <a:pt x="2050" y="638"/>
                  <a:pt x="2048" y="638"/>
                </a:cubicBezTo>
                <a:cubicBezTo>
                  <a:pt x="2048" y="638"/>
                  <a:pt x="2047" y="638"/>
                  <a:pt x="2046" y="638"/>
                </a:cubicBezTo>
                <a:cubicBezTo>
                  <a:pt x="2045" y="639"/>
                  <a:pt x="2043" y="642"/>
                  <a:pt x="2044" y="643"/>
                </a:cubicBezTo>
                <a:cubicBezTo>
                  <a:pt x="2044" y="645"/>
                  <a:pt x="2045" y="646"/>
                  <a:pt x="2045" y="647"/>
                </a:cubicBezTo>
                <a:cubicBezTo>
                  <a:pt x="2046" y="647"/>
                  <a:pt x="2046" y="648"/>
                  <a:pt x="2046" y="648"/>
                </a:cubicBezTo>
                <a:cubicBezTo>
                  <a:pt x="2047" y="649"/>
                  <a:pt x="2049" y="649"/>
                  <a:pt x="2050" y="647"/>
                </a:cubicBezTo>
                <a:cubicBezTo>
                  <a:pt x="2050" y="646"/>
                  <a:pt x="2051" y="644"/>
                  <a:pt x="2052" y="643"/>
                </a:cubicBezTo>
                <a:cubicBezTo>
                  <a:pt x="2053" y="642"/>
                  <a:pt x="2055" y="643"/>
                  <a:pt x="2056" y="643"/>
                </a:cubicBezTo>
                <a:cubicBezTo>
                  <a:pt x="2056" y="643"/>
                  <a:pt x="2057" y="643"/>
                  <a:pt x="2057" y="643"/>
                </a:cubicBezTo>
                <a:cubicBezTo>
                  <a:pt x="2059" y="643"/>
                  <a:pt x="2060" y="639"/>
                  <a:pt x="2059" y="637"/>
                </a:cubicBezTo>
                <a:cubicBezTo>
                  <a:pt x="2058" y="636"/>
                  <a:pt x="2057" y="635"/>
                  <a:pt x="2056" y="634"/>
                </a:cubicBezTo>
                <a:cubicBezTo>
                  <a:pt x="2056" y="633"/>
                  <a:pt x="2056" y="632"/>
                  <a:pt x="2057" y="631"/>
                </a:cubicBezTo>
                <a:cubicBezTo>
                  <a:pt x="2058" y="631"/>
                  <a:pt x="2058" y="631"/>
                  <a:pt x="2059" y="630"/>
                </a:cubicBezTo>
                <a:cubicBezTo>
                  <a:pt x="2059" y="630"/>
                  <a:pt x="2060" y="630"/>
                  <a:pt x="2060" y="630"/>
                </a:cubicBezTo>
                <a:cubicBezTo>
                  <a:pt x="2061" y="631"/>
                  <a:pt x="2061" y="631"/>
                  <a:pt x="2060" y="632"/>
                </a:cubicBezTo>
                <a:cubicBezTo>
                  <a:pt x="2060" y="633"/>
                  <a:pt x="2059" y="634"/>
                  <a:pt x="2060" y="634"/>
                </a:cubicBezTo>
                <a:cubicBezTo>
                  <a:pt x="2060" y="636"/>
                  <a:pt x="2061" y="637"/>
                  <a:pt x="2062" y="639"/>
                </a:cubicBezTo>
                <a:cubicBezTo>
                  <a:pt x="2063" y="640"/>
                  <a:pt x="2064" y="641"/>
                  <a:pt x="2065" y="642"/>
                </a:cubicBezTo>
                <a:cubicBezTo>
                  <a:pt x="2066" y="642"/>
                  <a:pt x="2068" y="642"/>
                  <a:pt x="2068" y="641"/>
                </a:cubicBezTo>
                <a:cubicBezTo>
                  <a:pt x="2070" y="638"/>
                  <a:pt x="2072" y="635"/>
                  <a:pt x="2074" y="632"/>
                </a:cubicBezTo>
                <a:cubicBezTo>
                  <a:pt x="2074" y="631"/>
                  <a:pt x="2075" y="630"/>
                  <a:pt x="2076" y="630"/>
                </a:cubicBezTo>
                <a:cubicBezTo>
                  <a:pt x="2077" y="630"/>
                  <a:pt x="2079" y="630"/>
                  <a:pt x="2080" y="630"/>
                </a:cubicBezTo>
                <a:cubicBezTo>
                  <a:pt x="2082" y="630"/>
                  <a:pt x="2083" y="629"/>
                  <a:pt x="2084" y="628"/>
                </a:cubicBezTo>
                <a:cubicBezTo>
                  <a:pt x="2085" y="628"/>
                  <a:pt x="2085" y="628"/>
                  <a:pt x="2086" y="628"/>
                </a:cubicBezTo>
                <a:cubicBezTo>
                  <a:pt x="2087" y="629"/>
                  <a:pt x="2088" y="628"/>
                  <a:pt x="2088" y="627"/>
                </a:cubicBezTo>
                <a:cubicBezTo>
                  <a:pt x="2089" y="626"/>
                  <a:pt x="2089" y="623"/>
                  <a:pt x="2091" y="622"/>
                </a:cubicBezTo>
                <a:cubicBezTo>
                  <a:pt x="2091" y="622"/>
                  <a:pt x="2091" y="622"/>
                  <a:pt x="2091" y="621"/>
                </a:cubicBezTo>
                <a:cubicBezTo>
                  <a:pt x="2091" y="622"/>
                  <a:pt x="2092" y="622"/>
                  <a:pt x="2092" y="622"/>
                </a:cubicBezTo>
                <a:cubicBezTo>
                  <a:pt x="2092" y="623"/>
                  <a:pt x="2092" y="624"/>
                  <a:pt x="2092" y="625"/>
                </a:cubicBezTo>
                <a:cubicBezTo>
                  <a:pt x="2093" y="625"/>
                  <a:pt x="2094" y="626"/>
                  <a:pt x="2094" y="626"/>
                </a:cubicBezTo>
                <a:cubicBezTo>
                  <a:pt x="2098" y="624"/>
                  <a:pt x="2100" y="619"/>
                  <a:pt x="2098" y="616"/>
                </a:cubicBezTo>
                <a:cubicBezTo>
                  <a:pt x="2097" y="613"/>
                  <a:pt x="2096" y="611"/>
                  <a:pt x="2096" y="608"/>
                </a:cubicBezTo>
                <a:cubicBezTo>
                  <a:pt x="2097" y="603"/>
                  <a:pt x="2096" y="599"/>
                  <a:pt x="2094" y="595"/>
                </a:cubicBezTo>
                <a:cubicBezTo>
                  <a:pt x="2094" y="594"/>
                  <a:pt x="2094" y="592"/>
                  <a:pt x="2096" y="591"/>
                </a:cubicBezTo>
                <a:cubicBezTo>
                  <a:pt x="2097" y="590"/>
                  <a:pt x="2098" y="589"/>
                  <a:pt x="2097" y="587"/>
                </a:cubicBezTo>
                <a:cubicBezTo>
                  <a:pt x="2097" y="586"/>
                  <a:pt x="2097" y="585"/>
                  <a:pt x="2097" y="583"/>
                </a:cubicBezTo>
                <a:cubicBezTo>
                  <a:pt x="2097" y="579"/>
                  <a:pt x="2096" y="575"/>
                  <a:pt x="2094" y="571"/>
                </a:cubicBezTo>
                <a:cubicBezTo>
                  <a:pt x="2092" y="566"/>
                  <a:pt x="2088" y="563"/>
                  <a:pt x="2086" y="558"/>
                </a:cubicBezTo>
                <a:cubicBezTo>
                  <a:pt x="2086" y="557"/>
                  <a:pt x="2084" y="557"/>
                  <a:pt x="2083" y="558"/>
                </a:cubicBezTo>
                <a:cubicBezTo>
                  <a:pt x="2080" y="561"/>
                  <a:pt x="2078" y="565"/>
                  <a:pt x="2079" y="570"/>
                </a:cubicBezTo>
                <a:cubicBezTo>
                  <a:pt x="2079" y="572"/>
                  <a:pt x="2078" y="575"/>
                  <a:pt x="2081" y="576"/>
                </a:cubicBezTo>
                <a:cubicBezTo>
                  <a:pt x="2081" y="577"/>
                  <a:pt x="2082" y="577"/>
                  <a:pt x="2082" y="578"/>
                </a:cubicBezTo>
                <a:cubicBezTo>
                  <a:pt x="2082" y="584"/>
                  <a:pt x="2083" y="591"/>
                  <a:pt x="2079" y="597"/>
                </a:cubicBezTo>
                <a:cubicBezTo>
                  <a:pt x="2078" y="597"/>
                  <a:pt x="2078" y="599"/>
                  <a:pt x="2078" y="600"/>
                </a:cubicBezTo>
                <a:cubicBezTo>
                  <a:pt x="2077" y="604"/>
                  <a:pt x="2074" y="606"/>
                  <a:pt x="2071" y="607"/>
                </a:cubicBezTo>
                <a:cubicBezTo>
                  <a:pt x="2070" y="607"/>
                  <a:pt x="2069" y="606"/>
                  <a:pt x="2069" y="606"/>
                </a:cubicBezTo>
                <a:cubicBezTo>
                  <a:pt x="2069" y="605"/>
                  <a:pt x="2069" y="604"/>
                  <a:pt x="2068" y="604"/>
                </a:cubicBezTo>
                <a:cubicBezTo>
                  <a:pt x="2068" y="602"/>
                  <a:pt x="2068" y="602"/>
                  <a:pt x="2067" y="602"/>
                </a:cubicBezTo>
                <a:cubicBezTo>
                  <a:pt x="2066" y="602"/>
                  <a:pt x="2066" y="603"/>
                  <a:pt x="2065" y="604"/>
                </a:cubicBezTo>
                <a:cubicBezTo>
                  <a:pt x="2064" y="605"/>
                  <a:pt x="2065" y="606"/>
                  <a:pt x="2065" y="607"/>
                </a:cubicBezTo>
                <a:cubicBezTo>
                  <a:pt x="2065" y="608"/>
                  <a:pt x="2065" y="609"/>
                  <a:pt x="2065" y="610"/>
                </a:cubicBezTo>
                <a:cubicBezTo>
                  <a:pt x="2063" y="613"/>
                  <a:pt x="2063" y="616"/>
                  <a:pt x="2062" y="619"/>
                </a:cubicBezTo>
                <a:cubicBezTo>
                  <a:pt x="2062" y="620"/>
                  <a:pt x="2061" y="620"/>
                  <a:pt x="2061" y="620"/>
                </a:cubicBezTo>
                <a:cubicBezTo>
                  <a:pt x="2058" y="620"/>
                  <a:pt x="2056" y="620"/>
                  <a:pt x="2054" y="621"/>
                </a:cubicBezTo>
                <a:cubicBezTo>
                  <a:pt x="2051" y="622"/>
                  <a:pt x="2048" y="622"/>
                  <a:pt x="2045" y="623"/>
                </a:cubicBezTo>
                <a:cubicBezTo>
                  <a:pt x="2044" y="623"/>
                  <a:pt x="2043" y="624"/>
                  <a:pt x="2042" y="625"/>
                </a:cubicBezTo>
                <a:cubicBezTo>
                  <a:pt x="2039" y="629"/>
                  <a:pt x="2036" y="632"/>
                  <a:pt x="2032" y="635"/>
                </a:cubicBezTo>
                <a:cubicBezTo>
                  <a:pt x="2032" y="636"/>
                  <a:pt x="2032" y="637"/>
                  <a:pt x="2032" y="638"/>
                </a:cubicBezTo>
                <a:cubicBezTo>
                  <a:pt x="2032" y="639"/>
                  <a:pt x="2032" y="639"/>
                  <a:pt x="2031" y="640"/>
                </a:cubicBezTo>
                <a:cubicBezTo>
                  <a:pt x="2030" y="642"/>
                  <a:pt x="2028" y="643"/>
                  <a:pt x="2027" y="645"/>
                </a:cubicBezTo>
                <a:cubicBezTo>
                  <a:pt x="2026" y="646"/>
                  <a:pt x="2025" y="647"/>
                  <a:pt x="2026" y="649"/>
                </a:cubicBezTo>
                <a:cubicBezTo>
                  <a:pt x="2026" y="650"/>
                  <a:pt x="2026" y="651"/>
                  <a:pt x="2028" y="652"/>
                </a:cubicBezTo>
                <a:cubicBezTo>
                  <a:pt x="2027" y="653"/>
                  <a:pt x="2027" y="653"/>
                  <a:pt x="2027" y="653"/>
                </a:cubicBezTo>
                <a:cubicBezTo>
                  <a:pt x="2027" y="653"/>
                  <a:pt x="2028" y="653"/>
                  <a:pt x="2028" y="653"/>
                </a:cubicBezTo>
                <a:cubicBezTo>
                  <a:pt x="2028" y="653"/>
                  <a:pt x="2028" y="653"/>
                  <a:pt x="2028" y="652"/>
                </a:cubicBezTo>
                <a:cubicBezTo>
                  <a:pt x="2028" y="652"/>
                  <a:pt x="2028" y="652"/>
                  <a:pt x="2028" y="652"/>
                </a:cubicBezTo>
                <a:cubicBezTo>
                  <a:pt x="2029" y="652"/>
                  <a:pt x="2030" y="652"/>
                  <a:pt x="2030" y="653"/>
                </a:cubicBezTo>
                <a:cubicBezTo>
                  <a:pt x="2030" y="654"/>
                  <a:pt x="2030" y="655"/>
                  <a:pt x="2029" y="656"/>
                </a:cubicBezTo>
                <a:cubicBezTo>
                  <a:pt x="2029" y="656"/>
                  <a:pt x="2029" y="656"/>
                  <a:pt x="2029" y="656"/>
                </a:cubicBezTo>
                <a:cubicBezTo>
                  <a:pt x="2029" y="656"/>
                  <a:pt x="2029" y="656"/>
                  <a:pt x="2029" y="656"/>
                </a:cubicBezTo>
                <a:cubicBezTo>
                  <a:pt x="2029" y="656"/>
                  <a:pt x="2029" y="656"/>
                  <a:pt x="2029" y="656"/>
                </a:cubicBezTo>
                <a:cubicBezTo>
                  <a:pt x="2031" y="659"/>
                  <a:pt x="2032" y="662"/>
                  <a:pt x="2033" y="665"/>
                </a:cubicBezTo>
                <a:cubicBezTo>
                  <a:pt x="2033" y="667"/>
                  <a:pt x="2037" y="668"/>
                  <a:pt x="2038" y="667"/>
                </a:cubicBezTo>
                <a:close/>
                <a:moveTo>
                  <a:pt x="2084" y="561"/>
                </a:moveTo>
                <a:cubicBezTo>
                  <a:pt x="2084" y="561"/>
                  <a:pt x="2084" y="561"/>
                  <a:pt x="2084" y="561"/>
                </a:cubicBezTo>
                <a:cubicBezTo>
                  <a:pt x="2084" y="562"/>
                  <a:pt x="2084" y="562"/>
                  <a:pt x="2084" y="562"/>
                </a:cubicBezTo>
                <a:cubicBezTo>
                  <a:pt x="2083" y="562"/>
                  <a:pt x="2083" y="562"/>
                  <a:pt x="2083" y="562"/>
                </a:cubicBezTo>
                <a:lnTo>
                  <a:pt x="2084" y="561"/>
                </a:lnTo>
                <a:close/>
                <a:moveTo>
                  <a:pt x="671" y="99"/>
                </a:moveTo>
                <a:cubicBezTo>
                  <a:pt x="671" y="100"/>
                  <a:pt x="673" y="100"/>
                  <a:pt x="674" y="100"/>
                </a:cubicBezTo>
                <a:cubicBezTo>
                  <a:pt x="676" y="100"/>
                  <a:pt x="678" y="100"/>
                  <a:pt x="680" y="101"/>
                </a:cubicBezTo>
                <a:cubicBezTo>
                  <a:pt x="681" y="102"/>
                  <a:pt x="682" y="102"/>
                  <a:pt x="683" y="101"/>
                </a:cubicBezTo>
                <a:cubicBezTo>
                  <a:pt x="684" y="100"/>
                  <a:pt x="684" y="99"/>
                  <a:pt x="685" y="99"/>
                </a:cubicBezTo>
                <a:cubicBezTo>
                  <a:pt x="685" y="99"/>
                  <a:pt x="685" y="99"/>
                  <a:pt x="685" y="99"/>
                </a:cubicBezTo>
                <a:cubicBezTo>
                  <a:pt x="685" y="99"/>
                  <a:pt x="685" y="99"/>
                  <a:pt x="685" y="99"/>
                </a:cubicBezTo>
                <a:cubicBezTo>
                  <a:pt x="685" y="99"/>
                  <a:pt x="685" y="99"/>
                  <a:pt x="685" y="99"/>
                </a:cubicBezTo>
                <a:cubicBezTo>
                  <a:pt x="687" y="98"/>
                  <a:pt x="689" y="97"/>
                  <a:pt x="691" y="95"/>
                </a:cubicBezTo>
                <a:cubicBezTo>
                  <a:pt x="692" y="94"/>
                  <a:pt x="694" y="93"/>
                  <a:pt x="696" y="92"/>
                </a:cubicBezTo>
                <a:cubicBezTo>
                  <a:pt x="696" y="91"/>
                  <a:pt x="697" y="90"/>
                  <a:pt x="697" y="89"/>
                </a:cubicBezTo>
                <a:cubicBezTo>
                  <a:pt x="698" y="87"/>
                  <a:pt x="699" y="87"/>
                  <a:pt x="701" y="87"/>
                </a:cubicBezTo>
                <a:cubicBezTo>
                  <a:pt x="701" y="87"/>
                  <a:pt x="701" y="87"/>
                  <a:pt x="701" y="87"/>
                </a:cubicBezTo>
                <a:cubicBezTo>
                  <a:pt x="701" y="87"/>
                  <a:pt x="701" y="87"/>
                  <a:pt x="701" y="87"/>
                </a:cubicBezTo>
                <a:cubicBezTo>
                  <a:pt x="701" y="86"/>
                  <a:pt x="701" y="86"/>
                  <a:pt x="702" y="87"/>
                </a:cubicBezTo>
                <a:cubicBezTo>
                  <a:pt x="701" y="87"/>
                  <a:pt x="701" y="87"/>
                  <a:pt x="701" y="87"/>
                </a:cubicBezTo>
                <a:cubicBezTo>
                  <a:pt x="701" y="89"/>
                  <a:pt x="701" y="89"/>
                  <a:pt x="703" y="90"/>
                </a:cubicBezTo>
                <a:cubicBezTo>
                  <a:pt x="704" y="90"/>
                  <a:pt x="704" y="90"/>
                  <a:pt x="705" y="90"/>
                </a:cubicBezTo>
                <a:cubicBezTo>
                  <a:pt x="706" y="88"/>
                  <a:pt x="706" y="86"/>
                  <a:pt x="708" y="85"/>
                </a:cubicBezTo>
                <a:cubicBezTo>
                  <a:pt x="710" y="83"/>
                  <a:pt x="712" y="82"/>
                  <a:pt x="712" y="80"/>
                </a:cubicBezTo>
                <a:cubicBezTo>
                  <a:pt x="712" y="77"/>
                  <a:pt x="712" y="74"/>
                  <a:pt x="710" y="72"/>
                </a:cubicBezTo>
                <a:cubicBezTo>
                  <a:pt x="710" y="71"/>
                  <a:pt x="709" y="71"/>
                  <a:pt x="709" y="70"/>
                </a:cubicBezTo>
                <a:cubicBezTo>
                  <a:pt x="709" y="70"/>
                  <a:pt x="709" y="69"/>
                  <a:pt x="709" y="68"/>
                </a:cubicBezTo>
                <a:cubicBezTo>
                  <a:pt x="710" y="66"/>
                  <a:pt x="711" y="65"/>
                  <a:pt x="713" y="64"/>
                </a:cubicBezTo>
                <a:cubicBezTo>
                  <a:pt x="713" y="62"/>
                  <a:pt x="712" y="60"/>
                  <a:pt x="713" y="58"/>
                </a:cubicBezTo>
                <a:cubicBezTo>
                  <a:pt x="714" y="57"/>
                  <a:pt x="714" y="55"/>
                  <a:pt x="714" y="54"/>
                </a:cubicBezTo>
                <a:cubicBezTo>
                  <a:pt x="714" y="52"/>
                  <a:pt x="712" y="52"/>
                  <a:pt x="711" y="50"/>
                </a:cubicBezTo>
                <a:cubicBezTo>
                  <a:pt x="709" y="49"/>
                  <a:pt x="708" y="48"/>
                  <a:pt x="706" y="47"/>
                </a:cubicBezTo>
                <a:cubicBezTo>
                  <a:pt x="706" y="47"/>
                  <a:pt x="705" y="46"/>
                  <a:pt x="705" y="45"/>
                </a:cubicBezTo>
                <a:cubicBezTo>
                  <a:pt x="705" y="43"/>
                  <a:pt x="705" y="41"/>
                  <a:pt x="705" y="38"/>
                </a:cubicBezTo>
                <a:cubicBezTo>
                  <a:pt x="706" y="36"/>
                  <a:pt x="706" y="34"/>
                  <a:pt x="706" y="32"/>
                </a:cubicBezTo>
                <a:cubicBezTo>
                  <a:pt x="707" y="29"/>
                  <a:pt x="705" y="27"/>
                  <a:pt x="703" y="25"/>
                </a:cubicBezTo>
                <a:cubicBezTo>
                  <a:pt x="701" y="23"/>
                  <a:pt x="699" y="23"/>
                  <a:pt x="697" y="23"/>
                </a:cubicBezTo>
                <a:cubicBezTo>
                  <a:pt x="696" y="24"/>
                  <a:pt x="695" y="25"/>
                  <a:pt x="695" y="26"/>
                </a:cubicBezTo>
                <a:cubicBezTo>
                  <a:pt x="695" y="27"/>
                  <a:pt x="695" y="27"/>
                  <a:pt x="696" y="28"/>
                </a:cubicBezTo>
                <a:cubicBezTo>
                  <a:pt x="697" y="28"/>
                  <a:pt x="698" y="29"/>
                  <a:pt x="699" y="29"/>
                </a:cubicBezTo>
                <a:cubicBezTo>
                  <a:pt x="700" y="29"/>
                  <a:pt x="700" y="30"/>
                  <a:pt x="700" y="31"/>
                </a:cubicBezTo>
                <a:cubicBezTo>
                  <a:pt x="700" y="31"/>
                  <a:pt x="699" y="31"/>
                  <a:pt x="699" y="31"/>
                </a:cubicBezTo>
                <a:cubicBezTo>
                  <a:pt x="698" y="31"/>
                  <a:pt x="696" y="31"/>
                  <a:pt x="695" y="31"/>
                </a:cubicBezTo>
                <a:cubicBezTo>
                  <a:pt x="693" y="32"/>
                  <a:pt x="692" y="32"/>
                  <a:pt x="691" y="32"/>
                </a:cubicBezTo>
                <a:cubicBezTo>
                  <a:pt x="689" y="33"/>
                  <a:pt x="688" y="35"/>
                  <a:pt x="688" y="37"/>
                </a:cubicBezTo>
                <a:cubicBezTo>
                  <a:pt x="688" y="38"/>
                  <a:pt x="689" y="39"/>
                  <a:pt x="689" y="40"/>
                </a:cubicBezTo>
                <a:cubicBezTo>
                  <a:pt x="689" y="40"/>
                  <a:pt x="689" y="41"/>
                  <a:pt x="689" y="41"/>
                </a:cubicBezTo>
                <a:cubicBezTo>
                  <a:pt x="689" y="41"/>
                  <a:pt x="688" y="41"/>
                  <a:pt x="688" y="41"/>
                </a:cubicBezTo>
                <a:cubicBezTo>
                  <a:pt x="687" y="40"/>
                  <a:pt x="685" y="40"/>
                  <a:pt x="684" y="41"/>
                </a:cubicBezTo>
                <a:cubicBezTo>
                  <a:pt x="683" y="42"/>
                  <a:pt x="681" y="43"/>
                  <a:pt x="679" y="42"/>
                </a:cubicBezTo>
                <a:cubicBezTo>
                  <a:pt x="677" y="42"/>
                  <a:pt x="677" y="44"/>
                  <a:pt x="677" y="45"/>
                </a:cubicBezTo>
                <a:cubicBezTo>
                  <a:pt x="678" y="47"/>
                  <a:pt x="678" y="48"/>
                  <a:pt x="679" y="49"/>
                </a:cubicBezTo>
                <a:cubicBezTo>
                  <a:pt x="680" y="50"/>
                  <a:pt x="681" y="52"/>
                  <a:pt x="681" y="53"/>
                </a:cubicBezTo>
                <a:cubicBezTo>
                  <a:pt x="681" y="53"/>
                  <a:pt x="682" y="53"/>
                  <a:pt x="682" y="53"/>
                </a:cubicBezTo>
                <a:cubicBezTo>
                  <a:pt x="682" y="53"/>
                  <a:pt x="682" y="54"/>
                  <a:pt x="682" y="54"/>
                </a:cubicBezTo>
                <a:cubicBezTo>
                  <a:pt x="683" y="54"/>
                  <a:pt x="683" y="54"/>
                  <a:pt x="683" y="54"/>
                </a:cubicBezTo>
                <a:cubicBezTo>
                  <a:pt x="683" y="54"/>
                  <a:pt x="683" y="54"/>
                  <a:pt x="682" y="54"/>
                </a:cubicBezTo>
                <a:cubicBezTo>
                  <a:pt x="682" y="54"/>
                  <a:pt x="682" y="54"/>
                  <a:pt x="681" y="54"/>
                </a:cubicBezTo>
                <a:cubicBezTo>
                  <a:pt x="681" y="54"/>
                  <a:pt x="681" y="53"/>
                  <a:pt x="681" y="53"/>
                </a:cubicBezTo>
                <a:cubicBezTo>
                  <a:pt x="680" y="53"/>
                  <a:pt x="678" y="52"/>
                  <a:pt x="677" y="51"/>
                </a:cubicBezTo>
                <a:cubicBezTo>
                  <a:pt x="676" y="51"/>
                  <a:pt x="675" y="51"/>
                  <a:pt x="675" y="52"/>
                </a:cubicBezTo>
                <a:cubicBezTo>
                  <a:pt x="672" y="56"/>
                  <a:pt x="671" y="62"/>
                  <a:pt x="669" y="66"/>
                </a:cubicBezTo>
                <a:cubicBezTo>
                  <a:pt x="668" y="68"/>
                  <a:pt x="669" y="70"/>
                  <a:pt x="670" y="71"/>
                </a:cubicBezTo>
                <a:cubicBezTo>
                  <a:pt x="672" y="72"/>
                  <a:pt x="673" y="73"/>
                  <a:pt x="675" y="73"/>
                </a:cubicBezTo>
                <a:cubicBezTo>
                  <a:pt x="676" y="73"/>
                  <a:pt x="677" y="73"/>
                  <a:pt x="677" y="74"/>
                </a:cubicBezTo>
                <a:cubicBezTo>
                  <a:pt x="678" y="74"/>
                  <a:pt x="678" y="75"/>
                  <a:pt x="678" y="76"/>
                </a:cubicBezTo>
                <a:cubicBezTo>
                  <a:pt x="678" y="76"/>
                  <a:pt x="677" y="77"/>
                  <a:pt x="677" y="77"/>
                </a:cubicBezTo>
                <a:cubicBezTo>
                  <a:pt x="676" y="77"/>
                  <a:pt x="676" y="77"/>
                  <a:pt x="675" y="77"/>
                </a:cubicBezTo>
                <a:cubicBezTo>
                  <a:pt x="671" y="76"/>
                  <a:pt x="669" y="77"/>
                  <a:pt x="668" y="81"/>
                </a:cubicBezTo>
                <a:cubicBezTo>
                  <a:pt x="667" y="84"/>
                  <a:pt x="666" y="86"/>
                  <a:pt x="666" y="89"/>
                </a:cubicBezTo>
                <a:cubicBezTo>
                  <a:pt x="665" y="94"/>
                  <a:pt x="667" y="97"/>
                  <a:pt x="671" y="99"/>
                </a:cubicBezTo>
                <a:close/>
                <a:moveTo>
                  <a:pt x="696" y="92"/>
                </a:moveTo>
                <a:cubicBezTo>
                  <a:pt x="696" y="92"/>
                  <a:pt x="696" y="92"/>
                  <a:pt x="696" y="92"/>
                </a:cubicBezTo>
                <a:cubicBezTo>
                  <a:pt x="696" y="92"/>
                  <a:pt x="696" y="92"/>
                  <a:pt x="696" y="92"/>
                </a:cubicBezTo>
                <a:cubicBezTo>
                  <a:pt x="696" y="92"/>
                  <a:pt x="696" y="92"/>
                  <a:pt x="696" y="92"/>
                </a:cubicBezTo>
                <a:cubicBezTo>
                  <a:pt x="696" y="92"/>
                  <a:pt x="696" y="92"/>
                  <a:pt x="696" y="92"/>
                </a:cubicBezTo>
                <a:close/>
                <a:moveTo>
                  <a:pt x="1882" y="944"/>
                </a:moveTo>
                <a:cubicBezTo>
                  <a:pt x="1882" y="944"/>
                  <a:pt x="1882" y="944"/>
                  <a:pt x="1882" y="944"/>
                </a:cubicBezTo>
                <a:cubicBezTo>
                  <a:pt x="1881" y="943"/>
                  <a:pt x="1881" y="942"/>
                  <a:pt x="1880" y="942"/>
                </a:cubicBezTo>
                <a:cubicBezTo>
                  <a:pt x="1880" y="941"/>
                  <a:pt x="1880" y="941"/>
                  <a:pt x="1880" y="941"/>
                </a:cubicBezTo>
                <a:cubicBezTo>
                  <a:pt x="1880" y="941"/>
                  <a:pt x="1880" y="941"/>
                  <a:pt x="1879" y="940"/>
                </a:cubicBezTo>
                <a:cubicBezTo>
                  <a:pt x="1880" y="940"/>
                  <a:pt x="1880" y="940"/>
                  <a:pt x="1880" y="940"/>
                </a:cubicBezTo>
                <a:cubicBezTo>
                  <a:pt x="1880" y="940"/>
                  <a:pt x="1880" y="941"/>
                  <a:pt x="1880" y="941"/>
                </a:cubicBezTo>
                <a:cubicBezTo>
                  <a:pt x="1880" y="941"/>
                  <a:pt x="1880" y="941"/>
                  <a:pt x="1880" y="942"/>
                </a:cubicBezTo>
                <a:cubicBezTo>
                  <a:pt x="1881" y="942"/>
                  <a:pt x="1882" y="943"/>
                  <a:pt x="1882" y="943"/>
                </a:cubicBezTo>
                <a:cubicBezTo>
                  <a:pt x="1882" y="944"/>
                  <a:pt x="1882" y="944"/>
                  <a:pt x="1882" y="944"/>
                </a:cubicBezTo>
                <a:cubicBezTo>
                  <a:pt x="1883" y="944"/>
                  <a:pt x="1884" y="944"/>
                  <a:pt x="1885" y="944"/>
                </a:cubicBezTo>
                <a:cubicBezTo>
                  <a:pt x="1885" y="944"/>
                  <a:pt x="1885" y="944"/>
                  <a:pt x="1886" y="944"/>
                </a:cubicBezTo>
                <a:cubicBezTo>
                  <a:pt x="1886" y="944"/>
                  <a:pt x="1887" y="943"/>
                  <a:pt x="1887" y="942"/>
                </a:cubicBezTo>
                <a:cubicBezTo>
                  <a:pt x="1885" y="939"/>
                  <a:pt x="1883" y="937"/>
                  <a:pt x="1881" y="934"/>
                </a:cubicBezTo>
                <a:cubicBezTo>
                  <a:pt x="1881" y="934"/>
                  <a:pt x="1880" y="934"/>
                  <a:pt x="1880" y="934"/>
                </a:cubicBezTo>
                <a:cubicBezTo>
                  <a:pt x="1879" y="934"/>
                  <a:pt x="1878" y="934"/>
                  <a:pt x="1877" y="935"/>
                </a:cubicBezTo>
                <a:cubicBezTo>
                  <a:pt x="1877" y="936"/>
                  <a:pt x="1876" y="936"/>
                  <a:pt x="1876" y="937"/>
                </a:cubicBezTo>
                <a:cubicBezTo>
                  <a:pt x="1875" y="938"/>
                  <a:pt x="1874" y="938"/>
                  <a:pt x="1873" y="936"/>
                </a:cubicBezTo>
                <a:cubicBezTo>
                  <a:pt x="1872" y="935"/>
                  <a:pt x="1872" y="933"/>
                  <a:pt x="1871" y="932"/>
                </a:cubicBezTo>
                <a:cubicBezTo>
                  <a:pt x="1871" y="931"/>
                  <a:pt x="1870" y="930"/>
                  <a:pt x="1869" y="929"/>
                </a:cubicBezTo>
                <a:cubicBezTo>
                  <a:pt x="1868" y="929"/>
                  <a:pt x="1867" y="929"/>
                  <a:pt x="1866" y="928"/>
                </a:cubicBezTo>
                <a:cubicBezTo>
                  <a:pt x="1865" y="928"/>
                  <a:pt x="1864" y="927"/>
                  <a:pt x="1865" y="927"/>
                </a:cubicBezTo>
                <a:cubicBezTo>
                  <a:pt x="1866" y="926"/>
                  <a:pt x="1864" y="924"/>
                  <a:pt x="1865" y="922"/>
                </a:cubicBezTo>
                <a:cubicBezTo>
                  <a:pt x="1866" y="922"/>
                  <a:pt x="1866" y="921"/>
                  <a:pt x="1865" y="920"/>
                </a:cubicBezTo>
                <a:cubicBezTo>
                  <a:pt x="1864" y="918"/>
                  <a:pt x="1861" y="917"/>
                  <a:pt x="1860" y="914"/>
                </a:cubicBezTo>
                <a:cubicBezTo>
                  <a:pt x="1860" y="913"/>
                  <a:pt x="1859" y="913"/>
                  <a:pt x="1859" y="912"/>
                </a:cubicBezTo>
                <a:cubicBezTo>
                  <a:pt x="1857" y="912"/>
                  <a:pt x="1855" y="911"/>
                  <a:pt x="1854" y="910"/>
                </a:cubicBezTo>
                <a:cubicBezTo>
                  <a:pt x="1853" y="910"/>
                  <a:pt x="1852" y="909"/>
                  <a:pt x="1852" y="909"/>
                </a:cubicBezTo>
                <a:cubicBezTo>
                  <a:pt x="1851" y="907"/>
                  <a:pt x="1849" y="906"/>
                  <a:pt x="1847" y="905"/>
                </a:cubicBezTo>
                <a:cubicBezTo>
                  <a:pt x="1845" y="903"/>
                  <a:pt x="1843" y="902"/>
                  <a:pt x="1841" y="901"/>
                </a:cubicBezTo>
                <a:cubicBezTo>
                  <a:pt x="1840" y="901"/>
                  <a:pt x="1839" y="900"/>
                  <a:pt x="1838" y="899"/>
                </a:cubicBezTo>
                <a:cubicBezTo>
                  <a:pt x="1837" y="897"/>
                  <a:pt x="1835" y="895"/>
                  <a:pt x="1834" y="894"/>
                </a:cubicBezTo>
                <a:cubicBezTo>
                  <a:pt x="1829" y="892"/>
                  <a:pt x="1825" y="888"/>
                  <a:pt x="1822" y="883"/>
                </a:cubicBezTo>
                <a:cubicBezTo>
                  <a:pt x="1821" y="882"/>
                  <a:pt x="1819" y="881"/>
                  <a:pt x="1817" y="881"/>
                </a:cubicBezTo>
                <a:cubicBezTo>
                  <a:pt x="1813" y="881"/>
                  <a:pt x="1810" y="880"/>
                  <a:pt x="1806" y="879"/>
                </a:cubicBezTo>
                <a:cubicBezTo>
                  <a:pt x="1805" y="878"/>
                  <a:pt x="1804" y="879"/>
                  <a:pt x="1804" y="879"/>
                </a:cubicBezTo>
                <a:cubicBezTo>
                  <a:pt x="1803" y="879"/>
                  <a:pt x="1802" y="881"/>
                  <a:pt x="1803" y="882"/>
                </a:cubicBezTo>
                <a:cubicBezTo>
                  <a:pt x="1803" y="883"/>
                  <a:pt x="1804" y="885"/>
                  <a:pt x="1805" y="886"/>
                </a:cubicBezTo>
                <a:cubicBezTo>
                  <a:pt x="1807" y="889"/>
                  <a:pt x="1810" y="891"/>
                  <a:pt x="1813" y="893"/>
                </a:cubicBezTo>
                <a:cubicBezTo>
                  <a:pt x="1815" y="894"/>
                  <a:pt x="1816" y="895"/>
                  <a:pt x="1817" y="897"/>
                </a:cubicBezTo>
                <a:cubicBezTo>
                  <a:pt x="1818" y="898"/>
                  <a:pt x="1820" y="899"/>
                  <a:pt x="1820" y="901"/>
                </a:cubicBezTo>
                <a:cubicBezTo>
                  <a:pt x="1822" y="904"/>
                  <a:pt x="1824" y="906"/>
                  <a:pt x="1827" y="909"/>
                </a:cubicBezTo>
                <a:cubicBezTo>
                  <a:pt x="1828" y="909"/>
                  <a:pt x="1829" y="910"/>
                  <a:pt x="1829" y="911"/>
                </a:cubicBezTo>
                <a:cubicBezTo>
                  <a:pt x="1830" y="913"/>
                  <a:pt x="1830" y="915"/>
                  <a:pt x="1831" y="917"/>
                </a:cubicBezTo>
                <a:cubicBezTo>
                  <a:pt x="1832" y="918"/>
                  <a:pt x="1832" y="919"/>
                  <a:pt x="1833" y="920"/>
                </a:cubicBezTo>
                <a:cubicBezTo>
                  <a:pt x="1837" y="923"/>
                  <a:pt x="1839" y="927"/>
                  <a:pt x="1840" y="931"/>
                </a:cubicBezTo>
                <a:cubicBezTo>
                  <a:pt x="1841" y="933"/>
                  <a:pt x="1842" y="935"/>
                  <a:pt x="1842" y="937"/>
                </a:cubicBezTo>
                <a:cubicBezTo>
                  <a:pt x="1843" y="939"/>
                  <a:pt x="1844" y="940"/>
                  <a:pt x="1845" y="942"/>
                </a:cubicBezTo>
                <a:cubicBezTo>
                  <a:pt x="1848" y="945"/>
                  <a:pt x="1851" y="947"/>
                  <a:pt x="1853" y="950"/>
                </a:cubicBezTo>
                <a:cubicBezTo>
                  <a:pt x="1856" y="953"/>
                  <a:pt x="1858" y="955"/>
                  <a:pt x="1861" y="958"/>
                </a:cubicBezTo>
                <a:cubicBezTo>
                  <a:pt x="1864" y="959"/>
                  <a:pt x="1866" y="961"/>
                  <a:pt x="1868" y="963"/>
                </a:cubicBezTo>
                <a:cubicBezTo>
                  <a:pt x="1869" y="964"/>
                  <a:pt x="1870" y="964"/>
                  <a:pt x="1871" y="964"/>
                </a:cubicBezTo>
                <a:cubicBezTo>
                  <a:pt x="1874" y="964"/>
                  <a:pt x="1877" y="963"/>
                  <a:pt x="1880" y="964"/>
                </a:cubicBezTo>
                <a:cubicBezTo>
                  <a:pt x="1880" y="961"/>
                  <a:pt x="1881" y="958"/>
                  <a:pt x="1881" y="954"/>
                </a:cubicBezTo>
                <a:cubicBezTo>
                  <a:pt x="1881" y="951"/>
                  <a:pt x="1882" y="947"/>
                  <a:pt x="1882" y="944"/>
                </a:cubicBezTo>
                <a:close/>
                <a:moveTo>
                  <a:pt x="1880" y="964"/>
                </a:moveTo>
                <a:cubicBezTo>
                  <a:pt x="1880" y="964"/>
                  <a:pt x="1880" y="964"/>
                  <a:pt x="1880" y="965"/>
                </a:cubicBezTo>
                <a:cubicBezTo>
                  <a:pt x="1880" y="965"/>
                  <a:pt x="1880" y="965"/>
                  <a:pt x="1880" y="965"/>
                </a:cubicBezTo>
                <a:cubicBezTo>
                  <a:pt x="1880" y="964"/>
                  <a:pt x="1881" y="964"/>
                  <a:pt x="1881" y="964"/>
                </a:cubicBezTo>
                <a:cubicBezTo>
                  <a:pt x="1880" y="964"/>
                  <a:pt x="1880" y="964"/>
                  <a:pt x="1880" y="964"/>
                </a:cubicBezTo>
                <a:close/>
                <a:moveTo>
                  <a:pt x="428" y="172"/>
                </a:moveTo>
                <a:cubicBezTo>
                  <a:pt x="428" y="174"/>
                  <a:pt x="427" y="177"/>
                  <a:pt x="427" y="179"/>
                </a:cubicBezTo>
                <a:cubicBezTo>
                  <a:pt x="427" y="180"/>
                  <a:pt x="429" y="181"/>
                  <a:pt x="429" y="181"/>
                </a:cubicBezTo>
                <a:cubicBezTo>
                  <a:pt x="432" y="181"/>
                  <a:pt x="435" y="180"/>
                  <a:pt x="438" y="178"/>
                </a:cubicBezTo>
                <a:cubicBezTo>
                  <a:pt x="438" y="178"/>
                  <a:pt x="438" y="178"/>
                  <a:pt x="438" y="178"/>
                </a:cubicBezTo>
                <a:cubicBezTo>
                  <a:pt x="438" y="177"/>
                  <a:pt x="438" y="177"/>
                  <a:pt x="438" y="177"/>
                </a:cubicBezTo>
                <a:cubicBezTo>
                  <a:pt x="438" y="178"/>
                  <a:pt x="438" y="178"/>
                  <a:pt x="438" y="178"/>
                </a:cubicBezTo>
                <a:cubicBezTo>
                  <a:pt x="438" y="178"/>
                  <a:pt x="438" y="178"/>
                  <a:pt x="438" y="178"/>
                </a:cubicBezTo>
                <a:cubicBezTo>
                  <a:pt x="439" y="179"/>
                  <a:pt x="440" y="180"/>
                  <a:pt x="442" y="180"/>
                </a:cubicBezTo>
                <a:cubicBezTo>
                  <a:pt x="443" y="180"/>
                  <a:pt x="444" y="180"/>
                  <a:pt x="446" y="179"/>
                </a:cubicBezTo>
                <a:cubicBezTo>
                  <a:pt x="446" y="178"/>
                  <a:pt x="447" y="177"/>
                  <a:pt x="448" y="176"/>
                </a:cubicBezTo>
                <a:cubicBezTo>
                  <a:pt x="449" y="175"/>
                  <a:pt x="450" y="173"/>
                  <a:pt x="451" y="172"/>
                </a:cubicBezTo>
                <a:cubicBezTo>
                  <a:pt x="453" y="170"/>
                  <a:pt x="454" y="168"/>
                  <a:pt x="457" y="168"/>
                </a:cubicBezTo>
                <a:cubicBezTo>
                  <a:pt x="459" y="168"/>
                  <a:pt x="460" y="167"/>
                  <a:pt x="461" y="166"/>
                </a:cubicBezTo>
                <a:cubicBezTo>
                  <a:pt x="462" y="165"/>
                  <a:pt x="463" y="164"/>
                  <a:pt x="465" y="163"/>
                </a:cubicBezTo>
                <a:cubicBezTo>
                  <a:pt x="466" y="162"/>
                  <a:pt x="467" y="161"/>
                  <a:pt x="468" y="161"/>
                </a:cubicBezTo>
                <a:cubicBezTo>
                  <a:pt x="471" y="161"/>
                  <a:pt x="474" y="160"/>
                  <a:pt x="477" y="159"/>
                </a:cubicBezTo>
                <a:cubicBezTo>
                  <a:pt x="478" y="158"/>
                  <a:pt x="479" y="158"/>
                  <a:pt x="480" y="158"/>
                </a:cubicBezTo>
                <a:cubicBezTo>
                  <a:pt x="480" y="159"/>
                  <a:pt x="480" y="159"/>
                  <a:pt x="480" y="159"/>
                </a:cubicBezTo>
                <a:cubicBezTo>
                  <a:pt x="480" y="159"/>
                  <a:pt x="480" y="159"/>
                  <a:pt x="480" y="159"/>
                </a:cubicBezTo>
                <a:cubicBezTo>
                  <a:pt x="480" y="158"/>
                  <a:pt x="480" y="158"/>
                  <a:pt x="480" y="158"/>
                </a:cubicBezTo>
                <a:cubicBezTo>
                  <a:pt x="482" y="157"/>
                  <a:pt x="483" y="157"/>
                  <a:pt x="485" y="157"/>
                </a:cubicBezTo>
                <a:cubicBezTo>
                  <a:pt x="487" y="157"/>
                  <a:pt x="488" y="157"/>
                  <a:pt x="489" y="157"/>
                </a:cubicBezTo>
                <a:cubicBezTo>
                  <a:pt x="491" y="155"/>
                  <a:pt x="492" y="155"/>
                  <a:pt x="494" y="155"/>
                </a:cubicBezTo>
                <a:cubicBezTo>
                  <a:pt x="495" y="150"/>
                  <a:pt x="494" y="146"/>
                  <a:pt x="494" y="141"/>
                </a:cubicBezTo>
                <a:cubicBezTo>
                  <a:pt x="494" y="139"/>
                  <a:pt x="493" y="137"/>
                  <a:pt x="491" y="135"/>
                </a:cubicBezTo>
                <a:cubicBezTo>
                  <a:pt x="490" y="134"/>
                  <a:pt x="488" y="134"/>
                  <a:pt x="487" y="134"/>
                </a:cubicBezTo>
                <a:cubicBezTo>
                  <a:pt x="484" y="134"/>
                  <a:pt x="482" y="133"/>
                  <a:pt x="480" y="131"/>
                </a:cubicBezTo>
                <a:cubicBezTo>
                  <a:pt x="479" y="130"/>
                  <a:pt x="478" y="130"/>
                  <a:pt x="477" y="129"/>
                </a:cubicBezTo>
                <a:cubicBezTo>
                  <a:pt x="475" y="125"/>
                  <a:pt x="473" y="125"/>
                  <a:pt x="469" y="125"/>
                </a:cubicBezTo>
                <a:cubicBezTo>
                  <a:pt x="466" y="126"/>
                  <a:pt x="464" y="125"/>
                  <a:pt x="461" y="125"/>
                </a:cubicBezTo>
                <a:cubicBezTo>
                  <a:pt x="460" y="125"/>
                  <a:pt x="458" y="126"/>
                  <a:pt x="457" y="126"/>
                </a:cubicBezTo>
                <a:cubicBezTo>
                  <a:pt x="456" y="126"/>
                  <a:pt x="455" y="127"/>
                  <a:pt x="454" y="128"/>
                </a:cubicBezTo>
                <a:cubicBezTo>
                  <a:pt x="454" y="130"/>
                  <a:pt x="454" y="132"/>
                  <a:pt x="454" y="133"/>
                </a:cubicBezTo>
                <a:cubicBezTo>
                  <a:pt x="454" y="135"/>
                  <a:pt x="453" y="137"/>
                  <a:pt x="451" y="138"/>
                </a:cubicBezTo>
                <a:cubicBezTo>
                  <a:pt x="448" y="140"/>
                  <a:pt x="446" y="142"/>
                  <a:pt x="443" y="144"/>
                </a:cubicBezTo>
                <a:cubicBezTo>
                  <a:pt x="442" y="146"/>
                  <a:pt x="441" y="147"/>
                  <a:pt x="441" y="149"/>
                </a:cubicBezTo>
                <a:cubicBezTo>
                  <a:pt x="441" y="149"/>
                  <a:pt x="440" y="150"/>
                  <a:pt x="440" y="150"/>
                </a:cubicBezTo>
                <a:cubicBezTo>
                  <a:pt x="435" y="153"/>
                  <a:pt x="431" y="157"/>
                  <a:pt x="427" y="160"/>
                </a:cubicBezTo>
                <a:cubicBezTo>
                  <a:pt x="426" y="161"/>
                  <a:pt x="425" y="162"/>
                  <a:pt x="424" y="163"/>
                </a:cubicBezTo>
                <a:cubicBezTo>
                  <a:pt x="424" y="164"/>
                  <a:pt x="425" y="165"/>
                  <a:pt x="426" y="166"/>
                </a:cubicBezTo>
                <a:cubicBezTo>
                  <a:pt x="427" y="168"/>
                  <a:pt x="428" y="170"/>
                  <a:pt x="428" y="172"/>
                </a:cubicBezTo>
                <a:close/>
                <a:moveTo>
                  <a:pt x="1071" y="451"/>
                </a:moveTo>
                <a:cubicBezTo>
                  <a:pt x="1073" y="453"/>
                  <a:pt x="1073" y="455"/>
                  <a:pt x="1072" y="458"/>
                </a:cubicBezTo>
                <a:cubicBezTo>
                  <a:pt x="1072" y="459"/>
                  <a:pt x="1073" y="459"/>
                  <a:pt x="1073" y="460"/>
                </a:cubicBezTo>
                <a:cubicBezTo>
                  <a:pt x="1075" y="461"/>
                  <a:pt x="1075" y="462"/>
                  <a:pt x="1074" y="463"/>
                </a:cubicBezTo>
                <a:cubicBezTo>
                  <a:pt x="1073" y="464"/>
                  <a:pt x="1073" y="464"/>
                  <a:pt x="1073" y="465"/>
                </a:cubicBezTo>
                <a:cubicBezTo>
                  <a:pt x="1073" y="466"/>
                  <a:pt x="1073" y="466"/>
                  <a:pt x="1074" y="466"/>
                </a:cubicBezTo>
                <a:cubicBezTo>
                  <a:pt x="1074" y="467"/>
                  <a:pt x="1074" y="467"/>
                  <a:pt x="1074" y="468"/>
                </a:cubicBezTo>
                <a:cubicBezTo>
                  <a:pt x="1076" y="470"/>
                  <a:pt x="1076" y="470"/>
                  <a:pt x="1078" y="468"/>
                </a:cubicBezTo>
                <a:cubicBezTo>
                  <a:pt x="1078" y="468"/>
                  <a:pt x="1079" y="468"/>
                  <a:pt x="1079" y="467"/>
                </a:cubicBezTo>
                <a:cubicBezTo>
                  <a:pt x="1079" y="468"/>
                  <a:pt x="1079" y="468"/>
                  <a:pt x="1079" y="469"/>
                </a:cubicBezTo>
                <a:cubicBezTo>
                  <a:pt x="1079" y="470"/>
                  <a:pt x="1079" y="472"/>
                  <a:pt x="1078" y="473"/>
                </a:cubicBezTo>
                <a:cubicBezTo>
                  <a:pt x="1078" y="475"/>
                  <a:pt x="1079" y="476"/>
                  <a:pt x="1081" y="476"/>
                </a:cubicBezTo>
                <a:cubicBezTo>
                  <a:pt x="1081" y="476"/>
                  <a:pt x="1081" y="476"/>
                  <a:pt x="1082" y="476"/>
                </a:cubicBezTo>
                <a:cubicBezTo>
                  <a:pt x="1083" y="476"/>
                  <a:pt x="1085" y="476"/>
                  <a:pt x="1086" y="476"/>
                </a:cubicBezTo>
                <a:cubicBezTo>
                  <a:pt x="1088" y="477"/>
                  <a:pt x="1087" y="479"/>
                  <a:pt x="1088" y="480"/>
                </a:cubicBezTo>
                <a:cubicBezTo>
                  <a:pt x="1088" y="481"/>
                  <a:pt x="1089" y="482"/>
                  <a:pt x="1089" y="482"/>
                </a:cubicBezTo>
                <a:cubicBezTo>
                  <a:pt x="1091" y="483"/>
                  <a:pt x="1091" y="484"/>
                  <a:pt x="1091" y="486"/>
                </a:cubicBezTo>
                <a:cubicBezTo>
                  <a:pt x="1090" y="490"/>
                  <a:pt x="1089" y="491"/>
                  <a:pt x="1084" y="490"/>
                </a:cubicBezTo>
                <a:cubicBezTo>
                  <a:pt x="1084" y="490"/>
                  <a:pt x="1083" y="490"/>
                  <a:pt x="1083" y="490"/>
                </a:cubicBezTo>
                <a:cubicBezTo>
                  <a:pt x="1082" y="490"/>
                  <a:pt x="1082" y="490"/>
                  <a:pt x="1082" y="491"/>
                </a:cubicBezTo>
                <a:cubicBezTo>
                  <a:pt x="1082" y="493"/>
                  <a:pt x="1082" y="496"/>
                  <a:pt x="1084" y="498"/>
                </a:cubicBezTo>
                <a:cubicBezTo>
                  <a:pt x="1084" y="498"/>
                  <a:pt x="1084" y="500"/>
                  <a:pt x="1083" y="501"/>
                </a:cubicBezTo>
                <a:cubicBezTo>
                  <a:pt x="1082" y="501"/>
                  <a:pt x="1081" y="502"/>
                  <a:pt x="1080" y="503"/>
                </a:cubicBezTo>
                <a:cubicBezTo>
                  <a:pt x="1080" y="503"/>
                  <a:pt x="1079" y="504"/>
                  <a:pt x="1078" y="504"/>
                </a:cubicBezTo>
                <a:cubicBezTo>
                  <a:pt x="1078" y="505"/>
                  <a:pt x="1078" y="506"/>
                  <a:pt x="1078" y="506"/>
                </a:cubicBezTo>
                <a:cubicBezTo>
                  <a:pt x="1078" y="506"/>
                  <a:pt x="1079" y="507"/>
                  <a:pt x="1079" y="507"/>
                </a:cubicBezTo>
                <a:cubicBezTo>
                  <a:pt x="1083" y="508"/>
                  <a:pt x="1086" y="509"/>
                  <a:pt x="1089" y="511"/>
                </a:cubicBezTo>
                <a:cubicBezTo>
                  <a:pt x="1089" y="511"/>
                  <a:pt x="1089" y="511"/>
                  <a:pt x="1090" y="511"/>
                </a:cubicBezTo>
                <a:cubicBezTo>
                  <a:pt x="1089" y="511"/>
                  <a:pt x="1089" y="512"/>
                  <a:pt x="1088" y="512"/>
                </a:cubicBezTo>
                <a:cubicBezTo>
                  <a:pt x="1085" y="511"/>
                  <a:pt x="1083" y="512"/>
                  <a:pt x="1082" y="515"/>
                </a:cubicBezTo>
                <a:cubicBezTo>
                  <a:pt x="1080" y="518"/>
                  <a:pt x="1077" y="520"/>
                  <a:pt x="1075" y="522"/>
                </a:cubicBezTo>
                <a:cubicBezTo>
                  <a:pt x="1075" y="522"/>
                  <a:pt x="1075" y="523"/>
                  <a:pt x="1076" y="523"/>
                </a:cubicBezTo>
                <a:cubicBezTo>
                  <a:pt x="1076" y="523"/>
                  <a:pt x="1076" y="523"/>
                  <a:pt x="1076" y="523"/>
                </a:cubicBezTo>
                <a:cubicBezTo>
                  <a:pt x="1077" y="523"/>
                  <a:pt x="1078" y="523"/>
                  <a:pt x="1079" y="523"/>
                </a:cubicBezTo>
                <a:cubicBezTo>
                  <a:pt x="1080" y="522"/>
                  <a:pt x="1082" y="521"/>
                  <a:pt x="1083" y="522"/>
                </a:cubicBezTo>
                <a:cubicBezTo>
                  <a:pt x="1086" y="522"/>
                  <a:pt x="1088" y="521"/>
                  <a:pt x="1090" y="519"/>
                </a:cubicBezTo>
                <a:cubicBezTo>
                  <a:pt x="1091" y="518"/>
                  <a:pt x="1092" y="518"/>
                  <a:pt x="1093" y="518"/>
                </a:cubicBezTo>
                <a:cubicBezTo>
                  <a:pt x="1096" y="518"/>
                  <a:pt x="1099" y="518"/>
                  <a:pt x="1102" y="518"/>
                </a:cubicBezTo>
                <a:cubicBezTo>
                  <a:pt x="1105" y="517"/>
                  <a:pt x="1109" y="516"/>
                  <a:pt x="1112" y="516"/>
                </a:cubicBezTo>
                <a:cubicBezTo>
                  <a:pt x="1116" y="516"/>
                  <a:pt x="1118" y="514"/>
                  <a:pt x="1121" y="512"/>
                </a:cubicBezTo>
                <a:cubicBezTo>
                  <a:pt x="1121" y="511"/>
                  <a:pt x="1121" y="510"/>
                  <a:pt x="1120" y="509"/>
                </a:cubicBezTo>
                <a:cubicBezTo>
                  <a:pt x="1120" y="509"/>
                  <a:pt x="1119" y="509"/>
                  <a:pt x="1119" y="509"/>
                </a:cubicBezTo>
                <a:cubicBezTo>
                  <a:pt x="1118" y="508"/>
                  <a:pt x="1118" y="507"/>
                  <a:pt x="1118" y="507"/>
                </a:cubicBezTo>
                <a:cubicBezTo>
                  <a:pt x="1119" y="505"/>
                  <a:pt x="1121" y="503"/>
                  <a:pt x="1122" y="501"/>
                </a:cubicBezTo>
                <a:cubicBezTo>
                  <a:pt x="1124" y="498"/>
                  <a:pt x="1121" y="494"/>
                  <a:pt x="1117" y="493"/>
                </a:cubicBezTo>
                <a:cubicBezTo>
                  <a:pt x="1116" y="493"/>
                  <a:pt x="1114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2"/>
                  <a:pt x="1113" y="491"/>
                  <a:pt x="1113" y="490"/>
                </a:cubicBezTo>
                <a:cubicBezTo>
                  <a:pt x="1111" y="488"/>
                  <a:pt x="1110" y="485"/>
                  <a:pt x="1109" y="482"/>
                </a:cubicBezTo>
                <a:cubicBezTo>
                  <a:pt x="1108" y="481"/>
                  <a:pt x="1107" y="479"/>
                  <a:pt x="1106" y="478"/>
                </a:cubicBezTo>
                <a:cubicBezTo>
                  <a:pt x="1103" y="477"/>
                  <a:pt x="1102" y="475"/>
                  <a:pt x="1101" y="472"/>
                </a:cubicBezTo>
                <a:cubicBezTo>
                  <a:pt x="1099" y="467"/>
                  <a:pt x="1097" y="464"/>
                  <a:pt x="1093" y="463"/>
                </a:cubicBezTo>
                <a:cubicBezTo>
                  <a:pt x="1092" y="463"/>
                  <a:pt x="1092" y="462"/>
                  <a:pt x="1092" y="462"/>
                </a:cubicBezTo>
                <a:cubicBezTo>
                  <a:pt x="1093" y="460"/>
                  <a:pt x="1093" y="459"/>
                  <a:pt x="1094" y="458"/>
                </a:cubicBezTo>
                <a:cubicBezTo>
                  <a:pt x="1095" y="455"/>
                  <a:pt x="1096" y="452"/>
                  <a:pt x="1097" y="450"/>
                </a:cubicBezTo>
                <a:cubicBezTo>
                  <a:pt x="1097" y="448"/>
                  <a:pt x="1096" y="447"/>
                  <a:pt x="1095" y="446"/>
                </a:cubicBezTo>
                <a:cubicBezTo>
                  <a:pt x="1094" y="446"/>
                  <a:pt x="1094" y="446"/>
                  <a:pt x="1093" y="446"/>
                </a:cubicBezTo>
                <a:cubicBezTo>
                  <a:pt x="1091" y="446"/>
                  <a:pt x="1089" y="446"/>
                  <a:pt x="1087" y="446"/>
                </a:cubicBezTo>
                <a:cubicBezTo>
                  <a:pt x="1087" y="446"/>
                  <a:pt x="1086" y="445"/>
                  <a:pt x="1086" y="445"/>
                </a:cubicBezTo>
                <a:cubicBezTo>
                  <a:pt x="1086" y="445"/>
                  <a:pt x="1086" y="445"/>
                  <a:pt x="1086" y="444"/>
                </a:cubicBezTo>
                <a:cubicBezTo>
                  <a:pt x="1087" y="443"/>
                  <a:pt x="1088" y="442"/>
                  <a:pt x="1089" y="440"/>
                </a:cubicBezTo>
                <a:cubicBezTo>
                  <a:pt x="1090" y="440"/>
                  <a:pt x="1090" y="439"/>
                  <a:pt x="1090" y="439"/>
                </a:cubicBezTo>
                <a:cubicBezTo>
                  <a:pt x="1090" y="438"/>
                  <a:pt x="1089" y="437"/>
                  <a:pt x="1088" y="437"/>
                </a:cubicBezTo>
                <a:cubicBezTo>
                  <a:pt x="1085" y="437"/>
                  <a:pt x="1083" y="437"/>
                  <a:pt x="1081" y="438"/>
                </a:cubicBezTo>
                <a:cubicBezTo>
                  <a:pt x="1079" y="438"/>
                  <a:pt x="1079" y="438"/>
                  <a:pt x="1078" y="440"/>
                </a:cubicBezTo>
                <a:cubicBezTo>
                  <a:pt x="1077" y="442"/>
                  <a:pt x="1075" y="445"/>
                  <a:pt x="1074" y="447"/>
                </a:cubicBezTo>
                <a:cubicBezTo>
                  <a:pt x="1074" y="448"/>
                  <a:pt x="1073" y="448"/>
                  <a:pt x="1072" y="448"/>
                </a:cubicBezTo>
                <a:cubicBezTo>
                  <a:pt x="1070" y="448"/>
                  <a:pt x="1069" y="449"/>
                  <a:pt x="1071" y="451"/>
                </a:cubicBezTo>
                <a:close/>
                <a:moveTo>
                  <a:pt x="1161" y="142"/>
                </a:moveTo>
                <a:cubicBezTo>
                  <a:pt x="1161" y="145"/>
                  <a:pt x="1163" y="147"/>
                  <a:pt x="1164" y="149"/>
                </a:cubicBezTo>
                <a:cubicBezTo>
                  <a:pt x="1165" y="150"/>
                  <a:pt x="1167" y="152"/>
                  <a:pt x="1167" y="154"/>
                </a:cubicBezTo>
                <a:cubicBezTo>
                  <a:pt x="1169" y="156"/>
                  <a:pt x="1171" y="159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5" y="159"/>
                  <a:pt x="1176" y="157"/>
                  <a:pt x="1177" y="156"/>
                </a:cubicBezTo>
                <a:cubicBezTo>
                  <a:pt x="1178" y="155"/>
                  <a:pt x="1178" y="154"/>
                  <a:pt x="1178" y="152"/>
                </a:cubicBezTo>
                <a:cubicBezTo>
                  <a:pt x="1178" y="152"/>
                  <a:pt x="1179" y="151"/>
                  <a:pt x="1179" y="151"/>
                </a:cubicBezTo>
                <a:cubicBezTo>
                  <a:pt x="1180" y="151"/>
                  <a:pt x="1180" y="151"/>
                  <a:pt x="1180" y="151"/>
                </a:cubicBezTo>
                <a:cubicBezTo>
                  <a:pt x="1181" y="154"/>
                  <a:pt x="1183" y="153"/>
                  <a:pt x="1185" y="153"/>
                </a:cubicBezTo>
                <a:cubicBezTo>
                  <a:pt x="1185" y="153"/>
                  <a:pt x="1185" y="153"/>
                  <a:pt x="1185" y="153"/>
                </a:cubicBezTo>
                <a:cubicBezTo>
                  <a:pt x="1186" y="154"/>
                  <a:pt x="1186" y="154"/>
                  <a:pt x="1185" y="154"/>
                </a:cubicBezTo>
                <a:cubicBezTo>
                  <a:pt x="1183" y="155"/>
                  <a:pt x="1182" y="157"/>
                  <a:pt x="1180" y="158"/>
                </a:cubicBezTo>
                <a:cubicBezTo>
                  <a:pt x="1179" y="160"/>
                  <a:pt x="1177" y="160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4" y="162"/>
                  <a:pt x="1174" y="163"/>
                  <a:pt x="1174" y="165"/>
                </a:cubicBezTo>
                <a:cubicBezTo>
                  <a:pt x="1174" y="166"/>
                  <a:pt x="1175" y="167"/>
                  <a:pt x="1176" y="167"/>
                </a:cubicBezTo>
                <a:cubicBezTo>
                  <a:pt x="1177" y="168"/>
                  <a:pt x="1179" y="168"/>
                  <a:pt x="1179" y="169"/>
                </a:cubicBezTo>
                <a:cubicBezTo>
                  <a:pt x="1179" y="169"/>
                  <a:pt x="1179" y="169"/>
                  <a:pt x="1179" y="169"/>
                </a:cubicBezTo>
                <a:cubicBezTo>
                  <a:pt x="1179" y="169"/>
                  <a:pt x="1180" y="169"/>
                  <a:pt x="1180" y="169"/>
                </a:cubicBezTo>
                <a:cubicBezTo>
                  <a:pt x="1180" y="169"/>
                  <a:pt x="1181" y="169"/>
                  <a:pt x="1182" y="169"/>
                </a:cubicBezTo>
                <a:cubicBezTo>
                  <a:pt x="1183" y="169"/>
                  <a:pt x="1183" y="170"/>
                  <a:pt x="1182" y="170"/>
                </a:cubicBezTo>
                <a:cubicBezTo>
                  <a:pt x="1182" y="170"/>
                  <a:pt x="1182" y="170"/>
                  <a:pt x="1181" y="170"/>
                </a:cubicBezTo>
                <a:cubicBezTo>
                  <a:pt x="1181" y="170"/>
                  <a:pt x="1180" y="170"/>
                  <a:pt x="1180" y="169"/>
                </a:cubicBezTo>
                <a:cubicBezTo>
                  <a:pt x="1179" y="169"/>
                  <a:pt x="1179" y="169"/>
                  <a:pt x="1179" y="169"/>
                </a:cubicBezTo>
                <a:cubicBezTo>
                  <a:pt x="1179" y="169"/>
                  <a:pt x="1179" y="169"/>
                  <a:pt x="1179" y="169"/>
                </a:cubicBezTo>
                <a:cubicBezTo>
                  <a:pt x="1178" y="169"/>
                  <a:pt x="1177" y="169"/>
                  <a:pt x="1176" y="170"/>
                </a:cubicBezTo>
                <a:cubicBezTo>
                  <a:pt x="1176" y="172"/>
                  <a:pt x="1176" y="173"/>
                  <a:pt x="1176" y="175"/>
                </a:cubicBezTo>
                <a:cubicBezTo>
                  <a:pt x="1179" y="179"/>
                  <a:pt x="1182" y="182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6" y="184"/>
                  <a:pt x="1186" y="184"/>
                  <a:pt x="1186" y="185"/>
                </a:cubicBezTo>
                <a:cubicBezTo>
                  <a:pt x="1187" y="187"/>
                  <a:pt x="1188" y="189"/>
                  <a:pt x="1190" y="191"/>
                </a:cubicBezTo>
                <a:cubicBezTo>
                  <a:pt x="1191" y="191"/>
                  <a:pt x="1193" y="191"/>
                  <a:pt x="1193" y="190"/>
                </a:cubicBezTo>
                <a:cubicBezTo>
                  <a:pt x="1194" y="190"/>
                  <a:pt x="1194" y="189"/>
                  <a:pt x="1194" y="188"/>
                </a:cubicBezTo>
                <a:cubicBezTo>
                  <a:pt x="1194" y="185"/>
                  <a:pt x="1195" y="181"/>
                  <a:pt x="1195" y="177"/>
                </a:cubicBezTo>
                <a:cubicBezTo>
                  <a:pt x="1195" y="175"/>
                  <a:pt x="1196" y="173"/>
                  <a:pt x="1197" y="172"/>
                </a:cubicBezTo>
                <a:cubicBezTo>
                  <a:pt x="1198" y="171"/>
                  <a:pt x="1199" y="169"/>
                  <a:pt x="1199" y="168"/>
                </a:cubicBezTo>
                <a:cubicBezTo>
                  <a:pt x="1198" y="164"/>
                  <a:pt x="1201" y="159"/>
                  <a:pt x="1201" y="155"/>
                </a:cubicBezTo>
                <a:cubicBezTo>
                  <a:pt x="1201" y="154"/>
                  <a:pt x="1201" y="154"/>
                  <a:pt x="1201" y="153"/>
                </a:cubicBezTo>
                <a:cubicBezTo>
                  <a:pt x="1202" y="151"/>
                  <a:pt x="1203" y="149"/>
                  <a:pt x="1205" y="149"/>
                </a:cubicBezTo>
                <a:cubicBezTo>
                  <a:pt x="1205" y="148"/>
                  <a:pt x="1206" y="148"/>
                  <a:pt x="1206" y="149"/>
                </a:cubicBezTo>
                <a:cubicBezTo>
                  <a:pt x="1206" y="150"/>
                  <a:pt x="1206" y="152"/>
                  <a:pt x="1206" y="152"/>
                </a:cubicBezTo>
                <a:cubicBezTo>
                  <a:pt x="1208" y="155"/>
                  <a:pt x="1209" y="159"/>
                  <a:pt x="1210" y="162"/>
                </a:cubicBezTo>
                <a:cubicBezTo>
                  <a:pt x="1211" y="163"/>
                  <a:pt x="1211" y="165"/>
                  <a:pt x="1211" y="166"/>
                </a:cubicBezTo>
                <a:cubicBezTo>
                  <a:pt x="1210" y="168"/>
                  <a:pt x="1210" y="169"/>
                  <a:pt x="1210" y="170"/>
                </a:cubicBezTo>
                <a:cubicBezTo>
                  <a:pt x="1209" y="171"/>
                  <a:pt x="1211" y="173"/>
                  <a:pt x="1212" y="173"/>
                </a:cubicBezTo>
                <a:cubicBezTo>
                  <a:pt x="1213" y="172"/>
                  <a:pt x="1215" y="171"/>
                  <a:pt x="1216" y="171"/>
                </a:cubicBezTo>
                <a:cubicBezTo>
                  <a:pt x="1217" y="170"/>
                  <a:pt x="1217" y="170"/>
                  <a:pt x="1218" y="172"/>
                </a:cubicBezTo>
                <a:cubicBezTo>
                  <a:pt x="1218" y="173"/>
                  <a:pt x="1218" y="173"/>
                  <a:pt x="1218" y="173"/>
                </a:cubicBezTo>
                <a:cubicBezTo>
                  <a:pt x="1219" y="175"/>
                  <a:pt x="1220" y="175"/>
                  <a:pt x="1221" y="174"/>
                </a:cubicBezTo>
                <a:cubicBezTo>
                  <a:pt x="1224" y="172"/>
                  <a:pt x="1226" y="168"/>
                  <a:pt x="1227" y="164"/>
                </a:cubicBezTo>
                <a:cubicBezTo>
                  <a:pt x="1227" y="163"/>
                  <a:pt x="1226" y="163"/>
                  <a:pt x="1226" y="163"/>
                </a:cubicBezTo>
                <a:cubicBezTo>
                  <a:pt x="1225" y="162"/>
                  <a:pt x="1225" y="162"/>
                  <a:pt x="1224" y="162"/>
                </a:cubicBezTo>
                <a:cubicBezTo>
                  <a:pt x="1221" y="162"/>
                  <a:pt x="1220" y="161"/>
                  <a:pt x="1220" y="158"/>
                </a:cubicBezTo>
                <a:cubicBezTo>
                  <a:pt x="1220" y="155"/>
                  <a:pt x="1219" y="155"/>
                  <a:pt x="1216" y="155"/>
                </a:cubicBezTo>
                <a:cubicBezTo>
                  <a:pt x="1214" y="156"/>
                  <a:pt x="1214" y="156"/>
                  <a:pt x="1215" y="154"/>
                </a:cubicBezTo>
                <a:cubicBezTo>
                  <a:pt x="1215" y="153"/>
                  <a:pt x="1215" y="153"/>
                  <a:pt x="1215" y="152"/>
                </a:cubicBezTo>
                <a:cubicBezTo>
                  <a:pt x="1215" y="150"/>
                  <a:pt x="1215" y="149"/>
                  <a:pt x="1213" y="148"/>
                </a:cubicBezTo>
                <a:cubicBezTo>
                  <a:pt x="1212" y="148"/>
                  <a:pt x="1210" y="148"/>
                  <a:pt x="1209" y="146"/>
                </a:cubicBezTo>
                <a:cubicBezTo>
                  <a:pt x="1208" y="144"/>
                  <a:pt x="1206" y="143"/>
                  <a:pt x="1205" y="140"/>
                </a:cubicBezTo>
                <a:cubicBezTo>
                  <a:pt x="1205" y="140"/>
                  <a:pt x="1204" y="139"/>
                  <a:pt x="1204" y="139"/>
                </a:cubicBezTo>
                <a:cubicBezTo>
                  <a:pt x="1203" y="139"/>
                  <a:pt x="1202" y="139"/>
                  <a:pt x="1201" y="138"/>
                </a:cubicBezTo>
                <a:cubicBezTo>
                  <a:pt x="1198" y="137"/>
                  <a:pt x="1196" y="136"/>
                  <a:pt x="1196" y="134"/>
                </a:cubicBezTo>
                <a:cubicBezTo>
                  <a:pt x="1195" y="131"/>
                  <a:pt x="1194" y="129"/>
                  <a:pt x="1192" y="128"/>
                </a:cubicBezTo>
                <a:cubicBezTo>
                  <a:pt x="1191" y="128"/>
                  <a:pt x="1191" y="127"/>
                  <a:pt x="1190" y="126"/>
                </a:cubicBezTo>
                <a:cubicBezTo>
                  <a:pt x="1189" y="125"/>
                  <a:pt x="1188" y="123"/>
                  <a:pt x="1186" y="123"/>
                </a:cubicBezTo>
                <a:cubicBezTo>
                  <a:pt x="1185" y="122"/>
                  <a:pt x="1184" y="122"/>
                  <a:pt x="1183" y="121"/>
                </a:cubicBezTo>
                <a:cubicBezTo>
                  <a:pt x="1182" y="121"/>
                  <a:pt x="1181" y="121"/>
                  <a:pt x="1181" y="123"/>
                </a:cubicBezTo>
                <a:cubicBezTo>
                  <a:pt x="1180" y="124"/>
                  <a:pt x="1180" y="126"/>
                  <a:pt x="1180" y="128"/>
                </a:cubicBezTo>
                <a:cubicBezTo>
                  <a:pt x="1180" y="128"/>
                  <a:pt x="1180" y="128"/>
                  <a:pt x="1180" y="128"/>
                </a:cubicBezTo>
                <a:cubicBezTo>
                  <a:pt x="1180" y="128"/>
                  <a:pt x="1180" y="129"/>
                  <a:pt x="1180" y="129"/>
                </a:cubicBezTo>
                <a:cubicBezTo>
                  <a:pt x="1181" y="130"/>
                  <a:pt x="1181" y="131"/>
                  <a:pt x="1181" y="132"/>
                </a:cubicBezTo>
                <a:cubicBezTo>
                  <a:pt x="1181" y="133"/>
                  <a:pt x="1181" y="133"/>
                  <a:pt x="1181" y="133"/>
                </a:cubicBezTo>
                <a:cubicBezTo>
                  <a:pt x="1180" y="134"/>
                  <a:pt x="1180" y="133"/>
                  <a:pt x="1180" y="132"/>
                </a:cubicBezTo>
                <a:cubicBezTo>
                  <a:pt x="1180" y="131"/>
                  <a:pt x="1180" y="130"/>
                  <a:pt x="1180" y="129"/>
                </a:cubicBezTo>
                <a:cubicBezTo>
                  <a:pt x="1180" y="129"/>
                  <a:pt x="1180" y="129"/>
                  <a:pt x="1179" y="129"/>
                </a:cubicBezTo>
                <a:cubicBezTo>
                  <a:pt x="1180" y="128"/>
                  <a:pt x="1180" y="128"/>
                  <a:pt x="1180" y="128"/>
                </a:cubicBezTo>
                <a:cubicBezTo>
                  <a:pt x="1179" y="128"/>
                  <a:pt x="1178" y="128"/>
                  <a:pt x="1178" y="128"/>
                </a:cubicBezTo>
                <a:cubicBezTo>
                  <a:pt x="1176" y="127"/>
                  <a:pt x="1174" y="128"/>
                  <a:pt x="1172" y="128"/>
                </a:cubicBezTo>
                <a:cubicBezTo>
                  <a:pt x="1172" y="128"/>
                  <a:pt x="1172" y="129"/>
                  <a:pt x="1172" y="129"/>
                </a:cubicBezTo>
                <a:cubicBezTo>
                  <a:pt x="1172" y="129"/>
                  <a:pt x="1172" y="129"/>
                  <a:pt x="1172" y="129"/>
                </a:cubicBezTo>
                <a:cubicBezTo>
                  <a:pt x="1172" y="129"/>
                  <a:pt x="1172" y="130"/>
                  <a:pt x="1172" y="130"/>
                </a:cubicBezTo>
                <a:cubicBezTo>
                  <a:pt x="1172" y="131"/>
                  <a:pt x="1172" y="131"/>
                  <a:pt x="1171" y="131"/>
                </a:cubicBezTo>
                <a:cubicBezTo>
                  <a:pt x="1171" y="131"/>
                  <a:pt x="1171" y="130"/>
                  <a:pt x="1170" y="130"/>
                </a:cubicBezTo>
                <a:cubicBezTo>
                  <a:pt x="1170" y="130"/>
                  <a:pt x="1170" y="129"/>
                  <a:pt x="1171" y="129"/>
                </a:cubicBezTo>
                <a:cubicBezTo>
                  <a:pt x="1171" y="129"/>
                  <a:pt x="1172" y="129"/>
                  <a:pt x="1172" y="129"/>
                </a:cubicBezTo>
                <a:cubicBezTo>
                  <a:pt x="1172" y="129"/>
                  <a:pt x="1172" y="128"/>
                  <a:pt x="1172" y="128"/>
                </a:cubicBezTo>
                <a:cubicBezTo>
                  <a:pt x="1172" y="128"/>
                  <a:pt x="1172" y="128"/>
                  <a:pt x="1172" y="128"/>
                </a:cubicBezTo>
                <a:cubicBezTo>
                  <a:pt x="1172" y="128"/>
                  <a:pt x="1172" y="128"/>
                  <a:pt x="1172" y="128"/>
                </a:cubicBezTo>
                <a:cubicBezTo>
                  <a:pt x="1172" y="125"/>
                  <a:pt x="1171" y="125"/>
                  <a:pt x="1169" y="125"/>
                </a:cubicBezTo>
                <a:cubicBezTo>
                  <a:pt x="1167" y="126"/>
                  <a:pt x="1164" y="127"/>
                  <a:pt x="1162" y="127"/>
                </a:cubicBezTo>
                <a:cubicBezTo>
                  <a:pt x="1160" y="127"/>
                  <a:pt x="1159" y="128"/>
                  <a:pt x="1159" y="129"/>
                </a:cubicBezTo>
                <a:cubicBezTo>
                  <a:pt x="1159" y="130"/>
                  <a:pt x="1158" y="131"/>
                  <a:pt x="1158" y="132"/>
                </a:cubicBezTo>
                <a:cubicBezTo>
                  <a:pt x="1157" y="135"/>
                  <a:pt x="1157" y="138"/>
                  <a:pt x="1160" y="140"/>
                </a:cubicBezTo>
                <a:cubicBezTo>
                  <a:pt x="1161" y="141"/>
                  <a:pt x="1161" y="142"/>
                  <a:pt x="1161" y="142"/>
                </a:cubicBezTo>
                <a:close/>
                <a:moveTo>
                  <a:pt x="1183" y="167"/>
                </a:moveTo>
                <a:cubicBezTo>
                  <a:pt x="1182" y="166"/>
                  <a:pt x="1182" y="166"/>
                  <a:pt x="1182" y="166"/>
                </a:cubicBezTo>
                <a:cubicBezTo>
                  <a:pt x="1183" y="166"/>
                  <a:pt x="1183" y="166"/>
                  <a:pt x="1183" y="166"/>
                </a:cubicBezTo>
                <a:lnTo>
                  <a:pt x="1183" y="167"/>
                </a:lnTo>
                <a:close/>
                <a:moveTo>
                  <a:pt x="1181" y="139"/>
                </a:moveTo>
                <a:cubicBezTo>
                  <a:pt x="1181" y="139"/>
                  <a:pt x="1181" y="139"/>
                  <a:pt x="1181" y="139"/>
                </a:cubicBezTo>
                <a:cubicBezTo>
                  <a:pt x="1181" y="139"/>
                  <a:pt x="1181" y="139"/>
                  <a:pt x="1181" y="139"/>
                </a:cubicBezTo>
                <a:cubicBezTo>
                  <a:pt x="1181" y="139"/>
                  <a:pt x="1181" y="139"/>
                  <a:pt x="1181" y="139"/>
                </a:cubicBezTo>
                <a:close/>
                <a:moveTo>
                  <a:pt x="697" y="160"/>
                </a:moveTo>
                <a:cubicBezTo>
                  <a:pt x="696" y="159"/>
                  <a:pt x="695" y="158"/>
                  <a:pt x="695" y="157"/>
                </a:cubicBezTo>
                <a:cubicBezTo>
                  <a:pt x="694" y="156"/>
                  <a:pt x="692" y="155"/>
                  <a:pt x="690" y="155"/>
                </a:cubicBezTo>
                <a:cubicBezTo>
                  <a:pt x="688" y="155"/>
                  <a:pt x="685" y="155"/>
                  <a:pt x="683" y="154"/>
                </a:cubicBezTo>
                <a:cubicBezTo>
                  <a:pt x="682" y="153"/>
                  <a:pt x="681" y="153"/>
                  <a:pt x="680" y="153"/>
                </a:cubicBezTo>
                <a:cubicBezTo>
                  <a:pt x="677" y="154"/>
                  <a:pt x="673" y="154"/>
                  <a:pt x="669" y="155"/>
                </a:cubicBezTo>
                <a:cubicBezTo>
                  <a:pt x="667" y="155"/>
                  <a:pt x="665" y="156"/>
                  <a:pt x="663" y="153"/>
                </a:cubicBezTo>
                <a:cubicBezTo>
                  <a:pt x="663" y="152"/>
                  <a:pt x="661" y="152"/>
                  <a:pt x="660" y="152"/>
                </a:cubicBezTo>
                <a:cubicBezTo>
                  <a:pt x="657" y="150"/>
                  <a:pt x="654" y="149"/>
                  <a:pt x="653" y="145"/>
                </a:cubicBezTo>
                <a:cubicBezTo>
                  <a:pt x="652" y="143"/>
                  <a:pt x="651" y="143"/>
                  <a:pt x="650" y="142"/>
                </a:cubicBezTo>
                <a:cubicBezTo>
                  <a:pt x="649" y="142"/>
                  <a:pt x="649" y="142"/>
                  <a:pt x="650" y="141"/>
                </a:cubicBezTo>
                <a:cubicBezTo>
                  <a:pt x="651" y="141"/>
                  <a:pt x="651" y="140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4" y="139"/>
                  <a:pt x="656" y="140"/>
                  <a:pt x="657" y="139"/>
                </a:cubicBezTo>
                <a:cubicBezTo>
                  <a:pt x="658" y="139"/>
                  <a:pt x="659" y="138"/>
                  <a:pt x="658" y="137"/>
                </a:cubicBezTo>
                <a:cubicBezTo>
                  <a:pt x="658" y="137"/>
                  <a:pt x="658" y="136"/>
                  <a:pt x="657" y="136"/>
                </a:cubicBezTo>
                <a:cubicBezTo>
                  <a:pt x="656" y="134"/>
                  <a:pt x="655" y="133"/>
                  <a:pt x="655" y="130"/>
                </a:cubicBezTo>
                <a:cubicBezTo>
                  <a:pt x="656" y="129"/>
                  <a:pt x="654" y="127"/>
                  <a:pt x="652" y="127"/>
                </a:cubicBezTo>
                <a:cubicBezTo>
                  <a:pt x="651" y="127"/>
                  <a:pt x="649" y="127"/>
                  <a:pt x="648" y="127"/>
                </a:cubicBezTo>
                <a:cubicBezTo>
                  <a:pt x="647" y="126"/>
                  <a:pt x="646" y="126"/>
                  <a:pt x="645" y="125"/>
                </a:cubicBezTo>
                <a:cubicBezTo>
                  <a:pt x="645" y="124"/>
                  <a:pt x="645" y="122"/>
                  <a:pt x="644" y="121"/>
                </a:cubicBezTo>
                <a:cubicBezTo>
                  <a:pt x="644" y="120"/>
                  <a:pt x="644" y="119"/>
                  <a:pt x="643" y="119"/>
                </a:cubicBezTo>
                <a:cubicBezTo>
                  <a:pt x="641" y="117"/>
                  <a:pt x="639" y="115"/>
                  <a:pt x="636" y="114"/>
                </a:cubicBezTo>
                <a:cubicBezTo>
                  <a:pt x="634" y="113"/>
                  <a:pt x="632" y="113"/>
                  <a:pt x="630" y="115"/>
                </a:cubicBezTo>
                <a:cubicBezTo>
                  <a:pt x="629" y="115"/>
                  <a:pt x="628" y="117"/>
                  <a:pt x="628" y="118"/>
                </a:cubicBezTo>
                <a:cubicBezTo>
                  <a:pt x="629" y="122"/>
                  <a:pt x="630" y="125"/>
                  <a:pt x="630" y="129"/>
                </a:cubicBezTo>
                <a:cubicBezTo>
                  <a:pt x="630" y="129"/>
                  <a:pt x="631" y="130"/>
                  <a:pt x="631" y="130"/>
                </a:cubicBezTo>
                <a:cubicBezTo>
                  <a:pt x="634" y="131"/>
                  <a:pt x="636" y="132"/>
                  <a:pt x="638" y="133"/>
                </a:cubicBezTo>
                <a:cubicBezTo>
                  <a:pt x="641" y="134"/>
                  <a:pt x="641" y="134"/>
                  <a:pt x="641" y="136"/>
                </a:cubicBezTo>
                <a:cubicBezTo>
                  <a:pt x="641" y="137"/>
                  <a:pt x="641" y="139"/>
                  <a:pt x="641" y="141"/>
                </a:cubicBezTo>
                <a:cubicBezTo>
                  <a:pt x="641" y="143"/>
                  <a:pt x="640" y="145"/>
                  <a:pt x="638" y="146"/>
                </a:cubicBezTo>
                <a:cubicBezTo>
                  <a:pt x="637" y="147"/>
                  <a:pt x="636" y="149"/>
                  <a:pt x="635" y="150"/>
                </a:cubicBezTo>
                <a:cubicBezTo>
                  <a:pt x="632" y="153"/>
                  <a:pt x="632" y="158"/>
                  <a:pt x="632" y="162"/>
                </a:cubicBezTo>
                <a:cubicBezTo>
                  <a:pt x="632" y="164"/>
                  <a:pt x="636" y="164"/>
                  <a:pt x="637" y="166"/>
                </a:cubicBezTo>
                <a:cubicBezTo>
                  <a:pt x="637" y="166"/>
                  <a:pt x="638" y="167"/>
                  <a:pt x="638" y="167"/>
                </a:cubicBezTo>
                <a:cubicBezTo>
                  <a:pt x="640" y="169"/>
                  <a:pt x="642" y="169"/>
                  <a:pt x="644" y="167"/>
                </a:cubicBezTo>
                <a:cubicBezTo>
                  <a:pt x="645" y="167"/>
                  <a:pt x="645" y="167"/>
                  <a:pt x="646" y="167"/>
                </a:cubicBezTo>
                <a:cubicBezTo>
                  <a:pt x="647" y="167"/>
                  <a:pt x="647" y="167"/>
                  <a:pt x="647" y="168"/>
                </a:cubicBezTo>
                <a:cubicBezTo>
                  <a:pt x="647" y="169"/>
                  <a:pt x="646" y="169"/>
                  <a:pt x="646" y="170"/>
                </a:cubicBezTo>
                <a:cubicBezTo>
                  <a:pt x="647" y="171"/>
                  <a:pt x="648" y="172"/>
                  <a:pt x="649" y="172"/>
                </a:cubicBezTo>
                <a:cubicBezTo>
                  <a:pt x="652" y="173"/>
                  <a:pt x="654" y="174"/>
                  <a:pt x="657" y="174"/>
                </a:cubicBezTo>
                <a:cubicBezTo>
                  <a:pt x="663" y="174"/>
                  <a:pt x="668" y="177"/>
                  <a:pt x="674" y="177"/>
                </a:cubicBezTo>
                <a:cubicBezTo>
                  <a:pt x="675" y="177"/>
                  <a:pt x="676" y="178"/>
                  <a:pt x="677" y="178"/>
                </a:cubicBezTo>
                <a:cubicBezTo>
                  <a:pt x="679" y="180"/>
                  <a:pt x="681" y="180"/>
                  <a:pt x="683" y="180"/>
                </a:cubicBezTo>
                <a:cubicBezTo>
                  <a:pt x="685" y="180"/>
                  <a:pt x="687" y="180"/>
                  <a:pt x="689" y="179"/>
                </a:cubicBezTo>
                <a:cubicBezTo>
                  <a:pt x="689" y="179"/>
                  <a:pt x="690" y="179"/>
                  <a:pt x="691" y="178"/>
                </a:cubicBezTo>
                <a:cubicBezTo>
                  <a:pt x="692" y="177"/>
                  <a:pt x="694" y="176"/>
                  <a:pt x="696" y="175"/>
                </a:cubicBezTo>
                <a:cubicBezTo>
                  <a:pt x="697" y="174"/>
                  <a:pt x="697" y="173"/>
                  <a:pt x="697" y="172"/>
                </a:cubicBezTo>
                <a:cubicBezTo>
                  <a:pt x="697" y="171"/>
                  <a:pt x="698" y="170"/>
                  <a:pt x="698" y="169"/>
                </a:cubicBezTo>
                <a:cubicBezTo>
                  <a:pt x="701" y="165"/>
                  <a:pt x="700" y="162"/>
                  <a:pt x="697" y="160"/>
                </a:cubicBezTo>
                <a:close/>
                <a:moveTo>
                  <a:pt x="549" y="122"/>
                </a:moveTo>
                <a:cubicBezTo>
                  <a:pt x="547" y="121"/>
                  <a:pt x="544" y="121"/>
                  <a:pt x="542" y="120"/>
                </a:cubicBezTo>
                <a:cubicBezTo>
                  <a:pt x="541" y="120"/>
                  <a:pt x="541" y="119"/>
                  <a:pt x="541" y="119"/>
                </a:cubicBezTo>
                <a:cubicBezTo>
                  <a:pt x="543" y="117"/>
                  <a:pt x="541" y="114"/>
                  <a:pt x="541" y="112"/>
                </a:cubicBezTo>
                <a:cubicBezTo>
                  <a:pt x="541" y="109"/>
                  <a:pt x="541" y="107"/>
                  <a:pt x="541" y="105"/>
                </a:cubicBezTo>
                <a:cubicBezTo>
                  <a:pt x="541" y="103"/>
                  <a:pt x="539" y="103"/>
                  <a:pt x="537" y="102"/>
                </a:cubicBezTo>
                <a:cubicBezTo>
                  <a:pt x="536" y="102"/>
                  <a:pt x="536" y="101"/>
                  <a:pt x="536" y="100"/>
                </a:cubicBezTo>
                <a:cubicBezTo>
                  <a:pt x="536" y="97"/>
                  <a:pt x="535" y="96"/>
                  <a:pt x="533" y="95"/>
                </a:cubicBezTo>
                <a:cubicBezTo>
                  <a:pt x="531" y="95"/>
                  <a:pt x="529" y="95"/>
                  <a:pt x="528" y="96"/>
                </a:cubicBezTo>
                <a:cubicBezTo>
                  <a:pt x="525" y="98"/>
                  <a:pt x="522" y="99"/>
                  <a:pt x="520" y="100"/>
                </a:cubicBezTo>
                <a:cubicBezTo>
                  <a:pt x="519" y="101"/>
                  <a:pt x="519" y="102"/>
                  <a:pt x="518" y="103"/>
                </a:cubicBezTo>
                <a:cubicBezTo>
                  <a:pt x="518" y="105"/>
                  <a:pt x="517" y="106"/>
                  <a:pt x="515" y="106"/>
                </a:cubicBezTo>
                <a:cubicBezTo>
                  <a:pt x="514" y="107"/>
                  <a:pt x="513" y="108"/>
                  <a:pt x="512" y="109"/>
                </a:cubicBezTo>
                <a:cubicBezTo>
                  <a:pt x="511" y="110"/>
                  <a:pt x="511" y="110"/>
                  <a:pt x="512" y="111"/>
                </a:cubicBezTo>
                <a:cubicBezTo>
                  <a:pt x="513" y="111"/>
                  <a:pt x="514" y="112"/>
                  <a:pt x="515" y="113"/>
                </a:cubicBezTo>
                <a:cubicBezTo>
                  <a:pt x="515" y="113"/>
                  <a:pt x="516" y="113"/>
                  <a:pt x="515" y="114"/>
                </a:cubicBezTo>
                <a:cubicBezTo>
                  <a:pt x="515" y="114"/>
                  <a:pt x="515" y="114"/>
                  <a:pt x="514" y="114"/>
                </a:cubicBezTo>
                <a:cubicBezTo>
                  <a:pt x="512" y="114"/>
                  <a:pt x="510" y="113"/>
                  <a:pt x="508" y="113"/>
                </a:cubicBezTo>
                <a:cubicBezTo>
                  <a:pt x="506" y="113"/>
                  <a:pt x="505" y="115"/>
                  <a:pt x="504" y="117"/>
                </a:cubicBezTo>
                <a:cubicBezTo>
                  <a:pt x="504" y="119"/>
                  <a:pt x="504" y="120"/>
                  <a:pt x="505" y="121"/>
                </a:cubicBezTo>
                <a:cubicBezTo>
                  <a:pt x="507" y="122"/>
                  <a:pt x="508" y="123"/>
                  <a:pt x="509" y="124"/>
                </a:cubicBezTo>
                <a:cubicBezTo>
                  <a:pt x="512" y="126"/>
                  <a:pt x="515" y="128"/>
                  <a:pt x="518" y="126"/>
                </a:cubicBezTo>
                <a:cubicBezTo>
                  <a:pt x="519" y="126"/>
                  <a:pt x="520" y="126"/>
                  <a:pt x="520" y="126"/>
                </a:cubicBezTo>
                <a:cubicBezTo>
                  <a:pt x="522" y="127"/>
                  <a:pt x="524" y="127"/>
                  <a:pt x="527" y="127"/>
                </a:cubicBezTo>
                <a:cubicBezTo>
                  <a:pt x="527" y="127"/>
                  <a:pt x="527" y="128"/>
                  <a:pt x="527" y="128"/>
                </a:cubicBezTo>
                <a:cubicBezTo>
                  <a:pt x="527" y="128"/>
                  <a:pt x="527" y="128"/>
                  <a:pt x="527" y="128"/>
                </a:cubicBezTo>
                <a:cubicBezTo>
                  <a:pt x="523" y="129"/>
                  <a:pt x="519" y="129"/>
                  <a:pt x="515" y="130"/>
                </a:cubicBezTo>
                <a:cubicBezTo>
                  <a:pt x="514" y="130"/>
                  <a:pt x="513" y="131"/>
                  <a:pt x="513" y="133"/>
                </a:cubicBezTo>
                <a:cubicBezTo>
                  <a:pt x="513" y="135"/>
                  <a:pt x="514" y="137"/>
                  <a:pt x="516" y="138"/>
                </a:cubicBezTo>
                <a:cubicBezTo>
                  <a:pt x="517" y="139"/>
                  <a:pt x="518" y="139"/>
                  <a:pt x="520" y="139"/>
                </a:cubicBezTo>
                <a:cubicBezTo>
                  <a:pt x="521" y="140"/>
                  <a:pt x="523" y="139"/>
                  <a:pt x="525" y="140"/>
                </a:cubicBezTo>
                <a:cubicBezTo>
                  <a:pt x="528" y="140"/>
                  <a:pt x="531" y="139"/>
                  <a:pt x="534" y="138"/>
                </a:cubicBezTo>
                <a:cubicBezTo>
                  <a:pt x="535" y="137"/>
                  <a:pt x="536" y="136"/>
                  <a:pt x="537" y="136"/>
                </a:cubicBezTo>
                <a:cubicBezTo>
                  <a:pt x="540" y="136"/>
                  <a:pt x="542" y="136"/>
                  <a:pt x="545" y="135"/>
                </a:cubicBezTo>
                <a:cubicBezTo>
                  <a:pt x="545" y="135"/>
                  <a:pt x="546" y="135"/>
                  <a:pt x="547" y="135"/>
                </a:cubicBezTo>
                <a:cubicBezTo>
                  <a:pt x="548" y="136"/>
                  <a:pt x="550" y="137"/>
                  <a:pt x="552" y="137"/>
                </a:cubicBezTo>
                <a:cubicBezTo>
                  <a:pt x="554" y="138"/>
                  <a:pt x="555" y="138"/>
                  <a:pt x="556" y="138"/>
                </a:cubicBezTo>
                <a:cubicBezTo>
                  <a:pt x="557" y="138"/>
                  <a:pt x="559" y="138"/>
                  <a:pt x="560" y="137"/>
                </a:cubicBezTo>
                <a:cubicBezTo>
                  <a:pt x="562" y="137"/>
                  <a:pt x="563" y="136"/>
                  <a:pt x="564" y="135"/>
                </a:cubicBezTo>
                <a:cubicBezTo>
                  <a:pt x="567" y="132"/>
                  <a:pt x="569" y="130"/>
                  <a:pt x="572" y="127"/>
                </a:cubicBezTo>
                <a:cubicBezTo>
                  <a:pt x="573" y="126"/>
                  <a:pt x="574" y="125"/>
                  <a:pt x="574" y="124"/>
                </a:cubicBezTo>
                <a:cubicBezTo>
                  <a:pt x="575" y="122"/>
                  <a:pt x="574" y="119"/>
                  <a:pt x="572" y="117"/>
                </a:cubicBezTo>
                <a:cubicBezTo>
                  <a:pt x="572" y="117"/>
                  <a:pt x="571" y="117"/>
                  <a:pt x="570" y="117"/>
                </a:cubicBezTo>
                <a:cubicBezTo>
                  <a:pt x="569" y="117"/>
                  <a:pt x="568" y="118"/>
                  <a:pt x="568" y="119"/>
                </a:cubicBezTo>
                <a:cubicBezTo>
                  <a:pt x="567" y="120"/>
                  <a:pt x="567" y="120"/>
                  <a:pt x="566" y="120"/>
                </a:cubicBezTo>
                <a:cubicBezTo>
                  <a:pt x="565" y="118"/>
                  <a:pt x="563" y="118"/>
                  <a:pt x="564" y="115"/>
                </a:cubicBezTo>
                <a:cubicBezTo>
                  <a:pt x="563" y="114"/>
                  <a:pt x="562" y="113"/>
                  <a:pt x="563" y="112"/>
                </a:cubicBezTo>
                <a:cubicBezTo>
                  <a:pt x="564" y="111"/>
                  <a:pt x="565" y="110"/>
                  <a:pt x="565" y="109"/>
                </a:cubicBezTo>
                <a:cubicBezTo>
                  <a:pt x="564" y="106"/>
                  <a:pt x="565" y="103"/>
                  <a:pt x="566" y="101"/>
                </a:cubicBezTo>
                <a:cubicBezTo>
                  <a:pt x="567" y="100"/>
                  <a:pt x="566" y="99"/>
                  <a:pt x="565" y="99"/>
                </a:cubicBezTo>
                <a:cubicBezTo>
                  <a:pt x="565" y="98"/>
                  <a:pt x="563" y="98"/>
                  <a:pt x="562" y="98"/>
                </a:cubicBezTo>
                <a:cubicBezTo>
                  <a:pt x="560" y="100"/>
                  <a:pt x="558" y="102"/>
                  <a:pt x="555" y="104"/>
                </a:cubicBezTo>
                <a:cubicBezTo>
                  <a:pt x="554" y="105"/>
                  <a:pt x="554" y="106"/>
                  <a:pt x="554" y="108"/>
                </a:cubicBezTo>
                <a:cubicBezTo>
                  <a:pt x="554" y="108"/>
                  <a:pt x="554" y="109"/>
                  <a:pt x="554" y="110"/>
                </a:cubicBezTo>
                <a:cubicBezTo>
                  <a:pt x="555" y="112"/>
                  <a:pt x="554" y="113"/>
                  <a:pt x="553" y="114"/>
                </a:cubicBezTo>
                <a:cubicBezTo>
                  <a:pt x="552" y="114"/>
                  <a:pt x="552" y="114"/>
                  <a:pt x="552" y="114"/>
                </a:cubicBezTo>
                <a:cubicBezTo>
                  <a:pt x="550" y="115"/>
                  <a:pt x="550" y="116"/>
                  <a:pt x="551" y="118"/>
                </a:cubicBezTo>
                <a:cubicBezTo>
                  <a:pt x="551" y="118"/>
                  <a:pt x="551" y="119"/>
                  <a:pt x="551" y="120"/>
                </a:cubicBezTo>
                <a:cubicBezTo>
                  <a:pt x="552" y="121"/>
                  <a:pt x="550" y="122"/>
                  <a:pt x="549" y="122"/>
                </a:cubicBezTo>
                <a:close/>
                <a:moveTo>
                  <a:pt x="2316" y="1301"/>
                </a:moveTo>
                <a:cubicBezTo>
                  <a:pt x="2315" y="1302"/>
                  <a:pt x="2313" y="1302"/>
                  <a:pt x="2312" y="1302"/>
                </a:cubicBezTo>
                <a:cubicBezTo>
                  <a:pt x="2310" y="1302"/>
                  <a:pt x="2311" y="1300"/>
                  <a:pt x="2310" y="1299"/>
                </a:cubicBezTo>
                <a:cubicBezTo>
                  <a:pt x="2310" y="1298"/>
                  <a:pt x="2310" y="1298"/>
                  <a:pt x="2309" y="1297"/>
                </a:cubicBezTo>
                <a:cubicBezTo>
                  <a:pt x="2309" y="1296"/>
                  <a:pt x="2307" y="1296"/>
                  <a:pt x="2306" y="1297"/>
                </a:cubicBezTo>
                <a:cubicBezTo>
                  <a:pt x="2306" y="1297"/>
                  <a:pt x="2305" y="1298"/>
                  <a:pt x="2304" y="1299"/>
                </a:cubicBezTo>
                <a:cubicBezTo>
                  <a:pt x="2303" y="1303"/>
                  <a:pt x="2300" y="1307"/>
                  <a:pt x="2296" y="1309"/>
                </a:cubicBezTo>
                <a:cubicBezTo>
                  <a:pt x="2295" y="1310"/>
                  <a:pt x="2294" y="1311"/>
                  <a:pt x="2294" y="1312"/>
                </a:cubicBezTo>
                <a:cubicBezTo>
                  <a:pt x="2293" y="1313"/>
                  <a:pt x="2292" y="1314"/>
                  <a:pt x="2292" y="1316"/>
                </a:cubicBezTo>
                <a:cubicBezTo>
                  <a:pt x="2290" y="1319"/>
                  <a:pt x="2288" y="1321"/>
                  <a:pt x="2285" y="1323"/>
                </a:cubicBezTo>
                <a:cubicBezTo>
                  <a:pt x="2282" y="1324"/>
                  <a:pt x="2279" y="1326"/>
                  <a:pt x="2275" y="1328"/>
                </a:cubicBezTo>
                <a:cubicBezTo>
                  <a:pt x="2273" y="1330"/>
                  <a:pt x="2271" y="1333"/>
                  <a:pt x="2267" y="1333"/>
                </a:cubicBezTo>
                <a:cubicBezTo>
                  <a:pt x="2266" y="1333"/>
                  <a:pt x="2266" y="1334"/>
                  <a:pt x="2265" y="1334"/>
                </a:cubicBezTo>
                <a:cubicBezTo>
                  <a:pt x="2261" y="1338"/>
                  <a:pt x="2256" y="1341"/>
                  <a:pt x="2253" y="1345"/>
                </a:cubicBezTo>
                <a:cubicBezTo>
                  <a:pt x="2249" y="1348"/>
                  <a:pt x="2247" y="1352"/>
                  <a:pt x="2245" y="1356"/>
                </a:cubicBezTo>
                <a:cubicBezTo>
                  <a:pt x="2245" y="1357"/>
                  <a:pt x="2246" y="1359"/>
                  <a:pt x="2247" y="1360"/>
                </a:cubicBezTo>
                <a:cubicBezTo>
                  <a:pt x="2250" y="1361"/>
                  <a:pt x="2252" y="1362"/>
                  <a:pt x="2254" y="1364"/>
                </a:cubicBezTo>
                <a:cubicBezTo>
                  <a:pt x="2254" y="1365"/>
                  <a:pt x="2255" y="1365"/>
                  <a:pt x="2255" y="1366"/>
                </a:cubicBezTo>
                <a:cubicBezTo>
                  <a:pt x="2257" y="1368"/>
                  <a:pt x="2260" y="1368"/>
                  <a:pt x="2262" y="1367"/>
                </a:cubicBezTo>
                <a:cubicBezTo>
                  <a:pt x="2267" y="1365"/>
                  <a:pt x="2270" y="1361"/>
                  <a:pt x="2274" y="1359"/>
                </a:cubicBezTo>
                <a:cubicBezTo>
                  <a:pt x="2275" y="1357"/>
                  <a:pt x="2276" y="1355"/>
                  <a:pt x="2278" y="1353"/>
                </a:cubicBezTo>
                <a:cubicBezTo>
                  <a:pt x="2278" y="1352"/>
                  <a:pt x="2279" y="1350"/>
                  <a:pt x="2280" y="1349"/>
                </a:cubicBezTo>
                <a:cubicBezTo>
                  <a:pt x="2282" y="1348"/>
                  <a:pt x="2283" y="1346"/>
                  <a:pt x="2284" y="1344"/>
                </a:cubicBezTo>
                <a:cubicBezTo>
                  <a:pt x="2287" y="1338"/>
                  <a:pt x="2286" y="1339"/>
                  <a:pt x="2292" y="1336"/>
                </a:cubicBezTo>
                <a:cubicBezTo>
                  <a:pt x="2294" y="1335"/>
                  <a:pt x="2295" y="1335"/>
                  <a:pt x="2297" y="1335"/>
                </a:cubicBezTo>
                <a:cubicBezTo>
                  <a:pt x="2299" y="1335"/>
                  <a:pt x="2300" y="1334"/>
                  <a:pt x="2300" y="1333"/>
                </a:cubicBezTo>
                <a:cubicBezTo>
                  <a:pt x="2299" y="1330"/>
                  <a:pt x="2300" y="1328"/>
                  <a:pt x="2303" y="1326"/>
                </a:cubicBezTo>
                <a:cubicBezTo>
                  <a:pt x="2304" y="1326"/>
                  <a:pt x="2305" y="1325"/>
                  <a:pt x="2305" y="1324"/>
                </a:cubicBezTo>
                <a:cubicBezTo>
                  <a:pt x="2308" y="1320"/>
                  <a:pt x="2312" y="1317"/>
                  <a:pt x="2315" y="1313"/>
                </a:cubicBezTo>
                <a:cubicBezTo>
                  <a:pt x="2316" y="1312"/>
                  <a:pt x="2316" y="1311"/>
                  <a:pt x="2317" y="1310"/>
                </a:cubicBezTo>
                <a:cubicBezTo>
                  <a:pt x="2317" y="1309"/>
                  <a:pt x="2317" y="1307"/>
                  <a:pt x="2317" y="1307"/>
                </a:cubicBezTo>
                <a:cubicBezTo>
                  <a:pt x="2317" y="1306"/>
                  <a:pt x="2317" y="1306"/>
                  <a:pt x="2317" y="1305"/>
                </a:cubicBezTo>
                <a:cubicBezTo>
                  <a:pt x="2317" y="1305"/>
                  <a:pt x="2317" y="1304"/>
                  <a:pt x="2317" y="1304"/>
                </a:cubicBezTo>
                <a:cubicBezTo>
                  <a:pt x="2318" y="1303"/>
                  <a:pt x="2317" y="1303"/>
                  <a:pt x="2318" y="1303"/>
                </a:cubicBezTo>
                <a:cubicBezTo>
                  <a:pt x="2318" y="1302"/>
                  <a:pt x="2316" y="1301"/>
                  <a:pt x="2316" y="1301"/>
                </a:cubicBezTo>
                <a:close/>
                <a:moveTo>
                  <a:pt x="1000" y="379"/>
                </a:moveTo>
                <a:cubicBezTo>
                  <a:pt x="1004" y="377"/>
                  <a:pt x="1008" y="375"/>
                  <a:pt x="1012" y="373"/>
                </a:cubicBezTo>
                <a:cubicBezTo>
                  <a:pt x="1013" y="373"/>
                  <a:pt x="1014" y="373"/>
                  <a:pt x="1014" y="372"/>
                </a:cubicBezTo>
                <a:cubicBezTo>
                  <a:pt x="1017" y="370"/>
                  <a:pt x="1019" y="369"/>
                  <a:pt x="1022" y="368"/>
                </a:cubicBezTo>
                <a:cubicBezTo>
                  <a:pt x="1023" y="368"/>
                  <a:pt x="1024" y="367"/>
                  <a:pt x="1025" y="366"/>
                </a:cubicBezTo>
                <a:cubicBezTo>
                  <a:pt x="1026" y="365"/>
                  <a:pt x="1027" y="364"/>
                  <a:pt x="1028" y="363"/>
                </a:cubicBezTo>
                <a:cubicBezTo>
                  <a:pt x="1028" y="362"/>
                  <a:pt x="1028" y="362"/>
                  <a:pt x="1028" y="361"/>
                </a:cubicBezTo>
                <a:cubicBezTo>
                  <a:pt x="1027" y="359"/>
                  <a:pt x="1028" y="357"/>
                  <a:pt x="1029" y="355"/>
                </a:cubicBezTo>
                <a:cubicBezTo>
                  <a:pt x="1030" y="354"/>
                  <a:pt x="1030" y="354"/>
                  <a:pt x="1030" y="354"/>
                </a:cubicBezTo>
                <a:cubicBezTo>
                  <a:pt x="1029" y="354"/>
                  <a:pt x="1029" y="353"/>
                  <a:pt x="1029" y="353"/>
                </a:cubicBezTo>
                <a:cubicBezTo>
                  <a:pt x="1028" y="353"/>
                  <a:pt x="1027" y="352"/>
                  <a:pt x="1026" y="351"/>
                </a:cubicBezTo>
                <a:cubicBezTo>
                  <a:pt x="1025" y="350"/>
                  <a:pt x="1025" y="349"/>
                  <a:pt x="1025" y="347"/>
                </a:cubicBezTo>
                <a:cubicBezTo>
                  <a:pt x="1025" y="346"/>
                  <a:pt x="1024" y="345"/>
                  <a:pt x="1023" y="344"/>
                </a:cubicBezTo>
                <a:cubicBezTo>
                  <a:pt x="1023" y="343"/>
                  <a:pt x="1022" y="343"/>
                  <a:pt x="1022" y="343"/>
                </a:cubicBezTo>
                <a:cubicBezTo>
                  <a:pt x="1020" y="343"/>
                  <a:pt x="1019" y="343"/>
                  <a:pt x="1018" y="342"/>
                </a:cubicBezTo>
                <a:cubicBezTo>
                  <a:pt x="1017" y="341"/>
                  <a:pt x="1015" y="341"/>
                  <a:pt x="1014" y="342"/>
                </a:cubicBezTo>
                <a:cubicBezTo>
                  <a:pt x="1011" y="345"/>
                  <a:pt x="1009" y="346"/>
                  <a:pt x="1005" y="345"/>
                </a:cubicBezTo>
                <a:cubicBezTo>
                  <a:pt x="1004" y="344"/>
                  <a:pt x="1003" y="345"/>
                  <a:pt x="1002" y="345"/>
                </a:cubicBezTo>
                <a:cubicBezTo>
                  <a:pt x="999" y="344"/>
                  <a:pt x="997" y="345"/>
                  <a:pt x="996" y="347"/>
                </a:cubicBezTo>
                <a:cubicBezTo>
                  <a:pt x="996" y="347"/>
                  <a:pt x="995" y="348"/>
                  <a:pt x="995" y="347"/>
                </a:cubicBezTo>
                <a:cubicBezTo>
                  <a:pt x="994" y="347"/>
                  <a:pt x="994" y="346"/>
                  <a:pt x="993" y="345"/>
                </a:cubicBezTo>
                <a:cubicBezTo>
                  <a:pt x="993" y="345"/>
                  <a:pt x="991" y="345"/>
                  <a:pt x="991" y="346"/>
                </a:cubicBezTo>
                <a:cubicBezTo>
                  <a:pt x="990" y="347"/>
                  <a:pt x="990" y="348"/>
                  <a:pt x="990" y="349"/>
                </a:cubicBezTo>
                <a:cubicBezTo>
                  <a:pt x="991" y="351"/>
                  <a:pt x="990" y="352"/>
                  <a:pt x="988" y="352"/>
                </a:cubicBezTo>
                <a:cubicBezTo>
                  <a:pt x="988" y="352"/>
                  <a:pt x="987" y="353"/>
                  <a:pt x="987" y="353"/>
                </a:cubicBezTo>
                <a:cubicBezTo>
                  <a:pt x="987" y="353"/>
                  <a:pt x="987" y="353"/>
                  <a:pt x="987" y="353"/>
                </a:cubicBezTo>
                <a:cubicBezTo>
                  <a:pt x="987" y="353"/>
                  <a:pt x="987" y="353"/>
                  <a:pt x="986" y="353"/>
                </a:cubicBezTo>
                <a:cubicBezTo>
                  <a:pt x="987" y="353"/>
                  <a:pt x="987" y="353"/>
                  <a:pt x="987" y="353"/>
                </a:cubicBezTo>
                <a:cubicBezTo>
                  <a:pt x="987" y="353"/>
                  <a:pt x="987" y="353"/>
                  <a:pt x="987" y="353"/>
                </a:cubicBezTo>
                <a:cubicBezTo>
                  <a:pt x="986" y="352"/>
                  <a:pt x="985" y="350"/>
                  <a:pt x="986" y="348"/>
                </a:cubicBezTo>
                <a:cubicBezTo>
                  <a:pt x="986" y="347"/>
                  <a:pt x="985" y="345"/>
                  <a:pt x="984" y="344"/>
                </a:cubicBezTo>
                <a:cubicBezTo>
                  <a:pt x="983" y="343"/>
                  <a:pt x="982" y="343"/>
                  <a:pt x="982" y="342"/>
                </a:cubicBezTo>
                <a:cubicBezTo>
                  <a:pt x="980" y="340"/>
                  <a:pt x="979" y="340"/>
                  <a:pt x="976" y="342"/>
                </a:cubicBezTo>
                <a:cubicBezTo>
                  <a:pt x="976" y="343"/>
                  <a:pt x="976" y="343"/>
                  <a:pt x="976" y="343"/>
                </a:cubicBezTo>
                <a:cubicBezTo>
                  <a:pt x="976" y="342"/>
                  <a:pt x="976" y="342"/>
                  <a:pt x="976" y="342"/>
                </a:cubicBezTo>
                <a:cubicBezTo>
                  <a:pt x="976" y="342"/>
                  <a:pt x="976" y="342"/>
                  <a:pt x="976" y="342"/>
                </a:cubicBezTo>
                <a:cubicBezTo>
                  <a:pt x="976" y="342"/>
                  <a:pt x="976" y="342"/>
                  <a:pt x="976" y="342"/>
                </a:cubicBezTo>
                <a:cubicBezTo>
                  <a:pt x="975" y="343"/>
                  <a:pt x="973" y="343"/>
                  <a:pt x="972" y="344"/>
                </a:cubicBezTo>
                <a:cubicBezTo>
                  <a:pt x="971" y="346"/>
                  <a:pt x="969" y="348"/>
                  <a:pt x="968" y="350"/>
                </a:cubicBezTo>
                <a:cubicBezTo>
                  <a:pt x="967" y="351"/>
                  <a:pt x="969" y="353"/>
                  <a:pt x="970" y="353"/>
                </a:cubicBezTo>
                <a:cubicBezTo>
                  <a:pt x="971" y="353"/>
                  <a:pt x="972" y="353"/>
                  <a:pt x="972" y="353"/>
                </a:cubicBezTo>
                <a:cubicBezTo>
                  <a:pt x="974" y="352"/>
                  <a:pt x="976" y="352"/>
                  <a:pt x="978" y="353"/>
                </a:cubicBezTo>
                <a:cubicBezTo>
                  <a:pt x="979" y="353"/>
                  <a:pt x="979" y="354"/>
                  <a:pt x="978" y="355"/>
                </a:cubicBezTo>
                <a:cubicBezTo>
                  <a:pt x="978" y="356"/>
                  <a:pt x="977" y="357"/>
                  <a:pt x="975" y="357"/>
                </a:cubicBezTo>
                <a:cubicBezTo>
                  <a:pt x="973" y="357"/>
                  <a:pt x="971" y="358"/>
                  <a:pt x="970" y="358"/>
                </a:cubicBezTo>
                <a:cubicBezTo>
                  <a:pt x="969" y="358"/>
                  <a:pt x="969" y="359"/>
                  <a:pt x="969" y="360"/>
                </a:cubicBezTo>
                <a:cubicBezTo>
                  <a:pt x="969" y="360"/>
                  <a:pt x="969" y="361"/>
                  <a:pt x="970" y="361"/>
                </a:cubicBezTo>
                <a:cubicBezTo>
                  <a:pt x="971" y="362"/>
                  <a:pt x="973" y="362"/>
                  <a:pt x="974" y="362"/>
                </a:cubicBezTo>
                <a:cubicBezTo>
                  <a:pt x="975" y="362"/>
                  <a:pt x="976" y="363"/>
                  <a:pt x="976" y="363"/>
                </a:cubicBezTo>
                <a:cubicBezTo>
                  <a:pt x="977" y="364"/>
                  <a:pt x="978" y="366"/>
                  <a:pt x="978" y="367"/>
                </a:cubicBezTo>
                <a:cubicBezTo>
                  <a:pt x="979" y="367"/>
                  <a:pt x="978" y="368"/>
                  <a:pt x="978" y="369"/>
                </a:cubicBezTo>
                <a:cubicBezTo>
                  <a:pt x="978" y="369"/>
                  <a:pt x="977" y="369"/>
                  <a:pt x="976" y="369"/>
                </a:cubicBezTo>
                <a:cubicBezTo>
                  <a:pt x="975" y="369"/>
                  <a:pt x="974" y="370"/>
                  <a:pt x="974" y="372"/>
                </a:cubicBezTo>
                <a:cubicBezTo>
                  <a:pt x="975" y="373"/>
                  <a:pt x="975" y="374"/>
                  <a:pt x="977" y="374"/>
                </a:cubicBezTo>
                <a:cubicBezTo>
                  <a:pt x="978" y="374"/>
                  <a:pt x="979" y="375"/>
                  <a:pt x="980" y="374"/>
                </a:cubicBezTo>
                <a:cubicBezTo>
                  <a:pt x="983" y="374"/>
                  <a:pt x="986" y="374"/>
                  <a:pt x="988" y="377"/>
                </a:cubicBezTo>
                <a:cubicBezTo>
                  <a:pt x="991" y="378"/>
                  <a:pt x="993" y="379"/>
                  <a:pt x="996" y="379"/>
                </a:cubicBezTo>
                <a:cubicBezTo>
                  <a:pt x="997" y="379"/>
                  <a:pt x="999" y="379"/>
                  <a:pt x="1000" y="379"/>
                </a:cubicBezTo>
                <a:close/>
                <a:moveTo>
                  <a:pt x="1519" y="53"/>
                </a:moveTo>
                <a:cubicBezTo>
                  <a:pt x="1519" y="54"/>
                  <a:pt x="1519" y="54"/>
                  <a:pt x="1520" y="55"/>
                </a:cubicBezTo>
                <a:cubicBezTo>
                  <a:pt x="1521" y="55"/>
                  <a:pt x="1522" y="55"/>
                  <a:pt x="1523" y="55"/>
                </a:cubicBezTo>
                <a:cubicBezTo>
                  <a:pt x="1524" y="56"/>
                  <a:pt x="1526" y="57"/>
                  <a:pt x="1528" y="57"/>
                </a:cubicBezTo>
                <a:cubicBezTo>
                  <a:pt x="1529" y="57"/>
                  <a:pt x="1529" y="57"/>
                  <a:pt x="1529" y="57"/>
                </a:cubicBezTo>
                <a:cubicBezTo>
                  <a:pt x="1529" y="58"/>
                  <a:pt x="1529" y="58"/>
                  <a:pt x="1528" y="58"/>
                </a:cubicBezTo>
                <a:cubicBezTo>
                  <a:pt x="1527" y="58"/>
                  <a:pt x="1526" y="59"/>
                  <a:pt x="1525" y="59"/>
                </a:cubicBezTo>
                <a:cubicBezTo>
                  <a:pt x="1524" y="59"/>
                  <a:pt x="1523" y="59"/>
                  <a:pt x="1522" y="61"/>
                </a:cubicBezTo>
                <a:cubicBezTo>
                  <a:pt x="1522" y="61"/>
                  <a:pt x="1522" y="62"/>
                  <a:pt x="1523" y="63"/>
                </a:cubicBezTo>
                <a:cubicBezTo>
                  <a:pt x="1525" y="65"/>
                  <a:pt x="1527" y="67"/>
                  <a:pt x="1528" y="68"/>
                </a:cubicBezTo>
                <a:cubicBezTo>
                  <a:pt x="1529" y="68"/>
                  <a:pt x="1529" y="69"/>
                  <a:pt x="1530" y="69"/>
                </a:cubicBezTo>
                <a:cubicBezTo>
                  <a:pt x="1533" y="68"/>
                  <a:pt x="1536" y="64"/>
                  <a:pt x="1535" y="61"/>
                </a:cubicBezTo>
                <a:cubicBezTo>
                  <a:pt x="1535" y="60"/>
                  <a:pt x="1534" y="59"/>
                  <a:pt x="1534" y="58"/>
                </a:cubicBezTo>
                <a:cubicBezTo>
                  <a:pt x="1535" y="58"/>
                  <a:pt x="1535" y="58"/>
                  <a:pt x="1535" y="58"/>
                </a:cubicBezTo>
                <a:cubicBezTo>
                  <a:pt x="1535" y="58"/>
                  <a:pt x="1536" y="58"/>
                  <a:pt x="1536" y="58"/>
                </a:cubicBezTo>
                <a:cubicBezTo>
                  <a:pt x="1537" y="59"/>
                  <a:pt x="1538" y="61"/>
                  <a:pt x="1538" y="63"/>
                </a:cubicBezTo>
                <a:cubicBezTo>
                  <a:pt x="1538" y="64"/>
                  <a:pt x="1538" y="65"/>
                  <a:pt x="1538" y="67"/>
                </a:cubicBezTo>
                <a:cubicBezTo>
                  <a:pt x="1537" y="70"/>
                  <a:pt x="1537" y="70"/>
                  <a:pt x="1540" y="70"/>
                </a:cubicBezTo>
                <a:cubicBezTo>
                  <a:pt x="1542" y="70"/>
                  <a:pt x="1544" y="70"/>
                  <a:pt x="1545" y="72"/>
                </a:cubicBezTo>
                <a:cubicBezTo>
                  <a:pt x="1547" y="75"/>
                  <a:pt x="1549" y="76"/>
                  <a:pt x="1552" y="76"/>
                </a:cubicBezTo>
                <a:cubicBezTo>
                  <a:pt x="1557" y="76"/>
                  <a:pt x="1562" y="77"/>
                  <a:pt x="1567" y="78"/>
                </a:cubicBezTo>
                <a:cubicBezTo>
                  <a:pt x="1568" y="78"/>
                  <a:pt x="1569" y="78"/>
                  <a:pt x="1569" y="78"/>
                </a:cubicBezTo>
                <a:cubicBezTo>
                  <a:pt x="1572" y="77"/>
                  <a:pt x="1574" y="76"/>
                  <a:pt x="1575" y="74"/>
                </a:cubicBezTo>
                <a:cubicBezTo>
                  <a:pt x="1576" y="73"/>
                  <a:pt x="1576" y="71"/>
                  <a:pt x="1575" y="71"/>
                </a:cubicBezTo>
                <a:cubicBezTo>
                  <a:pt x="1575" y="70"/>
                  <a:pt x="1575" y="70"/>
                  <a:pt x="1574" y="69"/>
                </a:cubicBezTo>
                <a:cubicBezTo>
                  <a:pt x="1573" y="69"/>
                  <a:pt x="1572" y="68"/>
                  <a:pt x="1571" y="67"/>
                </a:cubicBezTo>
                <a:cubicBezTo>
                  <a:pt x="1570" y="67"/>
                  <a:pt x="1570" y="66"/>
                  <a:pt x="1570" y="64"/>
                </a:cubicBezTo>
                <a:cubicBezTo>
                  <a:pt x="1571" y="62"/>
                  <a:pt x="1568" y="60"/>
                  <a:pt x="1568" y="58"/>
                </a:cubicBezTo>
                <a:cubicBezTo>
                  <a:pt x="1567" y="54"/>
                  <a:pt x="1564" y="51"/>
                  <a:pt x="1560" y="49"/>
                </a:cubicBezTo>
                <a:cubicBezTo>
                  <a:pt x="1558" y="48"/>
                  <a:pt x="1557" y="48"/>
                  <a:pt x="1555" y="49"/>
                </a:cubicBezTo>
                <a:cubicBezTo>
                  <a:pt x="1554" y="50"/>
                  <a:pt x="1552" y="50"/>
                  <a:pt x="1551" y="49"/>
                </a:cubicBezTo>
                <a:cubicBezTo>
                  <a:pt x="1549" y="47"/>
                  <a:pt x="1547" y="48"/>
                  <a:pt x="1546" y="49"/>
                </a:cubicBezTo>
                <a:cubicBezTo>
                  <a:pt x="1545" y="49"/>
                  <a:pt x="1545" y="49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2" y="51"/>
                  <a:pt x="1541" y="53"/>
                  <a:pt x="1540" y="54"/>
                </a:cubicBezTo>
                <a:cubicBezTo>
                  <a:pt x="1539" y="54"/>
                  <a:pt x="1539" y="54"/>
                  <a:pt x="1539" y="54"/>
                </a:cubicBezTo>
                <a:cubicBezTo>
                  <a:pt x="1538" y="53"/>
                  <a:pt x="1539" y="53"/>
                  <a:pt x="1539" y="53"/>
                </a:cubicBezTo>
                <a:cubicBezTo>
                  <a:pt x="1540" y="51"/>
                  <a:pt x="1541" y="50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4" y="47"/>
                  <a:pt x="1544" y="45"/>
                  <a:pt x="1542" y="43"/>
                </a:cubicBezTo>
                <a:cubicBezTo>
                  <a:pt x="1540" y="42"/>
                  <a:pt x="1539" y="39"/>
                  <a:pt x="1539" y="37"/>
                </a:cubicBezTo>
                <a:cubicBezTo>
                  <a:pt x="1539" y="36"/>
                  <a:pt x="1538" y="35"/>
                  <a:pt x="1537" y="35"/>
                </a:cubicBezTo>
                <a:cubicBezTo>
                  <a:pt x="1533" y="34"/>
                  <a:pt x="1530" y="32"/>
                  <a:pt x="1528" y="29"/>
                </a:cubicBezTo>
                <a:cubicBezTo>
                  <a:pt x="1527" y="28"/>
                  <a:pt x="1526" y="28"/>
                  <a:pt x="1524" y="27"/>
                </a:cubicBezTo>
                <a:cubicBezTo>
                  <a:pt x="1524" y="26"/>
                  <a:pt x="1522" y="27"/>
                  <a:pt x="1521" y="28"/>
                </a:cubicBezTo>
                <a:cubicBezTo>
                  <a:pt x="1521" y="30"/>
                  <a:pt x="1520" y="33"/>
                  <a:pt x="1519" y="34"/>
                </a:cubicBezTo>
                <a:cubicBezTo>
                  <a:pt x="1517" y="38"/>
                  <a:pt x="1516" y="41"/>
                  <a:pt x="1518" y="44"/>
                </a:cubicBezTo>
                <a:cubicBezTo>
                  <a:pt x="1519" y="47"/>
                  <a:pt x="1519" y="50"/>
                  <a:pt x="1519" y="53"/>
                </a:cubicBezTo>
                <a:close/>
                <a:moveTo>
                  <a:pt x="2358" y="1265"/>
                </a:moveTo>
                <a:cubicBezTo>
                  <a:pt x="2358" y="1264"/>
                  <a:pt x="2357" y="1264"/>
                  <a:pt x="2356" y="1265"/>
                </a:cubicBezTo>
                <a:cubicBezTo>
                  <a:pt x="2356" y="1265"/>
                  <a:pt x="2355" y="1265"/>
                  <a:pt x="2355" y="1266"/>
                </a:cubicBezTo>
                <a:cubicBezTo>
                  <a:pt x="2351" y="1268"/>
                  <a:pt x="2350" y="1268"/>
                  <a:pt x="2348" y="1265"/>
                </a:cubicBezTo>
                <a:cubicBezTo>
                  <a:pt x="2346" y="1264"/>
                  <a:pt x="2345" y="1263"/>
                  <a:pt x="2345" y="1261"/>
                </a:cubicBezTo>
                <a:cubicBezTo>
                  <a:pt x="2345" y="1259"/>
                  <a:pt x="2345" y="1257"/>
                  <a:pt x="2344" y="1255"/>
                </a:cubicBezTo>
                <a:cubicBezTo>
                  <a:pt x="2344" y="1254"/>
                  <a:pt x="2344" y="1253"/>
                  <a:pt x="2343" y="1253"/>
                </a:cubicBezTo>
                <a:cubicBezTo>
                  <a:pt x="2343" y="1252"/>
                  <a:pt x="2342" y="1252"/>
                  <a:pt x="2342" y="1252"/>
                </a:cubicBezTo>
                <a:cubicBezTo>
                  <a:pt x="2342" y="1252"/>
                  <a:pt x="2341" y="1252"/>
                  <a:pt x="2341" y="1252"/>
                </a:cubicBezTo>
                <a:cubicBezTo>
                  <a:pt x="2341" y="1253"/>
                  <a:pt x="2341" y="1253"/>
                  <a:pt x="2341" y="1254"/>
                </a:cubicBezTo>
                <a:cubicBezTo>
                  <a:pt x="2340" y="1254"/>
                  <a:pt x="2340" y="1255"/>
                  <a:pt x="2340" y="1255"/>
                </a:cubicBezTo>
                <a:cubicBezTo>
                  <a:pt x="2339" y="1255"/>
                  <a:pt x="2338" y="1254"/>
                  <a:pt x="2338" y="1253"/>
                </a:cubicBezTo>
                <a:cubicBezTo>
                  <a:pt x="2339" y="1249"/>
                  <a:pt x="2338" y="1245"/>
                  <a:pt x="2339" y="1241"/>
                </a:cubicBezTo>
                <a:cubicBezTo>
                  <a:pt x="2340" y="1239"/>
                  <a:pt x="2340" y="1237"/>
                  <a:pt x="2338" y="1235"/>
                </a:cubicBezTo>
                <a:cubicBezTo>
                  <a:pt x="2336" y="1232"/>
                  <a:pt x="2335" y="1229"/>
                  <a:pt x="2332" y="1228"/>
                </a:cubicBezTo>
                <a:cubicBezTo>
                  <a:pt x="2332" y="1227"/>
                  <a:pt x="2331" y="1226"/>
                  <a:pt x="2331" y="1225"/>
                </a:cubicBezTo>
                <a:cubicBezTo>
                  <a:pt x="2331" y="1225"/>
                  <a:pt x="2331" y="1225"/>
                  <a:pt x="2330" y="1225"/>
                </a:cubicBezTo>
                <a:cubicBezTo>
                  <a:pt x="2330" y="1224"/>
                  <a:pt x="2329" y="1224"/>
                  <a:pt x="2329" y="1225"/>
                </a:cubicBezTo>
                <a:cubicBezTo>
                  <a:pt x="2329" y="1225"/>
                  <a:pt x="2329" y="1225"/>
                  <a:pt x="2329" y="1225"/>
                </a:cubicBezTo>
                <a:cubicBezTo>
                  <a:pt x="2329" y="1228"/>
                  <a:pt x="2331" y="1230"/>
                  <a:pt x="2330" y="1232"/>
                </a:cubicBezTo>
                <a:cubicBezTo>
                  <a:pt x="2329" y="1234"/>
                  <a:pt x="2329" y="1235"/>
                  <a:pt x="2330" y="1237"/>
                </a:cubicBezTo>
                <a:cubicBezTo>
                  <a:pt x="2331" y="1240"/>
                  <a:pt x="2331" y="1242"/>
                  <a:pt x="2332" y="1245"/>
                </a:cubicBezTo>
                <a:cubicBezTo>
                  <a:pt x="2332" y="1247"/>
                  <a:pt x="2334" y="1250"/>
                  <a:pt x="2333" y="1252"/>
                </a:cubicBezTo>
                <a:cubicBezTo>
                  <a:pt x="2332" y="1253"/>
                  <a:pt x="2333" y="1254"/>
                  <a:pt x="2333" y="1255"/>
                </a:cubicBezTo>
                <a:cubicBezTo>
                  <a:pt x="2334" y="1256"/>
                  <a:pt x="2334" y="1257"/>
                  <a:pt x="2334" y="1258"/>
                </a:cubicBezTo>
                <a:cubicBezTo>
                  <a:pt x="2334" y="1261"/>
                  <a:pt x="2334" y="1263"/>
                  <a:pt x="2333" y="1266"/>
                </a:cubicBezTo>
                <a:cubicBezTo>
                  <a:pt x="2331" y="1268"/>
                  <a:pt x="2330" y="1271"/>
                  <a:pt x="2329" y="1274"/>
                </a:cubicBezTo>
                <a:cubicBezTo>
                  <a:pt x="2329" y="1275"/>
                  <a:pt x="2328" y="1276"/>
                  <a:pt x="2326" y="1277"/>
                </a:cubicBezTo>
                <a:cubicBezTo>
                  <a:pt x="2325" y="1277"/>
                  <a:pt x="2324" y="1278"/>
                  <a:pt x="2322" y="1279"/>
                </a:cubicBezTo>
                <a:cubicBezTo>
                  <a:pt x="2320" y="1280"/>
                  <a:pt x="2320" y="1283"/>
                  <a:pt x="2321" y="1285"/>
                </a:cubicBezTo>
                <a:cubicBezTo>
                  <a:pt x="2323" y="1286"/>
                  <a:pt x="2324" y="1288"/>
                  <a:pt x="2326" y="1289"/>
                </a:cubicBezTo>
                <a:cubicBezTo>
                  <a:pt x="2327" y="1290"/>
                  <a:pt x="2327" y="1292"/>
                  <a:pt x="2327" y="1294"/>
                </a:cubicBezTo>
                <a:cubicBezTo>
                  <a:pt x="2327" y="1295"/>
                  <a:pt x="2327" y="1297"/>
                  <a:pt x="2326" y="1298"/>
                </a:cubicBezTo>
                <a:cubicBezTo>
                  <a:pt x="2324" y="1300"/>
                  <a:pt x="2322" y="1302"/>
                  <a:pt x="2321" y="1304"/>
                </a:cubicBezTo>
                <a:cubicBezTo>
                  <a:pt x="2320" y="1304"/>
                  <a:pt x="2320" y="1305"/>
                  <a:pt x="2321" y="1305"/>
                </a:cubicBezTo>
                <a:cubicBezTo>
                  <a:pt x="2322" y="1307"/>
                  <a:pt x="2323" y="1308"/>
                  <a:pt x="2324" y="1309"/>
                </a:cubicBezTo>
                <a:cubicBezTo>
                  <a:pt x="2324" y="1309"/>
                  <a:pt x="2325" y="1309"/>
                  <a:pt x="2325" y="1309"/>
                </a:cubicBezTo>
                <a:cubicBezTo>
                  <a:pt x="2328" y="1308"/>
                  <a:pt x="2329" y="1306"/>
                  <a:pt x="2331" y="1305"/>
                </a:cubicBezTo>
                <a:cubicBezTo>
                  <a:pt x="2334" y="1302"/>
                  <a:pt x="2337" y="1299"/>
                  <a:pt x="2339" y="1296"/>
                </a:cubicBezTo>
                <a:cubicBezTo>
                  <a:pt x="2342" y="1293"/>
                  <a:pt x="2344" y="1290"/>
                  <a:pt x="2344" y="1286"/>
                </a:cubicBezTo>
                <a:cubicBezTo>
                  <a:pt x="2344" y="1284"/>
                  <a:pt x="2346" y="1282"/>
                  <a:pt x="2348" y="1282"/>
                </a:cubicBezTo>
                <a:cubicBezTo>
                  <a:pt x="2349" y="1282"/>
                  <a:pt x="2350" y="1282"/>
                  <a:pt x="2350" y="1282"/>
                </a:cubicBezTo>
                <a:cubicBezTo>
                  <a:pt x="2351" y="1282"/>
                  <a:pt x="2352" y="1282"/>
                  <a:pt x="2352" y="1281"/>
                </a:cubicBezTo>
                <a:cubicBezTo>
                  <a:pt x="2352" y="1279"/>
                  <a:pt x="2355" y="1277"/>
                  <a:pt x="2356" y="1275"/>
                </a:cubicBezTo>
                <a:cubicBezTo>
                  <a:pt x="2357" y="1275"/>
                  <a:pt x="2358" y="1274"/>
                  <a:pt x="2358" y="1273"/>
                </a:cubicBezTo>
                <a:cubicBezTo>
                  <a:pt x="2359" y="1271"/>
                  <a:pt x="2359" y="1269"/>
                  <a:pt x="2360" y="1268"/>
                </a:cubicBezTo>
                <a:cubicBezTo>
                  <a:pt x="2360" y="1267"/>
                  <a:pt x="2360" y="1265"/>
                  <a:pt x="2358" y="1265"/>
                </a:cubicBezTo>
                <a:close/>
                <a:moveTo>
                  <a:pt x="1803" y="75"/>
                </a:moveTo>
                <a:cubicBezTo>
                  <a:pt x="1804" y="77"/>
                  <a:pt x="1806" y="78"/>
                  <a:pt x="1806" y="81"/>
                </a:cubicBezTo>
                <a:cubicBezTo>
                  <a:pt x="1806" y="82"/>
                  <a:pt x="1807" y="82"/>
                  <a:pt x="1808" y="83"/>
                </a:cubicBezTo>
                <a:cubicBezTo>
                  <a:pt x="1809" y="84"/>
                  <a:pt x="1811" y="85"/>
                  <a:pt x="1812" y="85"/>
                </a:cubicBezTo>
                <a:cubicBezTo>
                  <a:pt x="1814" y="86"/>
                  <a:pt x="1816" y="87"/>
                  <a:pt x="1818" y="88"/>
                </a:cubicBezTo>
                <a:cubicBezTo>
                  <a:pt x="1819" y="90"/>
                  <a:pt x="1820" y="90"/>
                  <a:pt x="1822" y="90"/>
                </a:cubicBezTo>
                <a:cubicBezTo>
                  <a:pt x="1824" y="90"/>
                  <a:pt x="1825" y="90"/>
                  <a:pt x="1827" y="90"/>
                </a:cubicBezTo>
                <a:cubicBezTo>
                  <a:pt x="1827" y="90"/>
                  <a:pt x="1828" y="89"/>
                  <a:pt x="1829" y="88"/>
                </a:cubicBezTo>
                <a:cubicBezTo>
                  <a:pt x="1829" y="87"/>
                  <a:pt x="1829" y="86"/>
                  <a:pt x="1831" y="85"/>
                </a:cubicBezTo>
                <a:cubicBezTo>
                  <a:pt x="1832" y="84"/>
                  <a:pt x="1833" y="83"/>
                  <a:pt x="1833" y="81"/>
                </a:cubicBezTo>
                <a:cubicBezTo>
                  <a:pt x="1835" y="79"/>
                  <a:pt x="1837" y="78"/>
                  <a:pt x="1840" y="79"/>
                </a:cubicBezTo>
                <a:cubicBezTo>
                  <a:pt x="1841" y="79"/>
                  <a:pt x="1842" y="78"/>
                  <a:pt x="1843" y="78"/>
                </a:cubicBezTo>
                <a:cubicBezTo>
                  <a:pt x="1843" y="78"/>
                  <a:pt x="1844" y="77"/>
                  <a:pt x="1844" y="76"/>
                </a:cubicBezTo>
                <a:cubicBezTo>
                  <a:pt x="1845" y="76"/>
                  <a:pt x="1845" y="75"/>
                  <a:pt x="1845" y="75"/>
                </a:cubicBezTo>
                <a:cubicBezTo>
                  <a:pt x="1845" y="74"/>
                  <a:pt x="1846" y="73"/>
                  <a:pt x="1846" y="73"/>
                </a:cubicBezTo>
                <a:cubicBezTo>
                  <a:pt x="1847" y="72"/>
                  <a:pt x="1847" y="72"/>
                  <a:pt x="1848" y="71"/>
                </a:cubicBezTo>
                <a:cubicBezTo>
                  <a:pt x="1848" y="71"/>
                  <a:pt x="1849" y="70"/>
                  <a:pt x="1849" y="69"/>
                </a:cubicBezTo>
                <a:cubicBezTo>
                  <a:pt x="1849" y="68"/>
                  <a:pt x="1849" y="67"/>
                  <a:pt x="1849" y="66"/>
                </a:cubicBezTo>
                <a:cubicBezTo>
                  <a:pt x="1848" y="64"/>
                  <a:pt x="1848" y="63"/>
                  <a:pt x="1847" y="62"/>
                </a:cubicBezTo>
                <a:cubicBezTo>
                  <a:pt x="1848" y="59"/>
                  <a:pt x="1846" y="58"/>
                  <a:pt x="1844" y="58"/>
                </a:cubicBezTo>
                <a:cubicBezTo>
                  <a:pt x="1840" y="57"/>
                  <a:pt x="1837" y="56"/>
                  <a:pt x="1833" y="55"/>
                </a:cubicBezTo>
                <a:cubicBezTo>
                  <a:pt x="1833" y="55"/>
                  <a:pt x="1832" y="55"/>
                  <a:pt x="1832" y="55"/>
                </a:cubicBezTo>
                <a:cubicBezTo>
                  <a:pt x="1831" y="56"/>
                  <a:pt x="1831" y="56"/>
                  <a:pt x="1830" y="57"/>
                </a:cubicBezTo>
                <a:cubicBezTo>
                  <a:pt x="1830" y="57"/>
                  <a:pt x="1830" y="58"/>
                  <a:pt x="1830" y="58"/>
                </a:cubicBezTo>
                <a:cubicBezTo>
                  <a:pt x="1832" y="61"/>
                  <a:pt x="1833" y="63"/>
                  <a:pt x="1832" y="66"/>
                </a:cubicBezTo>
                <a:cubicBezTo>
                  <a:pt x="1832" y="67"/>
                  <a:pt x="1833" y="68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2" y="68"/>
                  <a:pt x="1832" y="68"/>
                  <a:pt x="1832" y="68"/>
                </a:cubicBezTo>
                <a:cubicBezTo>
                  <a:pt x="1830" y="65"/>
                  <a:pt x="1828" y="62"/>
                  <a:pt x="1828" y="59"/>
                </a:cubicBezTo>
                <a:cubicBezTo>
                  <a:pt x="1828" y="57"/>
                  <a:pt x="1826" y="56"/>
                  <a:pt x="1825" y="56"/>
                </a:cubicBezTo>
                <a:cubicBezTo>
                  <a:pt x="1823" y="55"/>
                  <a:pt x="1821" y="55"/>
                  <a:pt x="1820" y="55"/>
                </a:cubicBezTo>
                <a:cubicBezTo>
                  <a:pt x="1819" y="55"/>
                  <a:pt x="1818" y="55"/>
                  <a:pt x="1818" y="56"/>
                </a:cubicBezTo>
                <a:cubicBezTo>
                  <a:pt x="1818" y="57"/>
                  <a:pt x="1817" y="58"/>
                  <a:pt x="1817" y="59"/>
                </a:cubicBezTo>
                <a:cubicBezTo>
                  <a:pt x="1817" y="60"/>
                  <a:pt x="1817" y="62"/>
                  <a:pt x="1817" y="64"/>
                </a:cubicBezTo>
                <a:cubicBezTo>
                  <a:pt x="1817" y="64"/>
                  <a:pt x="1817" y="64"/>
                  <a:pt x="1817" y="64"/>
                </a:cubicBezTo>
                <a:cubicBezTo>
                  <a:pt x="1817" y="64"/>
                  <a:pt x="1818" y="64"/>
                  <a:pt x="1818" y="65"/>
                </a:cubicBezTo>
                <a:cubicBezTo>
                  <a:pt x="1818" y="64"/>
                  <a:pt x="1817" y="64"/>
                  <a:pt x="1817" y="64"/>
                </a:cubicBezTo>
                <a:cubicBezTo>
                  <a:pt x="1817" y="64"/>
                  <a:pt x="1817" y="64"/>
                  <a:pt x="1817" y="64"/>
                </a:cubicBezTo>
                <a:cubicBezTo>
                  <a:pt x="1815" y="63"/>
                  <a:pt x="1812" y="63"/>
                  <a:pt x="1810" y="60"/>
                </a:cubicBezTo>
                <a:cubicBezTo>
                  <a:pt x="1809" y="59"/>
                  <a:pt x="1806" y="58"/>
                  <a:pt x="1804" y="57"/>
                </a:cubicBezTo>
                <a:cubicBezTo>
                  <a:pt x="1803" y="57"/>
                  <a:pt x="1802" y="58"/>
                  <a:pt x="1801" y="59"/>
                </a:cubicBezTo>
                <a:cubicBezTo>
                  <a:pt x="1801" y="61"/>
                  <a:pt x="1800" y="63"/>
                  <a:pt x="1799" y="66"/>
                </a:cubicBezTo>
                <a:cubicBezTo>
                  <a:pt x="1799" y="66"/>
                  <a:pt x="1799" y="67"/>
                  <a:pt x="1799" y="68"/>
                </a:cubicBezTo>
                <a:cubicBezTo>
                  <a:pt x="1801" y="70"/>
                  <a:pt x="1802" y="73"/>
                  <a:pt x="1803" y="75"/>
                </a:cubicBezTo>
                <a:close/>
                <a:moveTo>
                  <a:pt x="1835" y="71"/>
                </a:moveTo>
                <a:cubicBezTo>
                  <a:pt x="1835" y="71"/>
                  <a:pt x="1835" y="71"/>
                  <a:pt x="1835" y="71"/>
                </a:cubicBezTo>
                <a:cubicBezTo>
                  <a:pt x="1835" y="71"/>
                  <a:pt x="1835" y="71"/>
                  <a:pt x="1835" y="71"/>
                </a:cubicBezTo>
                <a:cubicBezTo>
                  <a:pt x="1835" y="71"/>
                  <a:pt x="1834" y="71"/>
                  <a:pt x="1834" y="70"/>
                </a:cubicBezTo>
                <a:cubicBezTo>
                  <a:pt x="1834" y="70"/>
                  <a:pt x="1835" y="71"/>
                  <a:pt x="1835" y="71"/>
                </a:cubicBezTo>
                <a:close/>
                <a:moveTo>
                  <a:pt x="1819" y="65"/>
                </a:moveTo>
                <a:cubicBezTo>
                  <a:pt x="1819" y="66"/>
                  <a:pt x="1819" y="66"/>
                  <a:pt x="1819" y="66"/>
                </a:cubicBezTo>
                <a:cubicBezTo>
                  <a:pt x="1819" y="65"/>
                  <a:pt x="1819" y="65"/>
                  <a:pt x="1819" y="65"/>
                </a:cubicBezTo>
                <a:cubicBezTo>
                  <a:pt x="1819" y="65"/>
                  <a:pt x="1818" y="65"/>
                  <a:pt x="1818" y="65"/>
                </a:cubicBezTo>
                <a:cubicBezTo>
                  <a:pt x="1818" y="65"/>
                  <a:pt x="1819" y="65"/>
                  <a:pt x="1819" y="65"/>
                </a:cubicBezTo>
                <a:close/>
                <a:moveTo>
                  <a:pt x="594" y="176"/>
                </a:moveTo>
                <a:cubicBezTo>
                  <a:pt x="595" y="175"/>
                  <a:pt x="596" y="174"/>
                  <a:pt x="595" y="173"/>
                </a:cubicBezTo>
                <a:cubicBezTo>
                  <a:pt x="595" y="171"/>
                  <a:pt x="594" y="171"/>
                  <a:pt x="593" y="170"/>
                </a:cubicBezTo>
                <a:cubicBezTo>
                  <a:pt x="591" y="170"/>
                  <a:pt x="589" y="170"/>
                  <a:pt x="587" y="170"/>
                </a:cubicBezTo>
                <a:cubicBezTo>
                  <a:pt x="586" y="170"/>
                  <a:pt x="585" y="169"/>
                  <a:pt x="584" y="169"/>
                </a:cubicBezTo>
                <a:cubicBezTo>
                  <a:pt x="584" y="169"/>
                  <a:pt x="584" y="169"/>
                  <a:pt x="584" y="169"/>
                </a:cubicBezTo>
                <a:cubicBezTo>
                  <a:pt x="584" y="169"/>
                  <a:pt x="584" y="169"/>
                  <a:pt x="583" y="169"/>
                </a:cubicBezTo>
                <a:cubicBezTo>
                  <a:pt x="584" y="169"/>
                  <a:pt x="584" y="169"/>
                  <a:pt x="584" y="169"/>
                </a:cubicBezTo>
                <a:cubicBezTo>
                  <a:pt x="583" y="168"/>
                  <a:pt x="583" y="168"/>
                  <a:pt x="582" y="167"/>
                </a:cubicBezTo>
                <a:cubicBezTo>
                  <a:pt x="581" y="167"/>
                  <a:pt x="580" y="166"/>
                  <a:pt x="580" y="166"/>
                </a:cubicBezTo>
                <a:cubicBezTo>
                  <a:pt x="578" y="166"/>
                  <a:pt x="577" y="167"/>
                  <a:pt x="575" y="167"/>
                </a:cubicBezTo>
                <a:cubicBezTo>
                  <a:pt x="575" y="168"/>
                  <a:pt x="574" y="168"/>
                  <a:pt x="573" y="169"/>
                </a:cubicBezTo>
                <a:cubicBezTo>
                  <a:pt x="573" y="171"/>
                  <a:pt x="571" y="172"/>
                  <a:pt x="569" y="173"/>
                </a:cubicBezTo>
                <a:cubicBezTo>
                  <a:pt x="569" y="174"/>
                  <a:pt x="569" y="175"/>
                  <a:pt x="569" y="175"/>
                </a:cubicBezTo>
                <a:cubicBezTo>
                  <a:pt x="569" y="176"/>
                  <a:pt x="569" y="177"/>
                  <a:pt x="570" y="178"/>
                </a:cubicBezTo>
                <a:cubicBezTo>
                  <a:pt x="572" y="181"/>
                  <a:pt x="571" y="183"/>
                  <a:pt x="569" y="186"/>
                </a:cubicBezTo>
                <a:cubicBezTo>
                  <a:pt x="569" y="187"/>
                  <a:pt x="567" y="187"/>
                  <a:pt x="567" y="186"/>
                </a:cubicBezTo>
                <a:cubicBezTo>
                  <a:pt x="565" y="185"/>
                  <a:pt x="565" y="183"/>
                  <a:pt x="564" y="181"/>
                </a:cubicBezTo>
                <a:cubicBezTo>
                  <a:pt x="564" y="180"/>
                  <a:pt x="563" y="179"/>
                  <a:pt x="561" y="179"/>
                </a:cubicBezTo>
                <a:cubicBezTo>
                  <a:pt x="558" y="179"/>
                  <a:pt x="556" y="181"/>
                  <a:pt x="556" y="185"/>
                </a:cubicBezTo>
                <a:cubicBezTo>
                  <a:pt x="555" y="187"/>
                  <a:pt x="555" y="189"/>
                  <a:pt x="555" y="192"/>
                </a:cubicBezTo>
                <a:cubicBezTo>
                  <a:pt x="555" y="193"/>
                  <a:pt x="555" y="193"/>
                  <a:pt x="556" y="194"/>
                </a:cubicBezTo>
                <a:cubicBezTo>
                  <a:pt x="558" y="194"/>
                  <a:pt x="560" y="196"/>
                  <a:pt x="560" y="198"/>
                </a:cubicBezTo>
                <a:cubicBezTo>
                  <a:pt x="561" y="202"/>
                  <a:pt x="563" y="205"/>
                  <a:pt x="563" y="209"/>
                </a:cubicBezTo>
                <a:cubicBezTo>
                  <a:pt x="563" y="211"/>
                  <a:pt x="564" y="213"/>
                  <a:pt x="565" y="215"/>
                </a:cubicBezTo>
                <a:cubicBezTo>
                  <a:pt x="566" y="215"/>
                  <a:pt x="567" y="216"/>
                  <a:pt x="568" y="215"/>
                </a:cubicBezTo>
                <a:cubicBezTo>
                  <a:pt x="570" y="214"/>
                  <a:pt x="571" y="212"/>
                  <a:pt x="572" y="212"/>
                </a:cubicBezTo>
                <a:cubicBezTo>
                  <a:pt x="574" y="211"/>
                  <a:pt x="576" y="210"/>
                  <a:pt x="577" y="210"/>
                </a:cubicBezTo>
                <a:cubicBezTo>
                  <a:pt x="579" y="209"/>
                  <a:pt x="580" y="208"/>
                  <a:pt x="582" y="207"/>
                </a:cubicBezTo>
                <a:cubicBezTo>
                  <a:pt x="583" y="207"/>
                  <a:pt x="583" y="206"/>
                  <a:pt x="583" y="206"/>
                </a:cubicBezTo>
                <a:cubicBezTo>
                  <a:pt x="584" y="203"/>
                  <a:pt x="586" y="200"/>
                  <a:pt x="588" y="198"/>
                </a:cubicBezTo>
                <a:cubicBezTo>
                  <a:pt x="589" y="197"/>
                  <a:pt x="590" y="195"/>
                  <a:pt x="589" y="192"/>
                </a:cubicBezTo>
                <a:cubicBezTo>
                  <a:pt x="589" y="191"/>
                  <a:pt x="588" y="190"/>
                  <a:pt x="588" y="188"/>
                </a:cubicBezTo>
                <a:cubicBezTo>
                  <a:pt x="587" y="186"/>
                  <a:pt x="586" y="185"/>
                  <a:pt x="584" y="184"/>
                </a:cubicBezTo>
                <a:cubicBezTo>
                  <a:pt x="584" y="184"/>
                  <a:pt x="584" y="184"/>
                  <a:pt x="585" y="183"/>
                </a:cubicBezTo>
                <a:cubicBezTo>
                  <a:pt x="586" y="183"/>
                  <a:pt x="588" y="182"/>
                  <a:pt x="589" y="181"/>
                </a:cubicBezTo>
                <a:cubicBezTo>
                  <a:pt x="591" y="181"/>
                  <a:pt x="592" y="180"/>
                  <a:pt x="592" y="179"/>
                </a:cubicBezTo>
                <a:cubicBezTo>
                  <a:pt x="592" y="177"/>
                  <a:pt x="593" y="177"/>
                  <a:pt x="594" y="176"/>
                </a:cubicBezTo>
                <a:close/>
                <a:moveTo>
                  <a:pt x="1987" y="919"/>
                </a:moveTo>
                <a:cubicBezTo>
                  <a:pt x="1994" y="919"/>
                  <a:pt x="2000" y="919"/>
                  <a:pt x="2006" y="919"/>
                </a:cubicBezTo>
                <a:cubicBezTo>
                  <a:pt x="2012" y="920"/>
                  <a:pt x="2017" y="918"/>
                  <a:pt x="2020" y="912"/>
                </a:cubicBezTo>
                <a:cubicBezTo>
                  <a:pt x="2021" y="912"/>
                  <a:pt x="2020" y="911"/>
                  <a:pt x="2020" y="910"/>
                </a:cubicBezTo>
                <a:cubicBezTo>
                  <a:pt x="2019" y="909"/>
                  <a:pt x="2018" y="909"/>
                  <a:pt x="2017" y="910"/>
                </a:cubicBezTo>
                <a:cubicBezTo>
                  <a:pt x="2016" y="910"/>
                  <a:pt x="2015" y="912"/>
                  <a:pt x="2014" y="912"/>
                </a:cubicBezTo>
                <a:cubicBezTo>
                  <a:pt x="2012" y="914"/>
                  <a:pt x="2010" y="915"/>
                  <a:pt x="2008" y="914"/>
                </a:cubicBezTo>
                <a:cubicBezTo>
                  <a:pt x="2004" y="914"/>
                  <a:pt x="2001" y="914"/>
                  <a:pt x="1997" y="913"/>
                </a:cubicBezTo>
                <a:cubicBezTo>
                  <a:pt x="1995" y="913"/>
                  <a:pt x="1993" y="912"/>
                  <a:pt x="1990" y="912"/>
                </a:cubicBezTo>
                <a:cubicBezTo>
                  <a:pt x="1988" y="912"/>
                  <a:pt x="1986" y="915"/>
                  <a:pt x="1984" y="915"/>
                </a:cubicBezTo>
                <a:cubicBezTo>
                  <a:pt x="1983" y="915"/>
                  <a:pt x="1983" y="916"/>
                  <a:pt x="1983" y="916"/>
                </a:cubicBezTo>
                <a:cubicBezTo>
                  <a:pt x="1981" y="917"/>
                  <a:pt x="1980" y="918"/>
                  <a:pt x="1980" y="920"/>
                </a:cubicBezTo>
                <a:cubicBezTo>
                  <a:pt x="1980" y="921"/>
                  <a:pt x="1980" y="922"/>
                  <a:pt x="1980" y="923"/>
                </a:cubicBezTo>
                <a:cubicBezTo>
                  <a:pt x="1979" y="925"/>
                  <a:pt x="1979" y="926"/>
                  <a:pt x="1978" y="927"/>
                </a:cubicBezTo>
                <a:cubicBezTo>
                  <a:pt x="1977" y="928"/>
                  <a:pt x="1976" y="931"/>
                  <a:pt x="1976" y="933"/>
                </a:cubicBezTo>
                <a:cubicBezTo>
                  <a:pt x="1976" y="935"/>
                  <a:pt x="1975" y="937"/>
                  <a:pt x="1975" y="939"/>
                </a:cubicBezTo>
                <a:cubicBezTo>
                  <a:pt x="1974" y="940"/>
                  <a:pt x="1973" y="942"/>
                  <a:pt x="1973" y="943"/>
                </a:cubicBezTo>
                <a:cubicBezTo>
                  <a:pt x="1972" y="945"/>
                  <a:pt x="1973" y="946"/>
                  <a:pt x="1974" y="948"/>
                </a:cubicBezTo>
                <a:cubicBezTo>
                  <a:pt x="1975" y="948"/>
                  <a:pt x="1976" y="949"/>
                  <a:pt x="1976" y="949"/>
                </a:cubicBezTo>
                <a:cubicBezTo>
                  <a:pt x="1978" y="951"/>
                  <a:pt x="1978" y="952"/>
                  <a:pt x="1978" y="954"/>
                </a:cubicBezTo>
                <a:cubicBezTo>
                  <a:pt x="1977" y="956"/>
                  <a:pt x="1976" y="958"/>
                  <a:pt x="1977" y="960"/>
                </a:cubicBezTo>
                <a:cubicBezTo>
                  <a:pt x="1977" y="961"/>
                  <a:pt x="1977" y="962"/>
                  <a:pt x="1978" y="962"/>
                </a:cubicBezTo>
                <a:cubicBezTo>
                  <a:pt x="1979" y="964"/>
                  <a:pt x="1982" y="963"/>
                  <a:pt x="1983" y="963"/>
                </a:cubicBezTo>
                <a:cubicBezTo>
                  <a:pt x="1985" y="962"/>
                  <a:pt x="1984" y="961"/>
                  <a:pt x="1984" y="960"/>
                </a:cubicBezTo>
                <a:cubicBezTo>
                  <a:pt x="1984" y="954"/>
                  <a:pt x="1986" y="949"/>
                  <a:pt x="1986" y="944"/>
                </a:cubicBezTo>
                <a:cubicBezTo>
                  <a:pt x="1986" y="944"/>
                  <a:pt x="1987" y="943"/>
                  <a:pt x="1987" y="943"/>
                </a:cubicBezTo>
                <a:cubicBezTo>
                  <a:pt x="1988" y="943"/>
                  <a:pt x="1988" y="944"/>
                  <a:pt x="1988" y="944"/>
                </a:cubicBezTo>
                <a:cubicBezTo>
                  <a:pt x="1988" y="947"/>
                  <a:pt x="1988" y="950"/>
                  <a:pt x="1991" y="952"/>
                </a:cubicBezTo>
                <a:cubicBezTo>
                  <a:pt x="1992" y="953"/>
                  <a:pt x="1992" y="954"/>
                  <a:pt x="1992" y="955"/>
                </a:cubicBezTo>
                <a:cubicBezTo>
                  <a:pt x="1993" y="957"/>
                  <a:pt x="1993" y="958"/>
                  <a:pt x="1996" y="958"/>
                </a:cubicBezTo>
                <a:cubicBezTo>
                  <a:pt x="1997" y="958"/>
                  <a:pt x="1997" y="958"/>
                  <a:pt x="1998" y="958"/>
                </a:cubicBezTo>
                <a:cubicBezTo>
                  <a:pt x="1998" y="958"/>
                  <a:pt x="1998" y="957"/>
                  <a:pt x="1998" y="957"/>
                </a:cubicBezTo>
                <a:cubicBezTo>
                  <a:pt x="1998" y="957"/>
                  <a:pt x="1998" y="957"/>
                  <a:pt x="1998" y="957"/>
                </a:cubicBezTo>
                <a:cubicBezTo>
                  <a:pt x="1998" y="957"/>
                  <a:pt x="1998" y="957"/>
                  <a:pt x="1998" y="958"/>
                </a:cubicBezTo>
                <a:cubicBezTo>
                  <a:pt x="1998" y="958"/>
                  <a:pt x="1998" y="958"/>
                  <a:pt x="1998" y="958"/>
                </a:cubicBezTo>
                <a:cubicBezTo>
                  <a:pt x="1998" y="959"/>
                  <a:pt x="1998" y="961"/>
                  <a:pt x="2000" y="961"/>
                </a:cubicBezTo>
                <a:cubicBezTo>
                  <a:pt x="2000" y="962"/>
                  <a:pt x="2001" y="962"/>
                  <a:pt x="2001" y="962"/>
                </a:cubicBezTo>
                <a:cubicBezTo>
                  <a:pt x="2002" y="963"/>
                  <a:pt x="2004" y="962"/>
                  <a:pt x="2004" y="961"/>
                </a:cubicBezTo>
                <a:cubicBezTo>
                  <a:pt x="2005" y="958"/>
                  <a:pt x="2005" y="956"/>
                  <a:pt x="2005" y="954"/>
                </a:cubicBezTo>
                <a:cubicBezTo>
                  <a:pt x="2005" y="952"/>
                  <a:pt x="2004" y="951"/>
                  <a:pt x="2003" y="951"/>
                </a:cubicBezTo>
                <a:cubicBezTo>
                  <a:pt x="2002" y="951"/>
                  <a:pt x="2001" y="950"/>
                  <a:pt x="2001" y="950"/>
                </a:cubicBezTo>
                <a:cubicBezTo>
                  <a:pt x="2000" y="949"/>
                  <a:pt x="1999" y="948"/>
                  <a:pt x="1999" y="947"/>
                </a:cubicBezTo>
                <a:cubicBezTo>
                  <a:pt x="2000" y="945"/>
                  <a:pt x="1999" y="944"/>
                  <a:pt x="1998" y="943"/>
                </a:cubicBezTo>
                <a:cubicBezTo>
                  <a:pt x="1997" y="941"/>
                  <a:pt x="1996" y="940"/>
                  <a:pt x="1995" y="938"/>
                </a:cubicBezTo>
                <a:cubicBezTo>
                  <a:pt x="1995" y="938"/>
                  <a:pt x="1995" y="936"/>
                  <a:pt x="1996" y="936"/>
                </a:cubicBezTo>
                <a:cubicBezTo>
                  <a:pt x="1997" y="935"/>
                  <a:pt x="1999" y="934"/>
                  <a:pt x="2000" y="933"/>
                </a:cubicBezTo>
                <a:cubicBezTo>
                  <a:pt x="2001" y="932"/>
                  <a:pt x="2002" y="933"/>
                  <a:pt x="2003" y="933"/>
                </a:cubicBezTo>
                <a:cubicBezTo>
                  <a:pt x="2004" y="933"/>
                  <a:pt x="2005" y="933"/>
                  <a:pt x="2006" y="933"/>
                </a:cubicBezTo>
                <a:cubicBezTo>
                  <a:pt x="2007" y="933"/>
                  <a:pt x="2007" y="933"/>
                  <a:pt x="2007" y="932"/>
                </a:cubicBezTo>
                <a:cubicBezTo>
                  <a:pt x="2008" y="931"/>
                  <a:pt x="2008" y="929"/>
                  <a:pt x="2008" y="927"/>
                </a:cubicBezTo>
                <a:cubicBezTo>
                  <a:pt x="2008" y="927"/>
                  <a:pt x="2007" y="926"/>
                  <a:pt x="2007" y="926"/>
                </a:cubicBezTo>
                <a:cubicBezTo>
                  <a:pt x="2006" y="926"/>
                  <a:pt x="2004" y="925"/>
                  <a:pt x="2003" y="926"/>
                </a:cubicBezTo>
                <a:cubicBezTo>
                  <a:pt x="2001" y="926"/>
                  <a:pt x="1999" y="927"/>
                  <a:pt x="1996" y="927"/>
                </a:cubicBezTo>
                <a:cubicBezTo>
                  <a:pt x="1994" y="927"/>
                  <a:pt x="1991" y="928"/>
                  <a:pt x="1990" y="930"/>
                </a:cubicBezTo>
                <a:cubicBezTo>
                  <a:pt x="1989" y="931"/>
                  <a:pt x="1988" y="931"/>
                  <a:pt x="1988" y="930"/>
                </a:cubicBezTo>
                <a:cubicBezTo>
                  <a:pt x="1985" y="929"/>
                  <a:pt x="1984" y="927"/>
                  <a:pt x="1983" y="925"/>
                </a:cubicBezTo>
                <a:cubicBezTo>
                  <a:pt x="1982" y="922"/>
                  <a:pt x="1985" y="919"/>
                  <a:pt x="1987" y="919"/>
                </a:cubicBezTo>
                <a:close/>
                <a:moveTo>
                  <a:pt x="1999" y="956"/>
                </a:moveTo>
                <a:cubicBezTo>
                  <a:pt x="2000" y="956"/>
                  <a:pt x="2000" y="956"/>
                  <a:pt x="2000" y="956"/>
                </a:cubicBezTo>
                <a:cubicBezTo>
                  <a:pt x="2000" y="955"/>
                  <a:pt x="2001" y="955"/>
                  <a:pt x="2001" y="955"/>
                </a:cubicBezTo>
                <a:cubicBezTo>
                  <a:pt x="2002" y="955"/>
                  <a:pt x="2002" y="955"/>
                  <a:pt x="2002" y="956"/>
                </a:cubicBezTo>
                <a:cubicBezTo>
                  <a:pt x="2002" y="956"/>
                  <a:pt x="2002" y="956"/>
                  <a:pt x="2002" y="956"/>
                </a:cubicBezTo>
                <a:cubicBezTo>
                  <a:pt x="2001" y="956"/>
                  <a:pt x="2000" y="956"/>
                  <a:pt x="2000" y="956"/>
                </a:cubicBezTo>
                <a:cubicBezTo>
                  <a:pt x="2000" y="956"/>
                  <a:pt x="2000" y="956"/>
                  <a:pt x="2000" y="956"/>
                </a:cubicBezTo>
                <a:cubicBezTo>
                  <a:pt x="1999" y="956"/>
                  <a:pt x="1999" y="956"/>
                  <a:pt x="1999" y="956"/>
                </a:cubicBezTo>
                <a:cubicBezTo>
                  <a:pt x="1999" y="956"/>
                  <a:pt x="1999" y="956"/>
                  <a:pt x="1999" y="956"/>
                </a:cubicBezTo>
                <a:close/>
                <a:moveTo>
                  <a:pt x="761" y="535"/>
                </a:moveTo>
                <a:cubicBezTo>
                  <a:pt x="761" y="535"/>
                  <a:pt x="761" y="535"/>
                  <a:pt x="761" y="535"/>
                </a:cubicBezTo>
                <a:cubicBezTo>
                  <a:pt x="761" y="535"/>
                  <a:pt x="761" y="535"/>
                  <a:pt x="761" y="535"/>
                </a:cubicBezTo>
                <a:cubicBezTo>
                  <a:pt x="761" y="535"/>
                  <a:pt x="761" y="535"/>
                  <a:pt x="761" y="535"/>
                </a:cubicBezTo>
                <a:close/>
                <a:moveTo>
                  <a:pt x="758" y="522"/>
                </a:moveTo>
                <a:cubicBezTo>
                  <a:pt x="758" y="521"/>
                  <a:pt x="758" y="520"/>
                  <a:pt x="758" y="520"/>
                </a:cubicBezTo>
                <a:cubicBezTo>
                  <a:pt x="757" y="519"/>
                  <a:pt x="757" y="518"/>
                  <a:pt x="756" y="518"/>
                </a:cubicBezTo>
                <a:cubicBezTo>
                  <a:pt x="755" y="517"/>
                  <a:pt x="755" y="517"/>
                  <a:pt x="754" y="517"/>
                </a:cubicBezTo>
                <a:cubicBezTo>
                  <a:pt x="753" y="518"/>
                  <a:pt x="752" y="518"/>
                  <a:pt x="751" y="518"/>
                </a:cubicBezTo>
                <a:cubicBezTo>
                  <a:pt x="750" y="519"/>
                  <a:pt x="748" y="519"/>
                  <a:pt x="746" y="519"/>
                </a:cubicBezTo>
                <a:cubicBezTo>
                  <a:pt x="744" y="518"/>
                  <a:pt x="744" y="518"/>
                  <a:pt x="744" y="516"/>
                </a:cubicBezTo>
                <a:cubicBezTo>
                  <a:pt x="744" y="516"/>
                  <a:pt x="744" y="515"/>
                  <a:pt x="744" y="515"/>
                </a:cubicBezTo>
                <a:cubicBezTo>
                  <a:pt x="744" y="514"/>
                  <a:pt x="744" y="512"/>
                  <a:pt x="742" y="512"/>
                </a:cubicBezTo>
                <a:cubicBezTo>
                  <a:pt x="741" y="512"/>
                  <a:pt x="741" y="512"/>
                  <a:pt x="740" y="512"/>
                </a:cubicBezTo>
                <a:cubicBezTo>
                  <a:pt x="740" y="512"/>
                  <a:pt x="740" y="512"/>
                  <a:pt x="740" y="512"/>
                </a:cubicBezTo>
                <a:cubicBezTo>
                  <a:pt x="739" y="513"/>
                  <a:pt x="739" y="513"/>
                  <a:pt x="739" y="513"/>
                </a:cubicBezTo>
                <a:cubicBezTo>
                  <a:pt x="740" y="512"/>
                  <a:pt x="740" y="512"/>
                  <a:pt x="740" y="512"/>
                </a:cubicBezTo>
                <a:cubicBezTo>
                  <a:pt x="740" y="512"/>
                  <a:pt x="740" y="512"/>
                  <a:pt x="740" y="512"/>
                </a:cubicBezTo>
                <a:cubicBezTo>
                  <a:pt x="741" y="510"/>
                  <a:pt x="742" y="508"/>
                  <a:pt x="744" y="506"/>
                </a:cubicBezTo>
                <a:cubicBezTo>
                  <a:pt x="746" y="504"/>
                  <a:pt x="747" y="502"/>
                  <a:pt x="748" y="500"/>
                </a:cubicBezTo>
                <a:cubicBezTo>
                  <a:pt x="748" y="500"/>
                  <a:pt x="748" y="499"/>
                  <a:pt x="748" y="499"/>
                </a:cubicBezTo>
                <a:cubicBezTo>
                  <a:pt x="748" y="498"/>
                  <a:pt x="747" y="498"/>
                  <a:pt x="746" y="498"/>
                </a:cubicBezTo>
                <a:cubicBezTo>
                  <a:pt x="743" y="499"/>
                  <a:pt x="741" y="500"/>
                  <a:pt x="739" y="502"/>
                </a:cubicBezTo>
                <a:cubicBezTo>
                  <a:pt x="734" y="507"/>
                  <a:pt x="731" y="513"/>
                  <a:pt x="728" y="518"/>
                </a:cubicBezTo>
                <a:cubicBezTo>
                  <a:pt x="726" y="521"/>
                  <a:pt x="724" y="523"/>
                  <a:pt x="721" y="525"/>
                </a:cubicBezTo>
                <a:cubicBezTo>
                  <a:pt x="720" y="525"/>
                  <a:pt x="720" y="526"/>
                  <a:pt x="721" y="527"/>
                </a:cubicBezTo>
                <a:cubicBezTo>
                  <a:pt x="722" y="528"/>
                  <a:pt x="721" y="529"/>
                  <a:pt x="720" y="530"/>
                </a:cubicBezTo>
                <a:cubicBezTo>
                  <a:pt x="719" y="531"/>
                  <a:pt x="718" y="532"/>
                  <a:pt x="718" y="533"/>
                </a:cubicBezTo>
                <a:cubicBezTo>
                  <a:pt x="717" y="533"/>
                  <a:pt x="718" y="535"/>
                  <a:pt x="718" y="535"/>
                </a:cubicBezTo>
                <a:cubicBezTo>
                  <a:pt x="719" y="535"/>
                  <a:pt x="720" y="536"/>
                  <a:pt x="721" y="536"/>
                </a:cubicBezTo>
                <a:cubicBezTo>
                  <a:pt x="724" y="535"/>
                  <a:pt x="727" y="535"/>
                  <a:pt x="729" y="536"/>
                </a:cubicBezTo>
                <a:cubicBezTo>
                  <a:pt x="732" y="537"/>
                  <a:pt x="734" y="537"/>
                  <a:pt x="736" y="536"/>
                </a:cubicBezTo>
                <a:cubicBezTo>
                  <a:pt x="739" y="535"/>
                  <a:pt x="741" y="537"/>
                  <a:pt x="743" y="538"/>
                </a:cubicBezTo>
                <a:cubicBezTo>
                  <a:pt x="743" y="538"/>
                  <a:pt x="743" y="538"/>
                  <a:pt x="743" y="539"/>
                </a:cubicBezTo>
                <a:cubicBezTo>
                  <a:pt x="742" y="539"/>
                  <a:pt x="741" y="540"/>
                  <a:pt x="740" y="541"/>
                </a:cubicBezTo>
                <a:cubicBezTo>
                  <a:pt x="740" y="541"/>
                  <a:pt x="740" y="542"/>
                  <a:pt x="740" y="543"/>
                </a:cubicBezTo>
                <a:cubicBezTo>
                  <a:pt x="741" y="543"/>
                  <a:pt x="741" y="543"/>
                  <a:pt x="742" y="543"/>
                </a:cubicBezTo>
                <a:cubicBezTo>
                  <a:pt x="743" y="543"/>
                  <a:pt x="744" y="543"/>
                  <a:pt x="745" y="542"/>
                </a:cubicBezTo>
                <a:cubicBezTo>
                  <a:pt x="746" y="539"/>
                  <a:pt x="749" y="539"/>
                  <a:pt x="751" y="537"/>
                </a:cubicBezTo>
                <a:cubicBezTo>
                  <a:pt x="751" y="537"/>
                  <a:pt x="752" y="537"/>
                  <a:pt x="752" y="538"/>
                </a:cubicBezTo>
                <a:cubicBezTo>
                  <a:pt x="751" y="539"/>
                  <a:pt x="751" y="540"/>
                  <a:pt x="751" y="542"/>
                </a:cubicBezTo>
                <a:cubicBezTo>
                  <a:pt x="751" y="542"/>
                  <a:pt x="751" y="543"/>
                  <a:pt x="751" y="543"/>
                </a:cubicBezTo>
                <a:cubicBezTo>
                  <a:pt x="753" y="544"/>
                  <a:pt x="755" y="546"/>
                  <a:pt x="757" y="546"/>
                </a:cubicBezTo>
                <a:cubicBezTo>
                  <a:pt x="758" y="546"/>
                  <a:pt x="759" y="545"/>
                  <a:pt x="760" y="545"/>
                </a:cubicBezTo>
                <a:cubicBezTo>
                  <a:pt x="760" y="543"/>
                  <a:pt x="761" y="541"/>
                  <a:pt x="762" y="539"/>
                </a:cubicBezTo>
                <a:cubicBezTo>
                  <a:pt x="762" y="537"/>
                  <a:pt x="762" y="536"/>
                  <a:pt x="761" y="535"/>
                </a:cubicBezTo>
                <a:cubicBezTo>
                  <a:pt x="761" y="535"/>
                  <a:pt x="761" y="535"/>
                  <a:pt x="760" y="535"/>
                </a:cubicBezTo>
                <a:cubicBezTo>
                  <a:pt x="760" y="535"/>
                  <a:pt x="760" y="536"/>
                  <a:pt x="760" y="536"/>
                </a:cubicBezTo>
                <a:cubicBezTo>
                  <a:pt x="760" y="536"/>
                  <a:pt x="760" y="535"/>
                  <a:pt x="760" y="535"/>
                </a:cubicBezTo>
                <a:cubicBezTo>
                  <a:pt x="760" y="535"/>
                  <a:pt x="760" y="535"/>
                  <a:pt x="760" y="535"/>
                </a:cubicBezTo>
                <a:cubicBezTo>
                  <a:pt x="760" y="535"/>
                  <a:pt x="761" y="535"/>
                  <a:pt x="761" y="535"/>
                </a:cubicBezTo>
                <a:cubicBezTo>
                  <a:pt x="760" y="534"/>
                  <a:pt x="758" y="534"/>
                  <a:pt x="757" y="534"/>
                </a:cubicBezTo>
                <a:cubicBezTo>
                  <a:pt x="756" y="534"/>
                  <a:pt x="756" y="533"/>
                  <a:pt x="756" y="533"/>
                </a:cubicBezTo>
                <a:cubicBezTo>
                  <a:pt x="757" y="532"/>
                  <a:pt x="757" y="531"/>
                  <a:pt x="757" y="531"/>
                </a:cubicBezTo>
                <a:cubicBezTo>
                  <a:pt x="758" y="530"/>
                  <a:pt x="759" y="529"/>
                  <a:pt x="760" y="528"/>
                </a:cubicBezTo>
                <a:cubicBezTo>
                  <a:pt x="760" y="528"/>
                  <a:pt x="760" y="528"/>
                  <a:pt x="760" y="527"/>
                </a:cubicBezTo>
                <a:cubicBezTo>
                  <a:pt x="760" y="527"/>
                  <a:pt x="759" y="527"/>
                  <a:pt x="759" y="527"/>
                </a:cubicBezTo>
                <a:cubicBezTo>
                  <a:pt x="758" y="527"/>
                  <a:pt x="757" y="527"/>
                  <a:pt x="756" y="526"/>
                </a:cubicBezTo>
                <a:cubicBezTo>
                  <a:pt x="756" y="526"/>
                  <a:pt x="756" y="525"/>
                  <a:pt x="757" y="524"/>
                </a:cubicBezTo>
                <a:cubicBezTo>
                  <a:pt x="757" y="523"/>
                  <a:pt x="758" y="523"/>
                  <a:pt x="758" y="522"/>
                </a:cubicBezTo>
                <a:close/>
                <a:moveTo>
                  <a:pt x="489" y="93"/>
                </a:moveTo>
                <a:cubicBezTo>
                  <a:pt x="492" y="94"/>
                  <a:pt x="494" y="95"/>
                  <a:pt x="495" y="95"/>
                </a:cubicBezTo>
                <a:cubicBezTo>
                  <a:pt x="497" y="96"/>
                  <a:pt x="497" y="97"/>
                  <a:pt x="498" y="98"/>
                </a:cubicBezTo>
                <a:cubicBezTo>
                  <a:pt x="499" y="99"/>
                  <a:pt x="501" y="99"/>
                  <a:pt x="502" y="99"/>
                </a:cubicBezTo>
                <a:cubicBezTo>
                  <a:pt x="504" y="98"/>
                  <a:pt x="505" y="96"/>
                  <a:pt x="507" y="95"/>
                </a:cubicBezTo>
                <a:cubicBezTo>
                  <a:pt x="507" y="95"/>
                  <a:pt x="508" y="95"/>
                  <a:pt x="508" y="95"/>
                </a:cubicBezTo>
                <a:cubicBezTo>
                  <a:pt x="509" y="96"/>
                  <a:pt x="510" y="96"/>
                  <a:pt x="510" y="95"/>
                </a:cubicBezTo>
                <a:cubicBezTo>
                  <a:pt x="512" y="93"/>
                  <a:pt x="513" y="91"/>
                  <a:pt x="514" y="89"/>
                </a:cubicBezTo>
                <a:cubicBezTo>
                  <a:pt x="516" y="88"/>
                  <a:pt x="518" y="86"/>
                  <a:pt x="519" y="84"/>
                </a:cubicBezTo>
                <a:cubicBezTo>
                  <a:pt x="520" y="84"/>
                  <a:pt x="520" y="84"/>
                  <a:pt x="521" y="84"/>
                </a:cubicBezTo>
                <a:cubicBezTo>
                  <a:pt x="521" y="84"/>
                  <a:pt x="521" y="85"/>
                  <a:pt x="521" y="86"/>
                </a:cubicBezTo>
                <a:cubicBezTo>
                  <a:pt x="520" y="88"/>
                  <a:pt x="518" y="90"/>
                  <a:pt x="517" y="92"/>
                </a:cubicBezTo>
                <a:cubicBezTo>
                  <a:pt x="516" y="93"/>
                  <a:pt x="517" y="94"/>
                  <a:pt x="517" y="96"/>
                </a:cubicBezTo>
                <a:cubicBezTo>
                  <a:pt x="517" y="97"/>
                  <a:pt x="519" y="97"/>
                  <a:pt x="520" y="97"/>
                </a:cubicBezTo>
                <a:cubicBezTo>
                  <a:pt x="521" y="96"/>
                  <a:pt x="522" y="96"/>
                  <a:pt x="522" y="95"/>
                </a:cubicBezTo>
                <a:cubicBezTo>
                  <a:pt x="523" y="93"/>
                  <a:pt x="525" y="92"/>
                  <a:pt x="527" y="92"/>
                </a:cubicBezTo>
                <a:cubicBezTo>
                  <a:pt x="528" y="92"/>
                  <a:pt x="528" y="91"/>
                  <a:pt x="529" y="91"/>
                </a:cubicBezTo>
                <a:cubicBezTo>
                  <a:pt x="530" y="90"/>
                  <a:pt x="531" y="90"/>
                  <a:pt x="531" y="89"/>
                </a:cubicBezTo>
                <a:cubicBezTo>
                  <a:pt x="533" y="86"/>
                  <a:pt x="536" y="85"/>
                  <a:pt x="537" y="81"/>
                </a:cubicBezTo>
                <a:cubicBezTo>
                  <a:pt x="537" y="80"/>
                  <a:pt x="538" y="79"/>
                  <a:pt x="539" y="79"/>
                </a:cubicBezTo>
                <a:cubicBezTo>
                  <a:pt x="539" y="79"/>
                  <a:pt x="540" y="78"/>
                  <a:pt x="541" y="78"/>
                </a:cubicBezTo>
                <a:cubicBezTo>
                  <a:pt x="542" y="77"/>
                  <a:pt x="542" y="77"/>
                  <a:pt x="542" y="76"/>
                </a:cubicBezTo>
                <a:cubicBezTo>
                  <a:pt x="542" y="75"/>
                  <a:pt x="542" y="73"/>
                  <a:pt x="542" y="72"/>
                </a:cubicBezTo>
                <a:cubicBezTo>
                  <a:pt x="542" y="71"/>
                  <a:pt x="541" y="69"/>
                  <a:pt x="541" y="70"/>
                </a:cubicBezTo>
                <a:cubicBezTo>
                  <a:pt x="540" y="70"/>
                  <a:pt x="539" y="70"/>
                  <a:pt x="538" y="71"/>
                </a:cubicBezTo>
                <a:cubicBezTo>
                  <a:pt x="537" y="72"/>
                  <a:pt x="536" y="73"/>
                  <a:pt x="535" y="72"/>
                </a:cubicBezTo>
                <a:cubicBezTo>
                  <a:pt x="533" y="70"/>
                  <a:pt x="530" y="70"/>
                  <a:pt x="528" y="69"/>
                </a:cubicBezTo>
                <a:cubicBezTo>
                  <a:pt x="526" y="69"/>
                  <a:pt x="525" y="70"/>
                  <a:pt x="523" y="71"/>
                </a:cubicBezTo>
                <a:cubicBezTo>
                  <a:pt x="517" y="75"/>
                  <a:pt x="511" y="79"/>
                  <a:pt x="504" y="81"/>
                </a:cubicBezTo>
                <a:cubicBezTo>
                  <a:pt x="502" y="81"/>
                  <a:pt x="501" y="82"/>
                  <a:pt x="499" y="83"/>
                </a:cubicBezTo>
                <a:cubicBezTo>
                  <a:pt x="496" y="83"/>
                  <a:pt x="494" y="84"/>
                  <a:pt x="491" y="86"/>
                </a:cubicBezTo>
                <a:cubicBezTo>
                  <a:pt x="489" y="87"/>
                  <a:pt x="488" y="90"/>
                  <a:pt x="488" y="92"/>
                </a:cubicBezTo>
                <a:cubicBezTo>
                  <a:pt x="488" y="92"/>
                  <a:pt x="489" y="93"/>
                  <a:pt x="489" y="93"/>
                </a:cubicBezTo>
                <a:close/>
                <a:moveTo>
                  <a:pt x="1191" y="122"/>
                </a:moveTo>
                <a:cubicBezTo>
                  <a:pt x="1192" y="126"/>
                  <a:pt x="1194" y="127"/>
                  <a:pt x="1198" y="127"/>
                </a:cubicBezTo>
                <a:cubicBezTo>
                  <a:pt x="1199" y="127"/>
                  <a:pt x="1200" y="127"/>
                  <a:pt x="1202" y="127"/>
                </a:cubicBezTo>
                <a:cubicBezTo>
                  <a:pt x="1202" y="127"/>
                  <a:pt x="1202" y="127"/>
                  <a:pt x="1202" y="127"/>
                </a:cubicBezTo>
                <a:cubicBezTo>
                  <a:pt x="1202" y="127"/>
                  <a:pt x="1202" y="127"/>
                  <a:pt x="1203" y="127"/>
                </a:cubicBezTo>
                <a:cubicBezTo>
                  <a:pt x="1203" y="126"/>
                  <a:pt x="1204" y="126"/>
                  <a:pt x="1204" y="126"/>
                </a:cubicBezTo>
                <a:cubicBezTo>
                  <a:pt x="1205" y="126"/>
                  <a:pt x="1205" y="126"/>
                  <a:pt x="1205" y="126"/>
                </a:cubicBezTo>
                <a:cubicBezTo>
                  <a:pt x="1205" y="126"/>
                  <a:pt x="1205" y="127"/>
                  <a:pt x="1204" y="127"/>
                </a:cubicBezTo>
                <a:cubicBezTo>
                  <a:pt x="1204" y="127"/>
                  <a:pt x="1203" y="127"/>
                  <a:pt x="1203" y="127"/>
                </a:cubicBezTo>
                <a:cubicBezTo>
                  <a:pt x="1202" y="127"/>
                  <a:pt x="1202" y="127"/>
                  <a:pt x="1202" y="127"/>
                </a:cubicBezTo>
                <a:cubicBezTo>
                  <a:pt x="1202" y="127"/>
                  <a:pt x="1202" y="127"/>
                  <a:pt x="1202" y="127"/>
                </a:cubicBezTo>
                <a:cubicBezTo>
                  <a:pt x="1201" y="127"/>
                  <a:pt x="1201" y="128"/>
                  <a:pt x="1200" y="128"/>
                </a:cubicBezTo>
                <a:cubicBezTo>
                  <a:pt x="1199" y="129"/>
                  <a:pt x="1199" y="131"/>
                  <a:pt x="1200" y="131"/>
                </a:cubicBezTo>
                <a:cubicBezTo>
                  <a:pt x="1202" y="132"/>
                  <a:pt x="1203" y="133"/>
                  <a:pt x="1205" y="134"/>
                </a:cubicBezTo>
                <a:cubicBezTo>
                  <a:pt x="1206" y="135"/>
                  <a:pt x="1208" y="135"/>
                  <a:pt x="1209" y="135"/>
                </a:cubicBezTo>
                <a:cubicBezTo>
                  <a:pt x="1212" y="134"/>
                  <a:pt x="1213" y="134"/>
                  <a:pt x="1215" y="136"/>
                </a:cubicBezTo>
                <a:cubicBezTo>
                  <a:pt x="1217" y="138"/>
                  <a:pt x="1218" y="138"/>
                  <a:pt x="1221" y="136"/>
                </a:cubicBezTo>
                <a:cubicBezTo>
                  <a:pt x="1222" y="135"/>
                  <a:pt x="1222" y="134"/>
                  <a:pt x="1224" y="134"/>
                </a:cubicBezTo>
                <a:cubicBezTo>
                  <a:pt x="1227" y="134"/>
                  <a:pt x="1228" y="133"/>
                  <a:pt x="1229" y="130"/>
                </a:cubicBezTo>
                <a:cubicBezTo>
                  <a:pt x="1229" y="128"/>
                  <a:pt x="1230" y="127"/>
                  <a:pt x="1231" y="125"/>
                </a:cubicBezTo>
                <a:cubicBezTo>
                  <a:pt x="1234" y="123"/>
                  <a:pt x="1234" y="120"/>
                  <a:pt x="1234" y="117"/>
                </a:cubicBezTo>
                <a:cubicBezTo>
                  <a:pt x="1232" y="116"/>
                  <a:pt x="1231" y="115"/>
                  <a:pt x="1229" y="115"/>
                </a:cubicBezTo>
                <a:cubicBezTo>
                  <a:pt x="1226" y="114"/>
                  <a:pt x="1223" y="113"/>
                  <a:pt x="1220" y="112"/>
                </a:cubicBezTo>
                <a:cubicBezTo>
                  <a:pt x="1218" y="111"/>
                  <a:pt x="1217" y="112"/>
                  <a:pt x="1216" y="113"/>
                </a:cubicBezTo>
                <a:cubicBezTo>
                  <a:pt x="1215" y="114"/>
                  <a:pt x="1215" y="114"/>
                  <a:pt x="1214" y="112"/>
                </a:cubicBezTo>
                <a:cubicBezTo>
                  <a:pt x="1214" y="112"/>
                  <a:pt x="1213" y="111"/>
                  <a:pt x="1213" y="111"/>
                </a:cubicBezTo>
                <a:cubicBezTo>
                  <a:pt x="1213" y="110"/>
                  <a:pt x="1212" y="109"/>
                  <a:pt x="1211" y="110"/>
                </a:cubicBezTo>
                <a:cubicBezTo>
                  <a:pt x="1210" y="110"/>
                  <a:pt x="1210" y="110"/>
                  <a:pt x="1210" y="111"/>
                </a:cubicBezTo>
                <a:cubicBezTo>
                  <a:pt x="1209" y="112"/>
                  <a:pt x="1209" y="113"/>
                  <a:pt x="1209" y="113"/>
                </a:cubicBezTo>
                <a:cubicBezTo>
                  <a:pt x="1209" y="114"/>
                  <a:pt x="1209" y="115"/>
                  <a:pt x="1209" y="116"/>
                </a:cubicBezTo>
                <a:cubicBezTo>
                  <a:pt x="1208" y="117"/>
                  <a:pt x="1207" y="115"/>
                  <a:pt x="1207" y="115"/>
                </a:cubicBezTo>
                <a:cubicBezTo>
                  <a:pt x="1207" y="115"/>
                  <a:pt x="1206" y="115"/>
                  <a:pt x="1206" y="115"/>
                </a:cubicBezTo>
                <a:cubicBezTo>
                  <a:pt x="1203" y="115"/>
                  <a:pt x="1201" y="113"/>
                  <a:pt x="1199" y="111"/>
                </a:cubicBezTo>
                <a:cubicBezTo>
                  <a:pt x="1199" y="111"/>
                  <a:pt x="1198" y="111"/>
                  <a:pt x="1198" y="110"/>
                </a:cubicBezTo>
                <a:cubicBezTo>
                  <a:pt x="1197" y="110"/>
                  <a:pt x="1196" y="110"/>
                  <a:pt x="1196" y="112"/>
                </a:cubicBezTo>
                <a:cubicBezTo>
                  <a:pt x="1196" y="112"/>
                  <a:pt x="1196" y="113"/>
                  <a:pt x="1196" y="113"/>
                </a:cubicBezTo>
                <a:cubicBezTo>
                  <a:pt x="1196" y="114"/>
                  <a:pt x="1195" y="115"/>
                  <a:pt x="1195" y="115"/>
                </a:cubicBezTo>
                <a:cubicBezTo>
                  <a:pt x="1194" y="115"/>
                  <a:pt x="1194" y="114"/>
                  <a:pt x="1193" y="114"/>
                </a:cubicBezTo>
                <a:cubicBezTo>
                  <a:pt x="1193" y="114"/>
                  <a:pt x="1192" y="114"/>
                  <a:pt x="1192" y="114"/>
                </a:cubicBezTo>
                <a:cubicBezTo>
                  <a:pt x="1191" y="116"/>
                  <a:pt x="1190" y="117"/>
                  <a:pt x="1191" y="118"/>
                </a:cubicBezTo>
                <a:cubicBezTo>
                  <a:pt x="1191" y="119"/>
                  <a:pt x="1191" y="121"/>
                  <a:pt x="1191" y="122"/>
                </a:cubicBezTo>
                <a:close/>
                <a:moveTo>
                  <a:pt x="587" y="109"/>
                </a:moveTo>
                <a:cubicBezTo>
                  <a:pt x="586" y="110"/>
                  <a:pt x="586" y="111"/>
                  <a:pt x="586" y="112"/>
                </a:cubicBezTo>
                <a:cubicBezTo>
                  <a:pt x="585" y="114"/>
                  <a:pt x="585" y="116"/>
                  <a:pt x="584" y="118"/>
                </a:cubicBezTo>
                <a:cubicBezTo>
                  <a:pt x="583" y="118"/>
                  <a:pt x="583" y="119"/>
                  <a:pt x="583" y="119"/>
                </a:cubicBezTo>
                <a:cubicBezTo>
                  <a:pt x="584" y="122"/>
                  <a:pt x="585" y="125"/>
                  <a:pt x="584" y="128"/>
                </a:cubicBezTo>
                <a:cubicBezTo>
                  <a:pt x="583" y="128"/>
                  <a:pt x="584" y="128"/>
                  <a:pt x="585" y="129"/>
                </a:cubicBezTo>
                <a:cubicBezTo>
                  <a:pt x="585" y="129"/>
                  <a:pt x="586" y="130"/>
                  <a:pt x="586" y="130"/>
                </a:cubicBezTo>
                <a:cubicBezTo>
                  <a:pt x="585" y="133"/>
                  <a:pt x="587" y="133"/>
                  <a:pt x="589" y="134"/>
                </a:cubicBezTo>
                <a:cubicBezTo>
                  <a:pt x="592" y="134"/>
                  <a:pt x="594" y="134"/>
                  <a:pt x="597" y="135"/>
                </a:cubicBezTo>
                <a:cubicBezTo>
                  <a:pt x="597" y="135"/>
                  <a:pt x="598" y="135"/>
                  <a:pt x="598" y="135"/>
                </a:cubicBezTo>
                <a:cubicBezTo>
                  <a:pt x="597" y="135"/>
                  <a:pt x="597" y="136"/>
                  <a:pt x="597" y="136"/>
                </a:cubicBezTo>
                <a:cubicBezTo>
                  <a:pt x="596" y="137"/>
                  <a:pt x="595" y="137"/>
                  <a:pt x="594" y="137"/>
                </a:cubicBezTo>
                <a:cubicBezTo>
                  <a:pt x="592" y="138"/>
                  <a:pt x="591" y="139"/>
                  <a:pt x="591" y="141"/>
                </a:cubicBezTo>
                <a:cubicBezTo>
                  <a:pt x="591" y="142"/>
                  <a:pt x="591" y="143"/>
                  <a:pt x="590" y="144"/>
                </a:cubicBezTo>
                <a:cubicBezTo>
                  <a:pt x="590" y="145"/>
                  <a:pt x="591" y="146"/>
                  <a:pt x="592" y="147"/>
                </a:cubicBezTo>
                <a:cubicBezTo>
                  <a:pt x="594" y="147"/>
                  <a:pt x="597" y="148"/>
                  <a:pt x="599" y="149"/>
                </a:cubicBezTo>
                <a:cubicBezTo>
                  <a:pt x="601" y="149"/>
                  <a:pt x="604" y="148"/>
                  <a:pt x="605" y="146"/>
                </a:cubicBezTo>
                <a:cubicBezTo>
                  <a:pt x="605" y="145"/>
                  <a:pt x="605" y="145"/>
                  <a:pt x="605" y="144"/>
                </a:cubicBezTo>
                <a:cubicBezTo>
                  <a:pt x="606" y="142"/>
                  <a:pt x="608" y="141"/>
                  <a:pt x="610" y="141"/>
                </a:cubicBezTo>
                <a:cubicBezTo>
                  <a:pt x="610" y="139"/>
                  <a:pt x="611" y="137"/>
                  <a:pt x="612" y="136"/>
                </a:cubicBezTo>
                <a:cubicBezTo>
                  <a:pt x="613" y="134"/>
                  <a:pt x="614" y="132"/>
                  <a:pt x="615" y="131"/>
                </a:cubicBezTo>
                <a:cubicBezTo>
                  <a:pt x="616" y="131"/>
                  <a:pt x="616" y="130"/>
                  <a:pt x="616" y="130"/>
                </a:cubicBezTo>
                <a:cubicBezTo>
                  <a:pt x="617" y="128"/>
                  <a:pt x="619" y="125"/>
                  <a:pt x="620" y="123"/>
                </a:cubicBezTo>
                <a:cubicBezTo>
                  <a:pt x="620" y="122"/>
                  <a:pt x="620" y="122"/>
                  <a:pt x="620" y="121"/>
                </a:cubicBezTo>
                <a:cubicBezTo>
                  <a:pt x="620" y="120"/>
                  <a:pt x="619" y="119"/>
                  <a:pt x="619" y="118"/>
                </a:cubicBezTo>
                <a:cubicBezTo>
                  <a:pt x="618" y="117"/>
                  <a:pt x="617" y="117"/>
                  <a:pt x="616" y="117"/>
                </a:cubicBezTo>
                <a:cubicBezTo>
                  <a:pt x="614" y="117"/>
                  <a:pt x="613" y="116"/>
                  <a:pt x="612" y="115"/>
                </a:cubicBezTo>
                <a:cubicBezTo>
                  <a:pt x="609" y="114"/>
                  <a:pt x="607" y="114"/>
                  <a:pt x="605" y="115"/>
                </a:cubicBezTo>
                <a:cubicBezTo>
                  <a:pt x="604" y="116"/>
                  <a:pt x="603" y="118"/>
                  <a:pt x="603" y="119"/>
                </a:cubicBezTo>
                <a:cubicBezTo>
                  <a:pt x="603" y="121"/>
                  <a:pt x="603" y="123"/>
                  <a:pt x="603" y="125"/>
                </a:cubicBezTo>
                <a:cubicBezTo>
                  <a:pt x="603" y="126"/>
                  <a:pt x="603" y="126"/>
                  <a:pt x="602" y="126"/>
                </a:cubicBezTo>
                <a:cubicBezTo>
                  <a:pt x="602" y="126"/>
                  <a:pt x="602" y="126"/>
                  <a:pt x="602" y="125"/>
                </a:cubicBezTo>
                <a:cubicBezTo>
                  <a:pt x="601" y="123"/>
                  <a:pt x="600" y="121"/>
                  <a:pt x="599" y="119"/>
                </a:cubicBezTo>
                <a:cubicBezTo>
                  <a:pt x="599" y="119"/>
                  <a:pt x="598" y="118"/>
                  <a:pt x="598" y="118"/>
                </a:cubicBezTo>
                <a:cubicBezTo>
                  <a:pt x="597" y="118"/>
                  <a:pt x="596" y="119"/>
                  <a:pt x="596" y="119"/>
                </a:cubicBezTo>
                <a:cubicBezTo>
                  <a:pt x="595" y="122"/>
                  <a:pt x="594" y="124"/>
                  <a:pt x="593" y="127"/>
                </a:cubicBezTo>
                <a:cubicBezTo>
                  <a:pt x="593" y="127"/>
                  <a:pt x="593" y="127"/>
                  <a:pt x="593" y="127"/>
                </a:cubicBezTo>
                <a:cubicBezTo>
                  <a:pt x="592" y="127"/>
                  <a:pt x="592" y="127"/>
                  <a:pt x="592" y="127"/>
                </a:cubicBezTo>
                <a:cubicBezTo>
                  <a:pt x="593" y="127"/>
                  <a:pt x="593" y="127"/>
                  <a:pt x="593" y="127"/>
                </a:cubicBezTo>
                <a:cubicBezTo>
                  <a:pt x="593" y="127"/>
                  <a:pt x="593" y="127"/>
                  <a:pt x="593" y="127"/>
                </a:cubicBezTo>
                <a:cubicBezTo>
                  <a:pt x="592" y="125"/>
                  <a:pt x="591" y="124"/>
                  <a:pt x="592" y="122"/>
                </a:cubicBezTo>
                <a:cubicBezTo>
                  <a:pt x="592" y="121"/>
                  <a:pt x="593" y="120"/>
                  <a:pt x="592" y="120"/>
                </a:cubicBezTo>
                <a:cubicBezTo>
                  <a:pt x="591" y="118"/>
                  <a:pt x="591" y="115"/>
                  <a:pt x="591" y="113"/>
                </a:cubicBezTo>
                <a:cubicBezTo>
                  <a:pt x="591" y="112"/>
                  <a:pt x="591" y="112"/>
                  <a:pt x="591" y="111"/>
                </a:cubicBezTo>
                <a:cubicBezTo>
                  <a:pt x="591" y="111"/>
                  <a:pt x="590" y="110"/>
                  <a:pt x="590" y="109"/>
                </a:cubicBezTo>
                <a:cubicBezTo>
                  <a:pt x="589" y="108"/>
                  <a:pt x="587" y="108"/>
                  <a:pt x="587" y="109"/>
                </a:cubicBezTo>
                <a:close/>
                <a:moveTo>
                  <a:pt x="1057" y="474"/>
                </a:moveTo>
                <a:cubicBezTo>
                  <a:pt x="1057" y="475"/>
                  <a:pt x="1057" y="477"/>
                  <a:pt x="1056" y="478"/>
                </a:cubicBezTo>
                <a:cubicBezTo>
                  <a:pt x="1056" y="478"/>
                  <a:pt x="1055" y="479"/>
                  <a:pt x="1055" y="479"/>
                </a:cubicBezTo>
                <a:cubicBezTo>
                  <a:pt x="1053" y="479"/>
                  <a:pt x="1051" y="479"/>
                  <a:pt x="1049" y="479"/>
                </a:cubicBezTo>
                <a:cubicBezTo>
                  <a:pt x="1048" y="479"/>
                  <a:pt x="1048" y="480"/>
                  <a:pt x="1048" y="481"/>
                </a:cubicBezTo>
                <a:cubicBezTo>
                  <a:pt x="1047" y="482"/>
                  <a:pt x="1048" y="484"/>
                  <a:pt x="1047" y="486"/>
                </a:cubicBezTo>
                <a:cubicBezTo>
                  <a:pt x="1047" y="488"/>
                  <a:pt x="1048" y="489"/>
                  <a:pt x="1049" y="490"/>
                </a:cubicBezTo>
                <a:cubicBezTo>
                  <a:pt x="1050" y="491"/>
                  <a:pt x="1050" y="493"/>
                  <a:pt x="1049" y="494"/>
                </a:cubicBezTo>
                <a:cubicBezTo>
                  <a:pt x="1048" y="496"/>
                  <a:pt x="1047" y="497"/>
                  <a:pt x="1046" y="499"/>
                </a:cubicBezTo>
                <a:cubicBezTo>
                  <a:pt x="1046" y="499"/>
                  <a:pt x="1045" y="500"/>
                  <a:pt x="1045" y="500"/>
                </a:cubicBezTo>
                <a:cubicBezTo>
                  <a:pt x="1043" y="502"/>
                  <a:pt x="1044" y="505"/>
                  <a:pt x="1046" y="506"/>
                </a:cubicBezTo>
                <a:cubicBezTo>
                  <a:pt x="1049" y="508"/>
                  <a:pt x="1052" y="508"/>
                  <a:pt x="1055" y="507"/>
                </a:cubicBezTo>
                <a:cubicBezTo>
                  <a:pt x="1056" y="507"/>
                  <a:pt x="1058" y="506"/>
                  <a:pt x="1059" y="505"/>
                </a:cubicBezTo>
                <a:cubicBezTo>
                  <a:pt x="1062" y="503"/>
                  <a:pt x="1064" y="502"/>
                  <a:pt x="1067" y="502"/>
                </a:cubicBezTo>
                <a:cubicBezTo>
                  <a:pt x="1069" y="502"/>
                  <a:pt x="1069" y="501"/>
                  <a:pt x="1070" y="500"/>
                </a:cubicBezTo>
                <a:cubicBezTo>
                  <a:pt x="1072" y="497"/>
                  <a:pt x="1073" y="493"/>
                  <a:pt x="1072" y="489"/>
                </a:cubicBezTo>
                <a:cubicBezTo>
                  <a:pt x="1072" y="488"/>
                  <a:pt x="1072" y="487"/>
                  <a:pt x="1072" y="487"/>
                </a:cubicBezTo>
                <a:cubicBezTo>
                  <a:pt x="1071" y="485"/>
                  <a:pt x="1072" y="484"/>
                  <a:pt x="1073" y="483"/>
                </a:cubicBezTo>
                <a:cubicBezTo>
                  <a:pt x="1073" y="483"/>
                  <a:pt x="1073" y="483"/>
                  <a:pt x="1074" y="482"/>
                </a:cubicBezTo>
                <a:cubicBezTo>
                  <a:pt x="1076" y="480"/>
                  <a:pt x="1076" y="478"/>
                  <a:pt x="1075" y="476"/>
                </a:cubicBezTo>
                <a:cubicBezTo>
                  <a:pt x="1074" y="475"/>
                  <a:pt x="1074" y="474"/>
                  <a:pt x="1073" y="473"/>
                </a:cubicBezTo>
                <a:cubicBezTo>
                  <a:pt x="1072" y="472"/>
                  <a:pt x="1072" y="471"/>
                  <a:pt x="1071" y="471"/>
                </a:cubicBezTo>
                <a:cubicBezTo>
                  <a:pt x="1068" y="471"/>
                  <a:pt x="1066" y="471"/>
                  <a:pt x="1064" y="470"/>
                </a:cubicBezTo>
                <a:cubicBezTo>
                  <a:pt x="1063" y="470"/>
                  <a:pt x="1063" y="470"/>
                  <a:pt x="1062" y="471"/>
                </a:cubicBezTo>
                <a:cubicBezTo>
                  <a:pt x="1060" y="471"/>
                  <a:pt x="1058" y="472"/>
                  <a:pt x="1057" y="474"/>
                </a:cubicBezTo>
                <a:close/>
                <a:moveTo>
                  <a:pt x="2071" y="546"/>
                </a:moveTo>
                <a:cubicBezTo>
                  <a:pt x="2071" y="549"/>
                  <a:pt x="2074" y="550"/>
                  <a:pt x="2075" y="552"/>
                </a:cubicBezTo>
                <a:cubicBezTo>
                  <a:pt x="2075" y="554"/>
                  <a:pt x="2076" y="555"/>
                  <a:pt x="2077" y="557"/>
                </a:cubicBezTo>
                <a:cubicBezTo>
                  <a:pt x="2077" y="557"/>
                  <a:pt x="2078" y="558"/>
                  <a:pt x="2078" y="557"/>
                </a:cubicBezTo>
                <a:cubicBezTo>
                  <a:pt x="2080" y="556"/>
                  <a:pt x="2082" y="555"/>
                  <a:pt x="2084" y="553"/>
                </a:cubicBezTo>
                <a:cubicBezTo>
                  <a:pt x="2084" y="553"/>
                  <a:pt x="2084" y="552"/>
                  <a:pt x="2084" y="551"/>
                </a:cubicBezTo>
                <a:cubicBezTo>
                  <a:pt x="2082" y="550"/>
                  <a:pt x="2080" y="549"/>
                  <a:pt x="2078" y="548"/>
                </a:cubicBezTo>
                <a:cubicBezTo>
                  <a:pt x="2078" y="548"/>
                  <a:pt x="2078" y="547"/>
                  <a:pt x="2078" y="547"/>
                </a:cubicBezTo>
                <a:cubicBezTo>
                  <a:pt x="2079" y="546"/>
                  <a:pt x="2080" y="546"/>
                  <a:pt x="2081" y="546"/>
                </a:cubicBezTo>
                <a:cubicBezTo>
                  <a:pt x="2084" y="543"/>
                  <a:pt x="2087" y="544"/>
                  <a:pt x="2090" y="547"/>
                </a:cubicBezTo>
                <a:cubicBezTo>
                  <a:pt x="2092" y="548"/>
                  <a:pt x="2094" y="549"/>
                  <a:pt x="2096" y="549"/>
                </a:cubicBezTo>
                <a:cubicBezTo>
                  <a:pt x="2097" y="549"/>
                  <a:pt x="2097" y="549"/>
                  <a:pt x="2097" y="548"/>
                </a:cubicBezTo>
                <a:cubicBezTo>
                  <a:pt x="2098" y="546"/>
                  <a:pt x="2098" y="545"/>
                  <a:pt x="2098" y="543"/>
                </a:cubicBezTo>
                <a:cubicBezTo>
                  <a:pt x="2099" y="541"/>
                  <a:pt x="2100" y="539"/>
                  <a:pt x="2102" y="539"/>
                </a:cubicBezTo>
                <a:cubicBezTo>
                  <a:pt x="2104" y="538"/>
                  <a:pt x="2106" y="537"/>
                  <a:pt x="2108" y="536"/>
                </a:cubicBezTo>
                <a:cubicBezTo>
                  <a:pt x="2109" y="535"/>
                  <a:pt x="2110" y="533"/>
                  <a:pt x="2109" y="532"/>
                </a:cubicBezTo>
                <a:cubicBezTo>
                  <a:pt x="2108" y="531"/>
                  <a:pt x="2107" y="529"/>
                  <a:pt x="2106" y="528"/>
                </a:cubicBezTo>
                <a:cubicBezTo>
                  <a:pt x="2105" y="528"/>
                  <a:pt x="2105" y="527"/>
                  <a:pt x="2105" y="526"/>
                </a:cubicBezTo>
                <a:cubicBezTo>
                  <a:pt x="2104" y="524"/>
                  <a:pt x="2104" y="524"/>
                  <a:pt x="2103" y="525"/>
                </a:cubicBezTo>
                <a:cubicBezTo>
                  <a:pt x="2100" y="527"/>
                  <a:pt x="2098" y="526"/>
                  <a:pt x="2095" y="525"/>
                </a:cubicBezTo>
                <a:cubicBezTo>
                  <a:pt x="2091" y="523"/>
                  <a:pt x="2088" y="521"/>
                  <a:pt x="2085" y="518"/>
                </a:cubicBezTo>
                <a:cubicBezTo>
                  <a:pt x="2083" y="516"/>
                  <a:pt x="2081" y="514"/>
                  <a:pt x="2078" y="513"/>
                </a:cubicBezTo>
                <a:cubicBezTo>
                  <a:pt x="2077" y="512"/>
                  <a:pt x="2076" y="513"/>
                  <a:pt x="2076" y="513"/>
                </a:cubicBezTo>
                <a:cubicBezTo>
                  <a:pt x="2075" y="514"/>
                  <a:pt x="2075" y="515"/>
                  <a:pt x="2075" y="516"/>
                </a:cubicBezTo>
                <a:cubicBezTo>
                  <a:pt x="2075" y="517"/>
                  <a:pt x="2076" y="518"/>
                  <a:pt x="2077" y="520"/>
                </a:cubicBezTo>
                <a:cubicBezTo>
                  <a:pt x="2077" y="521"/>
                  <a:pt x="2078" y="522"/>
                  <a:pt x="2078" y="524"/>
                </a:cubicBezTo>
                <a:cubicBezTo>
                  <a:pt x="2078" y="528"/>
                  <a:pt x="2078" y="532"/>
                  <a:pt x="2078" y="536"/>
                </a:cubicBezTo>
                <a:cubicBezTo>
                  <a:pt x="2078" y="536"/>
                  <a:pt x="2078" y="537"/>
                  <a:pt x="2077" y="537"/>
                </a:cubicBezTo>
                <a:cubicBezTo>
                  <a:pt x="2077" y="537"/>
                  <a:pt x="2076" y="537"/>
                  <a:pt x="2076" y="537"/>
                </a:cubicBezTo>
                <a:cubicBezTo>
                  <a:pt x="2074" y="537"/>
                  <a:pt x="2074" y="537"/>
                  <a:pt x="2074" y="539"/>
                </a:cubicBezTo>
                <a:cubicBezTo>
                  <a:pt x="2074" y="540"/>
                  <a:pt x="2074" y="540"/>
                  <a:pt x="2074" y="541"/>
                </a:cubicBezTo>
                <a:cubicBezTo>
                  <a:pt x="2073" y="543"/>
                  <a:pt x="2072" y="544"/>
                  <a:pt x="2071" y="546"/>
                </a:cubicBezTo>
                <a:close/>
                <a:moveTo>
                  <a:pt x="612" y="76"/>
                </a:moveTo>
                <a:cubicBezTo>
                  <a:pt x="614" y="77"/>
                  <a:pt x="615" y="77"/>
                  <a:pt x="617" y="78"/>
                </a:cubicBezTo>
                <a:cubicBezTo>
                  <a:pt x="617" y="78"/>
                  <a:pt x="617" y="78"/>
                  <a:pt x="617" y="78"/>
                </a:cubicBezTo>
                <a:cubicBezTo>
                  <a:pt x="617" y="78"/>
                  <a:pt x="617" y="78"/>
                  <a:pt x="617" y="78"/>
                </a:cubicBezTo>
                <a:cubicBezTo>
                  <a:pt x="618" y="79"/>
                  <a:pt x="619" y="79"/>
                  <a:pt x="619" y="80"/>
                </a:cubicBezTo>
                <a:cubicBezTo>
                  <a:pt x="623" y="83"/>
                  <a:pt x="625" y="86"/>
                  <a:pt x="623" y="90"/>
                </a:cubicBezTo>
                <a:cubicBezTo>
                  <a:pt x="622" y="92"/>
                  <a:pt x="623" y="93"/>
                  <a:pt x="624" y="94"/>
                </a:cubicBezTo>
                <a:cubicBezTo>
                  <a:pt x="625" y="95"/>
                  <a:pt x="627" y="95"/>
                  <a:pt x="629" y="94"/>
                </a:cubicBezTo>
                <a:cubicBezTo>
                  <a:pt x="631" y="93"/>
                  <a:pt x="632" y="91"/>
                  <a:pt x="633" y="88"/>
                </a:cubicBezTo>
                <a:cubicBezTo>
                  <a:pt x="634" y="85"/>
                  <a:pt x="635" y="82"/>
                  <a:pt x="638" y="79"/>
                </a:cubicBezTo>
                <a:cubicBezTo>
                  <a:pt x="638" y="79"/>
                  <a:pt x="639" y="77"/>
                  <a:pt x="639" y="76"/>
                </a:cubicBezTo>
                <a:cubicBezTo>
                  <a:pt x="640" y="74"/>
                  <a:pt x="640" y="72"/>
                  <a:pt x="639" y="70"/>
                </a:cubicBezTo>
                <a:cubicBezTo>
                  <a:pt x="638" y="69"/>
                  <a:pt x="637" y="68"/>
                  <a:pt x="638" y="67"/>
                </a:cubicBezTo>
                <a:cubicBezTo>
                  <a:pt x="638" y="66"/>
                  <a:pt x="638" y="66"/>
                  <a:pt x="638" y="65"/>
                </a:cubicBezTo>
                <a:cubicBezTo>
                  <a:pt x="638" y="61"/>
                  <a:pt x="636" y="60"/>
                  <a:pt x="633" y="61"/>
                </a:cubicBezTo>
                <a:cubicBezTo>
                  <a:pt x="632" y="61"/>
                  <a:pt x="632" y="62"/>
                  <a:pt x="631" y="62"/>
                </a:cubicBezTo>
                <a:cubicBezTo>
                  <a:pt x="631" y="62"/>
                  <a:pt x="631" y="62"/>
                  <a:pt x="631" y="62"/>
                </a:cubicBezTo>
                <a:cubicBezTo>
                  <a:pt x="631" y="63"/>
                  <a:pt x="631" y="63"/>
                  <a:pt x="630" y="62"/>
                </a:cubicBezTo>
                <a:cubicBezTo>
                  <a:pt x="631" y="62"/>
                  <a:pt x="631" y="62"/>
                  <a:pt x="631" y="62"/>
                </a:cubicBezTo>
                <a:cubicBezTo>
                  <a:pt x="631" y="60"/>
                  <a:pt x="631" y="58"/>
                  <a:pt x="631" y="57"/>
                </a:cubicBezTo>
                <a:cubicBezTo>
                  <a:pt x="631" y="54"/>
                  <a:pt x="629" y="52"/>
                  <a:pt x="626" y="52"/>
                </a:cubicBezTo>
                <a:cubicBezTo>
                  <a:pt x="625" y="52"/>
                  <a:pt x="623" y="52"/>
                  <a:pt x="621" y="52"/>
                </a:cubicBezTo>
                <a:cubicBezTo>
                  <a:pt x="621" y="52"/>
                  <a:pt x="620" y="52"/>
                  <a:pt x="620" y="53"/>
                </a:cubicBezTo>
                <a:cubicBezTo>
                  <a:pt x="618" y="54"/>
                  <a:pt x="616" y="56"/>
                  <a:pt x="617" y="59"/>
                </a:cubicBezTo>
                <a:cubicBezTo>
                  <a:pt x="617" y="59"/>
                  <a:pt x="617" y="60"/>
                  <a:pt x="617" y="61"/>
                </a:cubicBezTo>
                <a:cubicBezTo>
                  <a:pt x="616" y="63"/>
                  <a:pt x="616" y="63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3"/>
                  <a:pt x="619" y="63"/>
                  <a:pt x="619" y="63"/>
                </a:cubicBezTo>
                <a:cubicBezTo>
                  <a:pt x="620" y="63"/>
                  <a:pt x="619" y="63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5"/>
                  <a:pt x="619" y="66"/>
                  <a:pt x="619" y="67"/>
                </a:cubicBezTo>
                <a:cubicBezTo>
                  <a:pt x="619" y="68"/>
                  <a:pt x="619" y="69"/>
                  <a:pt x="619" y="70"/>
                </a:cubicBezTo>
                <a:cubicBezTo>
                  <a:pt x="618" y="71"/>
                  <a:pt x="617" y="71"/>
                  <a:pt x="617" y="71"/>
                </a:cubicBezTo>
                <a:cubicBezTo>
                  <a:pt x="615" y="70"/>
                  <a:pt x="615" y="70"/>
                  <a:pt x="613" y="69"/>
                </a:cubicBezTo>
                <a:cubicBezTo>
                  <a:pt x="613" y="69"/>
                  <a:pt x="612" y="69"/>
                  <a:pt x="611" y="70"/>
                </a:cubicBezTo>
                <a:cubicBezTo>
                  <a:pt x="611" y="70"/>
                  <a:pt x="610" y="71"/>
                  <a:pt x="610" y="72"/>
                </a:cubicBezTo>
                <a:cubicBezTo>
                  <a:pt x="609" y="74"/>
                  <a:pt x="610" y="76"/>
                  <a:pt x="612" y="76"/>
                </a:cubicBezTo>
                <a:close/>
                <a:moveTo>
                  <a:pt x="1927" y="984"/>
                </a:moveTo>
                <a:cubicBezTo>
                  <a:pt x="1930" y="984"/>
                  <a:pt x="1933" y="984"/>
                  <a:pt x="1937" y="986"/>
                </a:cubicBezTo>
                <a:cubicBezTo>
                  <a:pt x="1938" y="987"/>
                  <a:pt x="1939" y="987"/>
                  <a:pt x="1940" y="986"/>
                </a:cubicBezTo>
                <a:cubicBezTo>
                  <a:pt x="1941" y="985"/>
                  <a:pt x="1942" y="985"/>
                  <a:pt x="1943" y="985"/>
                </a:cubicBezTo>
                <a:cubicBezTo>
                  <a:pt x="1944" y="985"/>
                  <a:pt x="1945" y="986"/>
                  <a:pt x="1946" y="986"/>
                </a:cubicBezTo>
                <a:cubicBezTo>
                  <a:pt x="1947" y="986"/>
                  <a:pt x="1949" y="984"/>
                  <a:pt x="1949" y="983"/>
                </a:cubicBezTo>
                <a:cubicBezTo>
                  <a:pt x="1949" y="983"/>
                  <a:pt x="1948" y="982"/>
                  <a:pt x="1947" y="982"/>
                </a:cubicBezTo>
                <a:cubicBezTo>
                  <a:pt x="1944" y="982"/>
                  <a:pt x="1941" y="981"/>
                  <a:pt x="1938" y="979"/>
                </a:cubicBezTo>
                <a:cubicBezTo>
                  <a:pt x="1938" y="978"/>
                  <a:pt x="1937" y="978"/>
                  <a:pt x="1937" y="978"/>
                </a:cubicBezTo>
                <a:cubicBezTo>
                  <a:pt x="1935" y="978"/>
                  <a:pt x="1934" y="978"/>
                  <a:pt x="1933" y="978"/>
                </a:cubicBezTo>
                <a:cubicBezTo>
                  <a:pt x="1932" y="978"/>
                  <a:pt x="1931" y="978"/>
                  <a:pt x="1931" y="977"/>
                </a:cubicBezTo>
                <a:cubicBezTo>
                  <a:pt x="1931" y="976"/>
                  <a:pt x="1931" y="976"/>
                  <a:pt x="1933" y="976"/>
                </a:cubicBezTo>
                <a:cubicBezTo>
                  <a:pt x="1933" y="975"/>
                  <a:pt x="1934" y="975"/>
                  <a:pt x="1934" y="975"/>
                </a:cubicBezTo>
                <a:cubicBezTo>
                  <a:pt x="1935" y="975"/>
                  <a:pt x="1936" y="975"/>
                  <a:pt x="1936" y="974"/>
                </a:cubicBezTo>
                <a:cubicBezTo>
                  <a:pt x="1936" y="974"/>
                  <a:pt x="1935" y="973"/>
                  <a:pt x="1934" y="973"/>
                </a:cubicBezTo>
                <a:cubicBezTo>
                  <a:pt x="1931" y="973"/>
                  <a:pt x="1927" y="972"/>
                  <a:pt x="1924" y="971"/>
                </a:cubicBezTo>
                <a:cubicBezTo>
                  <a:pt x="1922" y="971"/>
                  <a:pt x="1920" y="970"/>
                  <a:pt x="1919" y="969"/>
                </a:cubicBezTo>
                <a:cubicBezTo>
                  <a:pt x="1916" y="968"/>
                  <a:pt x="1914" y="968"/>
                  <a:pt x="1913" y="971"/>
                </a:cubicBezTo>
                <a:cubicBezTo>
                  <a:pt x="1912" y="972"/>
                  <a:pt x="1911" y="972"/>
                  <a:pt x="1910" y="972"/>
                </a:cubicBezTo>
                <a:cubicBezTo>
                  <a:pt x="1908" y="972"/>
                  <a:pt x="1907" y="972"/>
                  <a:pt x="1905" y="972"/>
                </a:cubicBezTo>
                <a:cubicBezTo>
                  <a:pt x="1903" y="971"/>
                  <a:pt x="1901" y="971"/>
                  <a:pt x="1899" y="969"/>
                </a:cubicBezTo>
                <a:cubicBezTo>
                  <a:pt x="1896" y="966"/>
                  <a:pt x="1893" y="966"/>
                  <a:pt x="1890" y="966"/>
                </a:cubicBezTo>
                <a:cubicBezTo>
                  <a:pt x="1887" y="966"/>
                  <a:pt x="1884" y="965"/>
                  <a:pt x="1880" y="965"/>
                </a:cubicBezTo>
                <a:cubicBezTo>
                  <a:pt x="1880" y="967"/>
                  <a:pt x="1879" y="969"/>
                  <a:pt x="1878" y="971"/>
                </a:cubicBezTo>
                <a:cubicBezTo>
                  <a:pt x="1877" y="971"/>
                  <a:pt x="1878" y="973"/>
                  <a:pt x="1879" y="973"/>
                </a:cubicBezTo>
                <a:cubicBezTo>
                  <a:pt x="1881" y="973"/>
                  <a:pt x="1883" y="974"/>
                  <a:pt x="1884" y="976"/>
                </a:cubicBezTo>
                <a:cubicBezTo>
                  <a:pt x="1884" y="977"/>
                  <a:pt x="1886" y="977"/>
                  <a:pt x="1887" y="977"/>
                </a:cubicBezTo>
                <a:cubicBezTo>
                  <a:pt x="1889" y="977"/>
                  <a:pt x="1891" y="978"/>
                  <a:pt x="1893" y="979"/>
                </a:cubicBezTo>
                <a:cubicBezTo>
                  <a:pt x="1895" y="980"/>
                  <a:pt x="1897" y="980"/>
                  <a:pt x="1899" y="979"/>
                </a:cubicBezTo>
                <a:cubicBezTo>
                  <a:pt x="1902" y="979"/>
                  <a:pt x="1906" y="979"/>
                  <a:pt x="1910" y="981"/>
                </a:cubicBezTo>
                <a:cubicBezTo>
                  <a:pt x="1913" y="983"/>
                  <a:pt x="1917" y="984"/>
                  <a:pt x="1920" y="984"/>
                </a:cubicBezTo>
                <a:cubicBezTo>
                  <a:pt x="1922" y="984"/>
                  <a:pt x="1924" y="984"/>
                  <a:pt x="1927" y="984"/>
                </a:cubicBezTo>
                <a:close/>
                <a:moveTo>
                  <a:pt x="1990" y="778"/>
                </a:moveTo>
                <a:cubicBezTo>
                  <a:pt x="1988" y="778"/>
                  <a:pt x="1987" y="778"/>
                  <a:pt x="1985" y="778"/>
                </a:cubicBezTo>
                <a:cubicBezTo>
                  <a:pt x="1982" y="776"/>
                  <a:pt x="1980" y="778"/>
                  <a:pt x="1979" y="781"/>
                </a:cubicBezTo>
                <a:cubicBezTo>
                  <a:pt x="1979" y="782"/>
                  <a:pt x="1978" y="783"/>
                  <a:pt x="1978" y="784"/>
                </a:cubicBezTo>
                <a:cubicBezTo>
                  <a:pt x="1978" y="787"/>
                  <a:pt x="1978" y="790"/>
                  <a:pt x="1977" y="793"/>
                </a:cubicBezTo>
                <a:cubicBezTo>
                  <a:pt x="1977" y="795"/>
                  <a:pt x="1977" y="796"/>
                  <a:pt x="1976" y="796"/>
                </a:cubicBezTo>
                <a:cubicBezTo>
                  <a:pt x="1976" y="797"/>
                  <a:pt x="1975" y="798"/>
                  <a:pt x="1975" y="798"/>
                </a:cubicBezTo>
                <a:cubicBezTo>
                  <a:pt x="1976" y="801"/>
                  <a:pt x="1977" y="804"/>
                  <a:pt x="1978" y="806"/>
                </a:cubicBezTo>
                <a:cubicBezTo>
                  <a:pt x="1978" y="808"/>
                  <a:pt x="1980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3"/>
                  <a:pt x="1982" y="815"/>
                  <a:pt x="1985" y="816"/>
                </a:cubicBezTo>
                <a:cubicBezTo>
                  <a:pt x="1986" y="816"/>
                  <a:pt x="1987" y="817"/>
                  <a:pt x="1987" y="817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8" y="817"/>
                  <a:pt x="1989" y="816"/>
                  <a:pt x="1991" y="815"/>
                </a:cubicBezTo>
                <a:cubicBezTo>
                  <a:pt x="1991" y="815"/>
                  <a:pt x="1992" y="815"/>
                  <a:pt x="1993" y="816"/>
                </a:cubicBezTo>
                <a:cubicBezTo>
                  <a:pt x="1993" y="816"/>
                  <a:pt x="1994" y="817"/>
                  <a:pt x="1994" y="817"/>
                </a:cubicBezTo>
                <a:cubicBezTo>
                  <a:pt x="1996" y="818"/>
                  <a:pt x="1998" y="819"/>
                  <a:pt x="2000" y="817"/>
                </a:cubicBezTo>
                <a:cubicBezTo>
                  <a:pt x="1999" y="817"/>
                  <a:pt x="1999" y="817"/>
                  <a:pt x="1999" y="817"/>
                </a:cubicBezTo>
                <a:cubicBezTo>
                  <a:pt x="2000" y="817"/>
                  <a:pt x="2000" y="817"/>
                  <a:pt x="2000" y="817"/>
                </a:cubicBezTo>
                <a:cubicBezTo>
                  <a:pt x="2000" y="817"/>
                  <a:pt x="2000" y="817"/>
                  <a:pt x="2000" y="817"/>
                </a:cubicBezTo>
                <a:cubicBezTo>
                  <a:pt x="2000" y="817"/>
                  <a:pt x="2000" y="817"/>
                  <a:pt x="2000" y="817"/>
                </a:cubicBezTo>
                <a:cubicBezTo>
                  <a:pt x="2000" y="818"/>
                  <a:pt x="2001" y="818"/>
                  <a:pt x="2002" y="819"/>
                </a:cubicBezTo>
                <a:cubicBezTo>
                  <a:pt x="2002" y="821"/>
                  <a:pt x="2003" y="822"/>
                  <a:pt x="2005" y="823"/>
                </a:cubicBezTo>
                <a:cubicBezTo>
                  <a:pt x="2006" y="823"/>
                  <a:pt x="2006" y="824"/>
                  <a:pt x="2005" y="825"/>
                </a:cubicBezTo>
                <a:cubicBezTo>
                  <a:pt x="2003" y="827"/>
                  <a:pt x="2003" y="828"/>
                  <a:pt x="2005" y="829"/>
                </a:cubicBezTo>
                <a:cubicBezTo>
                  <a:pt x="2006" y="829"/>
                  <a:pt x="2007" y="830"/>
                  <a:pt x="2008" y="830"/>
                </a:cubicBezTo>
                <a:cubicBezTo>
                  <a:pt x="2008" y="830"/>
                  <a:pt x="2009" y="830"/>
                  <a:pt x="2009" y="829"/>
                </a:cubicBezTo>
                <a:cubicBezTo>
                  <a:pt x="2009" y="827"/>
                  <a:pt x="2010" y="825"/>
                  <a:pt x="2010" y="824"/>
                </a:cubicBezTo>
                <a:cubicBezTo>
                  <a:pt x="2010" y="823"/>
                  <a:pt x="2010" y="822"/>
                  <a:pt x="2009" y="821"/>
                </a:cubicBezTo>
                <a:cubicBezTo>
                  <a:pt x="2008" y="820"/>
                  <a:pt x="2007" y="819"/>
                  <a:pt x="2006" y="818"/>
                </a:cubicBezTo>
                <a:cubicBezTo>
                  <a:pt x="2006" y="815"/>
                  <a:pt x="2005" y="814"/>
                  <a:pt x="2002" y="813"/>
                </a:cubicBezTo>
                <a:cubicBezTo>
                  <a:pt x="2001" y="813"/>
                  <a:pt x="2000" y="812"/>
                  <a:pt x="1999" y="811"/>
                </a:cubicBezTo>
                <a:cubicBezTo>
                  <a:pt x="1998" y="810"/>
                  <a:pt x="1997" y="810"/>
                  <a:pt x="1996" y="810"/>
                </a:cubicBezTo>
                <a:cubicBezTo>
                  <a:pt x="1996" y="811"/>
                  <a:pt x="1995" y="811"/>
                  <a:pt x="1994" y="811"/>
                </a:cubicBezTo>
                <a:cubicBezTo>
                  <a:pt x="1994" y="811"/>
                  <a:pt x="1994" y="811"/>
                  <a:pt x="1994" y="811"/>
                </a:cubicBezTo>
                <a:cubicBezTo>
                  <a:pt x="1993" y="811"/>
                  <a:pt x="1993" y="811"/>
                  <a:pt x="1992" y="811"/>
                </a:cubicBezTo>
                <a:cubicBezTo>
                  <a:pt x="1991" y="811"/>
                  <a:pt x="1991" y="810"/>
                  <a:pt x="1992" y="809"/>
                </a:cubicBezTo>
                <a:cubicBezTo>
                  <a:pt x="1994" y="806"/>
                  <a:pt x="1994" y="806"/>
                  <a:pt x="1991" y="806"/>
                </a:cubicBezTo>
                <a:cubicBezTo>
                  <a:pt x="1990" y="805"/>
                  <a:pt x="1989" y="805"/>
                  <a:pt x="1989" y="804"/>
                </a:cubicBezTo>
                <a:cubicBezTo>
                  <a:pt x="1989" y="802"/>
                  <a:pt x="1989" y="800"/>
                  <a:pt x="1991" y="799"/>
                </a:cubicBezTo>
                <a:cubicBezTo>
                  <a:pt x="1991" y="798"/>
                  <a:pt x="1992" y="798"/>
                  <a:pt x="1992" y="797"/>
                </a:cubicBezTo>
                <a:cubicBezTo>
                  <a:pt x="1994" y="794"/>
                  <a:pt x="1996" y="790"/>
                  <a:pt x="1994" y="786"/>
                </a:cubicBezTo>
                <a:cubicBezTo>
                  <a:pt x="1992" y="784"/>
                  <a:pt x="1992" y="782"/>
                  <a:pt x="1992" y="780"/>
                </a:cubicBezTo>
                <a:cubicBezTo>
                  <a:pt x="1992" y="779"/>
                  <a:pt x="1992" y="778"/>
                  <a:pt x="1990" y="778"/>
                </a:cubicBezTo>
                <a:close/>
                <a:moveTo>
                  <a:pt x="2135" y="1281"/>
                </a:moveTo>
                <a:cubicBezTo>
                  <a:pt x="2132" y="1281"/>
                  <a:pt x="2129" y="1281"/>
                  <a:pt x="2126" y="1282"/>
                </a:cubicBezTo>
                <a:cubicBezTo>
                  <a:pt x="2124" y="1283"/>
                  <a:pt x="2122" y="1282"/>
                  <a:pt x="2120" y="1281"/>
                </a:cubicBezTo>
                <a:cubicBezTo>
                  <a:pt x="2118" y="1280"/>
                  <a:pt x="2117" y="1279"/>
                  <a:pt x="2116" y="1278"/>
                </a:cubicBezTo>
                <a:cubicBezTo>
                  <a:pt x="2115" y="1277"/>
                  <a:pt x="2114" y="1277"/>
                  <a:pt x="2113" y="1277"/>
                </a:cubicBezTo>
                <a:cubicBezTo>
                  <a:pt x="2112" y="1277"/>
                  <a:pt x="2111" y="1278"/>
                  <a:pt x="2111" y="1280"/>
                </a:cubicBezTo>
                <a:cubicBezTo>
                  <a:pt x="2111" y="1280"/>
                  <a:pt x="2111" y="1281"/>
                  <a:pt x="2111" y="1281"/>
                </a:cubicBezTo>
                <a:cubicBezTo>
                  <a:pt x="2111" y="1287"/>
                  <a:pt x="2112" y="1292"/>
                  <a:pt x="2110" y="1297"/>
                </a:cubicBezTo>
                <a:cubicBezTo>
                  <a:pt x="2110" y="1297"/>
                  <a:pt x="2110" y="1297"/>
                  <a:pt x="2110" y="1299"/>
                </a:cubicBezTo>
                <a:cubicBezTo>
                  <a:pt x="2110" y="1301"/>
                  <a:pt x="2111" y="1303"/>
                  <a:pt x="2111" y="1306"/>
                </a:cubicBezTo>
                <a:cubicBezTo>
                  <a:pt x="2112" y="1309"/>
                  <a:pt x="2114" y="1311"/>
                  <a:pt x="2117" y="1311"/>
                </a:cubicBezTo>
                <a:cubicBezTo>
                  <a:pt x="2117" y="1311"/>
                  <a:pt x="2118" y="1311"/>
                  <a:pt x="2118" y="1311"/>
                </a:cubicBezTo>
                <a:cubicBezTo>
                  <a:pt x="2119" y="1310"/>
                  <a:pt x="2121" y="1309"/>
                  <a:pt x="2122" y="1308"/>
                </a:cubicBezTo>
                <a:cubicBezTo>
                  <a:pt x="2123" y="1307"/>
                  <a:pt x="2124" y="1306"/>
                  <a:pt x="2126" y="1307"/>
                </a:cubicBezTo>
                <a:cubicBezTo>
                  <a:pt x="2127" y="1307"/>
                  <a:pt x="2128" y="1306"/>
                  <a:pt x="2129" y="1305"/>
                </a:cubicBezTo>
                <a:cubicBezTo>
                  <a:pt x="2130" y="1301"/>
                  <a:pt x="2131" y="1298"/>
                  <a:pt x="2134" y="1295"/>
                </a:cubicBezTo>
                <a:cubicBezTo>
                  <a:pt x="2134" y="1295"/>
                  <a:pt x="2134" y="1294"/>
                  <a:pt x="2134" y="1293"/>
                </a:cubicBezTo>
                <a:cubicBezTo>
                  <a:pt x="2135" y="1291"/>
                  <a:pt x="2136" y="1288"/>
                  <a:pt x="2137" y="1285"/>
                </a:cubicBezTo>
                <a:cubicBezTo>
                  <a:pt x="2137" y="1284"/>
                  <a:pt x="2137" y="1284"/>
                  <a:pt x="2137" y="1283"/>
                </a:cubicBezTo>
                <a:cubicBezTo>
                  <a:pt x="2137" y="1282"/>
                  <a:pt x="2136" y="1280"/>
                  <a:pt x="2135" y="1281"/>
                </a:cubicBezTo>
                <a:close/>
                <a:moveTo>
                  <a:pt x="584" y="770"/>
                </a:moveTo>
                <a:cubicBezTo>
                  <a:pt x="585" y="770"/>
                  <a:pt x="585" y="768"/>
                  <a:pt x="584" y="767"/>
                </a:cubicBezTo>
                <a:cubicBezTo>
                  <a:pt x="584" y="766"/>
                  <a:pt x="583" y="765"/>
                  <a:pt x="582" y="765"/>
                </a:cubicBezTo>
                <a:cubicBezTo>
                  <a:pt x="576" y="762"/>
                  <a:pt x="570" y="759"/>
                  <a:pt x="564" y="757"/>
                </a:cubicBezTo>
                <a:cubicBezTo>
                  <a:pt x="562" y="756"/>
                  <a:pt x="561" y="755"/>
                  <a:pt x="559" y="754"/>
                </a:cubicBezTo>
                <a:cubicBezTo>
                  <a:pt x="557" y="753"/>
                  <a:pt x="555" y="752"/>
                  <a:pt x="553" y="751"/>
                </a:cubicBezTo>
                <a:cubicBezTo>
                  <a:pt x="552" y="751"/>
                  <a:pt x="550" y="750"/>
                  <a:pt x="550" y="750"/>
                </a:cubicBezTo>
                <a:cubicBezTo>
                  <a:pt x="547" y="747"/>
                  <a:pt x="544" y="746"/>
                  <a:pt x="541" y="746"/>
                </a:cubicBezTo>
                <a:cubicBezTo>
                  <a:pt x="538" y="746"/>
                  <a:pt x="536" y="746"/>
                  <a:pt x="534" y="745"/>
                </a:cubicBezTo>
                <a:cubicBezTo>
                  <a:pt x="533" y="744"/>
                  <a:pt x="531" y="744"/>
                  <a:pt x="530" y="744"/>
                </a:cubicBezTo>
                <a:cubicBezTo>
                  <a:pt x="526" y="745"/>
                  <a:pt x="522" y="745"/>
                  <a:pt x="518" y="747"/>
                </a:cubicBezTo>
                <a:cubicBezTo>
                  <a:pt x="514" y="749"/>
                  <a:pt x="513" y="752"/>
                  <a:pt x="510" y="755"/>
                </a:cubicBezTo>
                <a:cubicBezTo>
                  <a:pt x="510" y="755"/>
                  <a:pt x="511" y="756"/>
                  <a:pt x="511" y="756"/>
                </a:cubicBezTo>
                <a:cubicBezTo>
                  <a:pt x="512" y="756"/>
                  <a:pt x="513" y="756"/>
                  <a:pt x="514" y="755"/>
                </a:cubicBezTo>
                <a:cubicBezTo>
                  <a:pt x="518" y="753"/>
                  <a:pt x="523" y="752"/>
                  <a:pt x="527" y="750"/>
                </a:cubicBezTo>
                <a:cubicBezTo>
                  <a:pt x="528" y="749"/>
                  <a:pt x="529" y="750"/>
                  <a:pt x="530" y="751"/>
                </a:cubicBezTo>
                <a:cubicBezTo>
                  <a:pt x="531" y="752"/>
                  <a:pt x="532" y="753"/>
                  <a:pt x="533" y="753"/>
                </a:cubicBezTo>
                <a:cubicBezTo>
                  <a:pt x="535" y="754"/>
                  <a:pt x="537" y="754"/>
                  <a:pt x="539" y="754"/>
                </a:cubicBezTo>
                <a:cubicBezTo>
                  <a:pt x="541" y="755"/>
                  <a:pt x="542" y="755"/>
                  <a:pt x="543" y="756"/>
                </a:cubicBezTo>
                <a:cubicBezTo>
                  <a:pt x="546" y="757"/>
                  <a:pt x="549" y="758"/>
                  <a:pt x="552" y="758"/>
                </a:cubicBezTo>
                <a:cubicBezTo>
                  <a:pt x="553" y="758"/>
                  <a:pt x="554" y="759"/>
                  <a:pt x="555" y="761"/>
                </a:cubicBezTo>
                <a:cubicBezTo>
                  <a:pt x="556" y="764"/>
                  <a:pt x="559" y="765"/>
                  <a:pt x="562" y="765"/>
                </a:cubicBezTo>
                <a:cubicBezTo>
                  <a:pt x="562" y="765"/>
                  <a:pt x="562" y="766"/>
                  <a:pt x="562" y="766"/>
                </a:cubicBezTo>
                <a:cubicBezTo>
                  <a:pt x="563" y="766"/>
                  <a:pt x="564" y="767"/>
                  <a:pt x="563" y="768"/>
                </a:cubicBezTo>
                <a:cubicBezTo>
                  <a:pt x="563" y="768"/>
                  <a:pt x="562" y="769"/>
                  <a:pt x="562" y="769"/>
                </a:cubicBezTo>
                <a:cubicBezTo>
                  <a:pt x="561" y="770"/>
                  <a:pt x="562" y="772"/>
                  <a:pt x="563" y="772"/>
                </a:cubicBezTo>
                <a:cubicBezTo>
                  <a:pt x="565" y="772"/>
                  <a:pt x="567" y="772"/>
                  <a:pt x="571" y="772"/>
                </a:cubicBezTo>
                <a:cubicBezTo>
                  <a:pt x="575" y="773"/>
                  <a:pt x="579" y="771"/>
                  <a:pt x="584" y="770"/>
                </a:cubicBezTo>
                <a:close/>
                <a:moveTo>
                  <a:pt x="1583" y="72"/>
                </a:moveTo>
                <a:cubicBezTo>
                  <a:pt x="1583" y="73"/>
                  <a:pt x="1583" y="74"/>
                  <a:pt x="1583" y="73"/>
                </a:cubicBezTo>
                <a:cubicBezTo>
                  <a:pt x="1583" y="75"/>
                  <a:pt x="1582" y="76"/>
                  <a:pt x="1583" y="77"/>
                </a:cubicBezTo>
                <a:cubicBezTo>
                  <a:pt x="1583" y="80"/>
                  <a:pt x="1584" y="83"/>
                  <a:pt x="1585" y="87"/>
                </a:cubicBezTo>
                <a:cubicBezTo>
                  <a:pt x="1585" y="89"/>
                  <a:pt x="1586" y="91"/>
                  <a:pt x="1588" y="92"/>
                </a:cubicBezTo>
                <a:cubicBezTo>
                  <a:pt x="1589" y="93"/>
                  <a:pt x="1589" y="93"/>
                  <a:pt x="1590" y="93"/>
                </a:cubicBezTo>
                <a:cubicBezTo>
                  <a:pt x="1590" y="93"/>
                  <a:pt x="1591" y="92"/>
                  <a:pt x="1591" y="92"/>
                </a:cubicBezTo>
                <a:cubicBezTo>
                  <a:pt x="1595" y="87"/>
                  <a:pt x="1595" y="87"/>
                  <a:pt x="1601" y="83"/>
                </a:cubicBezTo>
                <a:cubicBezTo>
                  <a:pt x="1602" y="82"/>
                  <a:pt x="1604" y="81"/>
                  <a:pt x="1605" y="80"/>
                </a:cubicBezTo>
                <a:cubicBezTo>
                  <a:pt x="1606" y="78"/>
                  <a:pt x="1607" y="77"/>
                  <a:pt x="1608" y="76"/>
                </a:cubicBezTo>
                <a:cubicBezTo>
                  <a:pt x="1608" y="75"/>
                  <a:pt x="1608" y="74"/>
                  <a:pt x="1608" y="73"/>
                </a:cubicBezTo>
                <a:cubicBezTo>
                  <a:pt x="1607" y="72"/>
                  <a:pt x="1606" y="71"/>
                  <a:pt x="1606" y="70"/>
                </a:cubicBezTo>
                <a:cubicBezTo>
                  <a:pt x="1605" y="68"/>
                  <a:pt x="1604" y="66"/>
                  <a:pt x="1601" y="66"/>
                </a:cubicBezTo>
                <a:cubicBezTo>
                  <a:pt x="1599" y="65"/>
                  <a:pt x="1596" y="63"/>
                  <a:pt x="1594" y="62"/>
                </a:cubicBezTo>
                <a:cubicBezTo>
                  <a:pt x="1591" y="61"/>
                  <a:pt x="1588" y="60"/>
                  <a:pt x="1586" y="59"/>
                </a:cubicBezTo>
                <a:cubicBezTo>
                  <a:pt x="1585" y="58"/>
                  <a:pt x="1584" y="58"/>
                  <a:pt x="1582" y="58"/>
                </a:cubicBezTo>
                <a:cubicBezTo>
                  <a:pt x="1582" y="58"/>
                  <a:pt x="1581" y="58"/>
                  <a:pt x="1581" y="58"/>
                </a:cubicBezTo>
                <a:cubicBezTo>
                  <a:pt x="1580" y="61"/>
                  <a:pt x="1578" y="63"/>
                  <a:pt x="1580" y="66"/>
                </a:cubicBezTo>
                <a:cubicBezTo>
                  <a:pt x="1581" y="68"/>
                  <a:pt x="1582" y="70"/>
                  <a:pt x="1583" y="72"/>
                </a:cubicBezTo>
                <a:close/>
                <a:moveTo>
                  <a:pt x="2021" y="844"/>
                </a:moveTo>
                <a:cubicBezTo>
                  <a:pt x="2021" y="845"/>
                  <a:pt x="2021" y="845"/>
                  <a:pt x="2021" y="845"/>
                </a:cubicBezTo>
                <a:cubicBezTo>
                  <a:pt x="2020" y="847"/>
                  <a:pt x="2020" y="849"/>
                  <a:pt x="2019" y="850"/>
                </a:cubicBezTo>
                <a:cubicBezTo>
                  <a:pt x="2018" y="852"/>
                  <a:pt x="2017" y="852"/>
                  <a:pt x="2015" y="854"/>
                </a:cubicBezTo>
                <a:cubicBezTo>
                  <a:pt x="2015" y="854"/>
                  <a:pt x="2014" y="855"/>
                  <a:pt x="2014" y="855"/>
                </a:cubicBezTo>
                <a:cubicBezTo>
                  <a:pt x="2013" y="856"/>
                  <a:pt x="2012" y="857"/>
                  <a:pt x="2012" y="857"/>
                </a:cubicBezTo>
                <a:cubicBezTo>
                  <a:pt x="2011" y="858"/>
                  <a:pt x="2010" y="857"/>
                  <a:pt x="2010" y="857"/>
                </a:cubicBezTo>
                <a:cubicBezTo>
                  <a:pt x="2008" y="855"/>
                  <a:pt x="2006" y="854"/>
                  <a:pt x="2004" y="856"/>
                </a:cubicBezTo>
                <a:cubicBezTo>
                  <a:pt x="2002" y="858"/>
                  <a:pt x="2001" y="859"/>
                  <a:pt x="1999" y="860"/>
                </a:cubicBezTo>
                <a:cubicBezTo>
                  <a:pt x="1997" y="861"/>
                  <a:pt x="1996" y="863"/>
                  <a:pt x="1996" y="865"/>
                </a:cubicBezTo>
                <a:cubicBezTo>
                  <a:pt x="1996" y="865"/>
                  <a:pt x="1996" y="865"/>
                  <a:pt x="1996" y="866"/>
                </a:cubicBezTo>
                <a:cubicBezTo>
                  <a:pt x="1996" y="866"/>
                  <a:pt x="1996" y="867"/>
                  <a:pt x="1997" y="867"/>
                </a:cubicBezTo>
                <a:cubicBezTo>
                  <a:pt x="1997" y="867"/>
                  <a:pt x="1998" y="867"/>
                  <a:pt x="1998" y="867"/>
                </a:cubicBezTo>
                <a:cubicBezTo>
                  <a:pt x="1999" y="866"/>
                  <a:pt x="2000" y="865"/>
                  <a:pt x="2001" y="864"/>
                </a:cubicBezTo>
                <a:cubicBezTo>
                  <a:pt x="2003" y="865"/>
                  <a:pt x="2006" y="865"/>
                  <a:pt x="2008" y="864"/>
                </a:cubicBezTo>
                <a:cubicBezTo>
                  <a:pt x="2009" y="864"/>
                  <a:pt x="2011" y="865"/>
                  <a:pt x="2011" y="866"/>
                </a:cubicBezTo>
                <a:cubicBezTo>
                  <a:pt x="2011" y="867"/>
                  <a:pt x="2011" y="868"/>
                  <a:pt x="2011" y="869"/>
                </a:cubicBezTo>
                <a:cubicBezTo>
                  <a:pt x="2011" y="873"/>
                  <a:pt x="2013" y="876"/>
                  <a:pt x="2017" y="877"/>
                </a:cubicBezTo>
                <a:cubicBezTo>
                  <a:pt x="2018" y="877"/>
                  <a:pt x="2020" y="878"/>
                  <a:pt x="2021" y="878"/>
                </a:cubicBezTo>
                <a:cubicBezTo>
                  <a:pt x="2022" y="878"/>
                  <a:pt x="2023" y="877"/>
                  <a:pt x="2023" y="877"/>
                </a:cubicBezTo>
                <a:cubicBezTo>
                  <a:pt x="2024" y="876"/>
                  <a:pt x="2024" y="875"/>
                  <a:pt x="2024" y="873"/>
                </a:cubicBezTo>
                <a:cubicBezTo>
                  <a:pt x="2024" y="872"/>
                  <a:pt x="2022" y="870"/>
                  <a:pt x="2023" y="868"/>
                </a:cubicBezTo>
                <a:cubicBezTo>
                  <a:pt x="2023" y="868"/>
                  <a:pt x="2024" y="868"/>
                  <a:pt x="2024" y="868"/>
                </a:cubicBezTo>
                <a:cubicBezTo>
                  <a:pt x="2025" y="868"/>
                  <a:pt x="2025" y="868"/>
                  <a:pt x="2026" y="869"/>
                </a:cubicBezTo>
                <a:cubicBezTo>
                  <a:pt x="2027" y="870"/>
                  <a:pt x="2027" y="870"/>
                  <a:pt x="2028" y="869"/>
                </a:cubicBezTo>
                <a:cubicBezTo>
                  <a:pt x="2030" y="868"/>
                  <a:pt x="2031" y="866"/>
                  <a:pt x="2030" y="863"/>
                </a:cubicBezTo>
                <a:cubicBezTo>
                  <a:pt x="2029" y="860"/>
                  <a:pt x="2028" y="857"/>
                  <a:pt x="2028" y="855"/>
                </a:cubicBezTo>
                <a:cubicBezTo>
                  <a:pt x="2027" y="853"/>
                  <a:pt x="2027" y="851"/>
                  <a:pt x="2026" y="850"/>
                </a:cubicBezTo>
                <a:cubicBezTo>
                  <a:pt x="2024" y="849"/>
                  <a:pt x="2023" y="847"/>
                  <a:pt x="2022" y="845"/>
                </a:cubicBezTo>
                <a:cubicBezTo>
                  <a:pt x="2022" y="844"/>
                  <a:pt x="2022" y="844"/>
                  <a:pt x="2021" y="844"/>
                </a:cubicBezTo>
                <a:close/>
                <a:moveTo>
                  <a:pt x="587" y="785"/>
                </a:moveTo>
                <a:cubicBezTo>
                  <a:pt x="589" y="785"/>
                  <a:pt x="591" y="785"/>
                  <a:pt x="592" y="785"/>
                </a:cubicBezTo>
                <a:cubicBezTo>
                  <a:pt x="594" y="785"/>
                  <a:pt x="596" y="785"/>
                  <a:pt x="598" y="785"/>
                </a:cubicBezTo>
                <a:cubicBezTo>
                  <a:pt x="600" y="786"/>
                  <a:pt x="601" y="788"/>
                  <a:pt x="603" y="788"/>
                </a:cubicBezTo>
                <a:cubicBezTo>
                  <a:pt x="603" y="789"/>
                  <a:pt x="604" y="788"/>
                  <a:pt x="604" y="788"/>
                </a:cubicBezTo>
                <a:cubicBezTo>
                  <a:pt x="605" y="788"/>
                  <a:pt x="605" y="788"/>
                  <a:pt x="605" y="787"/>
                </a:cubicBezTo>
                <a:cubicBezTo>
                  <a:pt x="607" y="785"/>
                  <a:pt x="609" y="784"/>
                  <a:pt x="611" y="784"/>
                </a:cubicBezTo>
                <a:cubicBezTo>
                  <a:pt x="612" y="785"/>
                  <a:pt x="613" y="784"/>
                  <a:pt x="614" y="784"/>
                </a:cubicBezTo>
                <a:cubicBezTo>
                  <a:pt x="617" y="782"/>
                  <a:pt x="621" y="783"/>
                  <a:pt x="624" y="783"/>
                </a:cubicBezTo>
                <a:cubicBezTo>
                  <a:pt x="625" y="783"/>
                  <a:pt x="625" y="783"/>
                  <a:pt x="626" y="783"/>
                </a:cubicBezTo>
                <a:cubicBezTo>
                  <a:pt x="626" y="783"/>
                  <a:pt x="627" y="782"/>
                  <a:pt x="627" y="781"/>
                </a:cubicBezTo>
                <a:cubicBezTo>
                  <a:pt x="627" y="781"/>
                  <a:pt x="627" y="780"/>
                  <a:pt x="627" y="780"/>
                </a:cubicBezTo>
                <a:cubicBezTo>
                  <a:pt x="623" y="778"/>
                  <a:pt x="620" y="775"/>
                  <a:pt x="617" y="773"/>
                </a:cubicBezTo>
                <a:cubicBezTo>
                  <a:pt x="617" y="772"/>
                  <a:pt x="615" y="772"/>
                  <a:pt x="614" y="772"/>
                </a:cubicBezTo>
                <a:cubicBezTo>
                  <a:pt x="610" y="771"/>
                  <a:pt x="606" y="770"/>
                  <a:pt x="602" y="771"/>
                </a:cubicBezTo>
                <a:cubicBezTo>
                  <a:pt x="601" y="772"/>
                  <a:pt x="600" y="771"/>
                  <a:pt x="598" y="770"/>
                </a:cubicBezTo>
                <a:cubicBezTo>
                  <a:pt x="598" y="770"/>
                  <a:pt x="597" y="770"/>
                  <a:pt x="597" y="769"/>
                </a:cubicBezTo>
                <a:cubicBezTo>
                  <a:pt x="596" y="769"/>
                  <a:pt x="594" y="770"/>
                  <a:pt x="593" y="771"/>
                </a:cubicBezTo>
                <a:cubicBezTo>
                  <a:pt x="593" y="772"/>
                  <a:pt x="593" y="773"/>
                  <a:pt x="594" y="773"/>
                </a:cubicBezTo>
                <a:cubicBezTo>
                  <a:pt x="596" y="775"/>
                  <a:pt x="595" y="777"/>
                  <a:pt x="596" y="779"/>
                </a:cubicBezTo>
                <a:cubicBezTo>
                  <a:pt x="596" y="780"/>
                  <a:pt x="596" y="780"/>
                  <a:pt x="594" y="779"/>
                </a:cubicBezTo>
                <a:cubicBezTo>
                  <a:pt x="593" y="779"/>
                  <a:pt x="592" y="780"/>
                  <a:pt x="591" y="780"/>
                </a:cubicBezTo>
                <a:cubicBezTo>
                  <a:pt x="589" y="781"/>
                  <a:pt x="587" y="781"/>
                  <a:pt x="585" y="781"/>
                </a:cubicBezTo>
                <a:cubicBezTo>
                  <a:pt x="584" y="781"/>
                  <a:pt x="584" y="782"/>
                  <a:pt x="584" y="782"/>
                </a:cubicBezTo>
                <a:cubicBezTo>
                  <a:pt x="584" y="784"/>
                  <a:pt x="586" y="785"/>
                  <a:pt x="587" y="785"/>
                </a:cubicBezTo>
                <a:close/>
                <a:moveTo>
                  <a:pt x="678" y="202"/>
                </a:moveTo>
                <a:cubicBezTo>
                  <a:pt x="679" y="204"/>
                  <a:pt x="679" y="206"/>
                  <a:pt x="678" y="208"/>
                </a:cubicBezTo>
                <a:cubicBezTo>
                  <a:pt x="677" y="211"/>
                  <a:pt x="681" y="214"/>
                  <a:pt x="684" y="214"/>
                </a:cubicBezTo>
                <a:cubicBezTo>
                  <a:pt x="685" y="214"/>
                  <a:pt x="687" y="213"/>
                  <a:pt x="689" y="213"/>
                </a:cubicBezTo>
                <a:cubicBezTo>
                  <a:pt x="690" y="213"/>
                  <a:pt x="691" y="213"/>
                  <a:pt x="692" y="214"/>
                </a:cubicBezTo>
                <a:cubicBezTo>
                  <a:pt x="694" y="215"/>
                  <a:pt x="696" y="215"/>
                  <a:pt x="698" y="215"/>
                </a:cubicBezTo>
                <a:cubicBezTo>
                  <a:pt x="699" y="215"/>
                  <a:pt x="700" y="214"/>
                  <a:pt x="700" y="213"/>
                </a:cubicBezTo>
                <a:cubicBezTo>
                  <a:pt x="700" y="210"/>
                  <a:pt x="700" y="207"/>
                  <a:pt x="699" y="204"/>
                </a:cubicBezTo>
                <a:cubicBezTo>
                  <a:pt x="698" y="200"/>
                  <a:pt x="696" y="198"/>
                  <a:pt x="692" y="197"/>
                </a:cubicBezTo>
                <a:cubicBezTo>
                  <a:pt x="689" y="197"/>
                  <a:pt x="686" y="196"/>
                  <a:pt x="683" y="194"/>
                </a:cubicBezTo>
                <a:cubicBezTo>
                  <a:pt x="682" y="194"/>
                  <a:pt x="681" y="194"/>
                  <a:pt x="680" y="195"/>
                </a:cubicBezTo>
                <a:cubicBezTo>
                  <a:pt x="680" y="196"/>
                  <a:pt x="679" y="197"/>
                  <a:pt x="678" y="199"/>
                </a:cubicBezTo>
                <a:cubicBezTo>
                  <a:pt x="678" y="200"/>
                  <a:pt x="678" y="201"/>
                  <a:pt x="678" y="202"/>
                </a:cubicBezTo>
                <a:close/>
                <a:moveTo>
                  <a:pt x="678" y="199"/>
                </a:moveTo>
                <a:cubicBezTo>
                  <a:pt x="678" y="199"/>
                  <a:pt x="678" y="199"/>
                  <a:pt x="678" y="199"/>
                </a:cubicBezTo>
                <a:cubicBezTo>
                  <a:pt x="678" y="199"/>
                  <a:pt x="678" y="199"/>
                  <a:pt x="678" y="199"/>
                </a:cubicBezTo>
                <a:cubicBezTo>
                  <a:pt x="678" y="199"/>
                  <a:pt x="678" y="199"/>
                  <a:pt x="678" y="199"/>
                </a:cubicBezTo>
                <a:cubicBezTo>
                  <a:pt x="678" y="199"/>
                  <a:pt x="678" y="199"/>
                  <a:pt x="678" y="199"/>
                </a:cubicBezTo>
                <a:close/>
                <a:moveTo>
                  <a:pt x="1694" y="848"/>
                </a:moveTo>
                <a:cubicBezTo>
                  <a:pt x="1694" y="848"/>
                  <a:pt x="1693" y="848"/>
                  <a:pt x="1692" y="847"/>
                </a:cubicBezTo>
                <a:cubicBezTo>
                  <a:pt x="1692" y="847"/>
                  <a:pt x="1691" y="848"/>
                  <a:pt x="1691" y="848"/>
                </a:cubicBezTo>
                <a:cubicBezTo>
                  <a:pt x="1691" y="849"/>
                  <a:pt x="1692" y="850"/>
                  <a:pt x="1692" y="851"/>
                </a:cubicBezTo>
                <a:cubicBezTo>
                  <a:pt x="1689" y="854"/>
                  <a:pt x="1690" y="858"/>
                  <a:pt x="1689" y="861"/>
                </a:cubicBezTo>
                <a:cubicBezTo>
                  <a:pt x="1689" y="866"/>
                  <a:pt x="1690" y="870"/>
                  <a:pt x="1692" y="874"/>
                </a:cubicBezTo>
                <a:cubicBezTo>
                  <a:pt x="1693" y="876"/>
                  <a:pt x="1695" y="877"/>
                  <a:pt x="1697" y="877"/>
                </a:cubicBezTo>
                <a:cubicBezTo>
                  <a:pt x="1703" y="876"/>
                  <a:pt x="1707" y="870"/>
                  <a:pt x="1705" y="864"/>
                </a:cubicBezTo>
                <a:cubicBezTo>
                  <a:pt x="1703" y="858"/>
                  <a:pt x="1699" y="853"/>
                  <a:pt x="1694" y="848"/>
                </a:cubicBezTo>
                <a:close/>
                <a:moveTo>
                  <a:pt x="640" y="95"/>
                </a:moveTo>
                <a:cubicBezTo>
                  <a:pt x="640" y="97"/>
                  <a:pt x="641" y="97"/>
                  <a:pt x="642" y="97"/>
                </a:cubicBezTo>
                <a:cubicBezTo>
                  <a:pt x="645" y="98"/>
                  <a:pt x="648" y="98"/>
                  <a:pt x="652" y="98"/>
                </a:cubicBezTo>
                <a:cubicBezTo>
                  <a:pt x="652" y="98"/>
                  <a:pt x="653" y="97"/>
                  <a:pt x="654" y="96"/>
                </a:cubicBezTo>
                <a:cubicBezTo>
                  <a:pt x="654" y="95"/>
                  <a:pt x="654" y="93"/>
                  <a:pt x="656" y="92"/>
                </a:cubicBezTo>
                <a:cubicBezTo>
                  <a:pt x="656" y="92"/>
                  <a:pt x="656" y="92"/>
                  <a:pt x="656" y="92"/>
                </a:cubicBezTo>
                <a:cubicBezTo>
                  <a:pt x="656" y="92"/>
                  <a:pt x="656" y="92"/>
                  <a:pt x="656" y="92"/>
                </a:cubicBezTo>
                <a:cubicBezTo>
                  <a:pt x="655" y="92"/>
                  <a:pt x="655" y="92"/>
                  <a:pt x="655" y="92"/>
                </a:cubicBezTo>
                <a:cubicBezTo>
                  <a:pt x="657" y="90"/>
                  <a:pt x="657" y="87"/>
                  <a:pt x="656" y="85"/>
                </a:cubicBezTo>
                <a:cubicBezTo>
                  <a:pt x="654" y="83"/>
                  <a:pt x="653" y="80"/>
                  <a:pt x="651" y="78"/>
                </a:cubicBezTo>
                <a:cubicBezTo>
                  <a:pt x="651" y="77"/>
                  <a:pt x="651" y="76"/>
                  <a:pt x="650" y="75"/>
                </a:cubicBezTo>
                <a:cubicBezTo>
                  <a:pt x="649" y="74"/>
                  <a:pt x="647" y="74"/>
                  <a:pt x="646" y="75"/>
                </a:cubicBezTo>
                <a:cubicBezTo>
                  <a:pt x="643" y="78"/>
                  <a:pt x="641" y="82"/>
                  <a:pt x="641" y="86"/>
                </a:cubicBezTo>
                <a:cubicBezTo>
                  <a:pt x="641" y="88"/>
                  <a:pt x="640" y="89"/>
                  <a:pt x="639" y="91"/>
                </a:cubicBezTo>
                <a:cubicBezTo>
                  <a:pt x="639" y="92"/>
                  <a:pt x="640" y="94"/>
                  <a:pt x="640" y="95"/>
                </a:cubicBezTo>
                <a:close/>
                <a:moveTo>
                  <a:pt x="1321" y="93"/>
                </a:moveTo>
                <a:cubicBezTo>
                  <a:pt x="1319" y="93"/>
                  <a:pt x="1318" y="95"/>
                  <a:pt x="1318" y="97"/>
                </a:cubicBezTo>
                <a:cubicBezTo>
                  <a:pt x="1320" y="98"/>
                  <a:pt x="1320" y="98"/>
                  <a:pt x="1320" y="99"/>
                </a:cubicBezTo>
                <a:cubicBezTo>
                  <a:pt x="1320" y="100"/>
                  <a:pt x="1320" y="101"/>
                  <a:pt x="1320" y="102"/>
                </a:cubicBezTo>
                <a:cubicBezTo>
                  <a:pt x="1320" y="104"/>
                  <a:pt x="1321" y="106"/>
                  <a:pt x="1323" y="106"/>
                </a:cubicBezTo>
                <a:cubicBezTo>
                  <a:pt x="1324" y="106"/>
                  <a:pt x="1325" y="107"/>
                  <a:pt x="1326" y="107"/>
                </a:cubicBezTo>
                <a:cubicBezTo>
                  <a:pt x="1327" y="107"/>
                  <a:pt x="1328" y="106"/>
                  <a:pt x="1329" y="105"/>
                </a:cubicBezTo>
                <a:cubicBezTo>
                  <a:pt x="1330" y="104"/>
                  <a:pt x="1330" y="103"/>
                  <a:pt x="1331" y="101"/>
                </a:cubicBezTo>
                <a:cubicBezTo>
                  <a:pt x="1331" y="100"/>
                  <a:pt x="1331" y="99"/>
                  <a:pt x="1332" y="98"/>
                </a:cubicBezTo>
                <a:cubicBezTo>
                  <a:pt x="1334" y="97"/>
                  <a:pt x="1334" y="94"/>
                  <a:pt x="1336" y="92"/>
                </a:cubicBezTo>
                <a:cubicBezTo>
                  <a:pt x="1338" y="91"/>
                  <a:pt x="1338" y="89"/>
                  <a:pt x="1337" y="88"/>
                </a:cubicBezTo>
                <a:cubicBezTo>
                  <a:pt x="1336" y="86"/>
                  <a:pt x="1334" y="85"/>
                  <a:pt x="1333" y="83"/>
                </a:cubicBezTo>
                <a:cubicBezTo>
                  <a:pt x="1333" y="83"/>
                  <a:pt x="1332" y="83"/>
                  <a:pt x="1331" y="83"/>
                </a:cubicBezTo>
                <a:cubicBezTo>
                  <a:pt x="1329" y="84"/>
                  <a:pt x="1328" y="84"/>
                  <a:pt x="1328" y="87"/>
                </a:cubicBezTo>
                <a:cubicBezTo>
                  <a:pt x="1328" y="89"/>
                  <a:pt x="1327" y="91"/>
                  <a:pt x="1325" y="92"/>
                </a:cubicBezTo>
                <a:cubicBezTo>
                  <a:pt x="1325" y="92"/>
                  <a:pt x="1325" y="92"/>
                  <a:pt x="1325" y="92"/>
                </a:cubicBezTo>
                <a:cubicBezTo>
                  <a:pt x="1325" y="92"/>
                  <a:pt x="1325" y="92"/>
                  <a:pt x="1325" y="92"/>
                </a:cubicBezTo>
                <a:cubicBezTo>
                  <a:pt x="1325" y="92"/>
                  <a:pt x="1325" y="92"/>
                  <a:pt x="1325" y="92"/>
                </a:cubicBezTo>
                <a:cubicBezTo>
                  <a:pt x="1324" y="93"/>
                  <a:pt x="1323" y="93"/>
                  <a:pt x="1321" y="93"/>
                </a:cubicBezTo>
                <a:close/>
                <a:moveTo>
                  <a:pt x="1980" y="721"/>
                </a:moveTo>
                <a:cubicBezTo>
                  <a:pt x="1979" y="720"/>
                  <a:pt x="1979" y="720"/>
                  <a:pt x="1978" y="721"/>
                </a:cubicBezTo>
                <a:cubicBezTo>
                  <a:pt x="1977" y="722"/>
                  <a:pt x="1976" y="723"/>
                  <a:pt x="1975" y="724"/>
                </a:cubicBezTo>
                <a:cubicBezTo>
                  <a:pt x="1974" y="726"/>
                  <a:pt x="1973" y="728"/>
                  <a:pt x="1972" y="730"/>
                </a:cubicBezTo>
                <a:cubicBezTo>
                  <a:pt x="1971" y="732"/>
                  <a:pt x="1971" y="734"/>
                  <a:pt x="1971" y="737"/>
                </a:cubicBezTo>
                <a:cubicBezTo>
                  <a:pt x="1971" y="741"/>
                  <a:pt x="1971" y="744"/>
                  <a:pt x="1975" y="747"/>
                </a:cubicBezTo>
                <a:cubicBezTo>
                  <a:pt x="1976" y="748"/>
                  <a:pt x="1976" y="749"/>
                  <a:pt x="1977" y="749"/>
                </a:cubicBezTo>
                <a:cubicBezTo>
                  <a:pt x="1978" y="750"/>
                  <a:pt x="1978" y="750"/>
                  <a:pt x="1979" y="749"/>
                </a:cubicBezTo>
                <a:cubicBezTo>
                  <a:pt x="1979" y="748"/>
                  <a:pt x="1979" y="746"/>
                  <a:pt x="1980" y="745"/>
                </a:cubicBezTo>
                <a:cubicBezTo>
                  <a:pt x="1982" y="741"/>
                  <a:pt x="1982" y="738"/>
                  <a:pt x="1982" y="734"/>
                </a:cubicBezTo>
                <a:cubicBezTo>
                  <a:pt x="1982" y="731"/>
                  <a:pt x="1983" y="728"/>
                  <a:pt x="1983" y="725"/>
                </a:cubicBezTo>
                <a:cubicBezTo>
                  <a:pt x="1983" y="723"/>
                  <a:pt x="1982" y="721"/>
                  <a:pt x="1980" y="721"/>
                </a:cubicBezTo>
                <a:close/>
                <a:moveTo>
                  <a:pt x="1351" y="80"/>
                </a:moveTo>
                <a:cubicBezTo>
                  <a:pt x="1352" y="80"/>
                  <a:pt x="1352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2" y="81"/>
                  <a:pt x="1351" y="82"/>
                  <a:pt x="1350" y="82"/>
                </a:cubicBezTo>
                <a:cubicBezTo>
                  <a:pt x="1349" y="82"/>
                  <a:pt x="1349" y="83"/>
                  <a:pt x="1349" y="84"/>
                </a:cubicBezTo>
                <a:cubicBezTo>
                  <a:pt x="1349" y="84"/>
                  <a:pt x="1349" y="85"/>
                  <a:pt x="1350" y="85"/>
                </a:cubicBezTo>
                <a:cubicBezTo>
                  <a:pt x="1352" y="86"/>
                  <a:pt x="1355" y="86"/>
                  <a:pt x="1357" y="87"/>
                </a:cubicBezTo>
                <a:cubicBezTo>
                  <a:pt x="1358" y="88"/>
                  <a:pt x="1359" y="87"/>
                  <a:pt x="1360" y="87"/>
                </a:cubicBezTo>
                <a:cubicBezTo>
                  <a:pt x="1360" y="87"/>
                  <a:pt x="1361" y="87"/>
                  <a:pt x="1361" y="86"/>
                </a:cubicBezTo>
                <a:cubicBezTo>
                  <a:pt x="1362" y="83"/>
                  <a:pt x="1364" y="82"/>
                  <a:pt x="1366" y="80"/>
                </a:cubicBezTo>
                <a:cubicBezTo>
                  <a:pt x="1367" y="79"/>
                  <a:pt x="1367" y="78"/>
                  <a:pt x="1366" y="77"/>
                </a:cubicBezTo>
                <a:cubicBezTo>
                  <a:pt x="1366" y="77"/>
                  <a:pt x="1365" y="76"/>
                  <a:pt x="1365" y="76"/>
                </a:cubicBezTo>
                <a:cubicBezTo>
                  <a:pt x="1365" y="76"/>
                  <a:pt x="1365" y="76"/>
                  <a:pt x="1365" y="76"/>
                </a:cubicBezTo>
                <a:cubicBezTo>
                  <a:pt x="1365" y="76"/>
                  <a:pt x="1365" y="76"/>
                  <a:pt x="1365" y="76"/>
                </a:cubicBezTo>
                <a:cubicBezTo>
                  <a:pt x="1365" y="76"/>
                  <a:pt x="1365" y="76"/>
                  <a:pt x="1365" y="76"/>
                </a:cubicBezTo>
                <a:cubicBezTo>
                  <a:pt x="1365" y="77"/>
                  <a:pt x="1364" y="76"/>
                  <a:pt x="1364" y="76"/>
                </a:cubicBezTo>
                <a:cubicBezTo>
                  <a:pt x="1364" y="76"/>
                  <a:pt x="1363" y="76"/>
                  <a:pt x="1363" y="76"/>
                </a:cubicBezTo>
                <a:cubicBezTo>
                  <a:pt x="1363" y="76"/>
                  <a:pt x="1363" y="76"/>
                  <a:pt x="1363" y="76"/>
                </a:cubicBezTo>
                <a:cubicBezTo>
                  <a:pt x="1364" y="76"/>
                  <a:pt x="1364" y="76"/>
                  <a:pt x="1364" y="76"/>
                </a:cubicBezTo>
                <a:cubicBezTo>
                  <a:pt x="1363" y="76"/>
                  <a:pt x="1361" y="75"/>
                  <a:pt x="1360" y="75"/>
                </a:cubicBezTo>
                <a:cubicBezTo>
                  <a:pt x="1360" y="74"/>
                  <a:pt x="1359" y="74"/>
                  <a:pt x="1360" y="73"/>
                </a:cubicBezTo>
                <a:cubicBezTo>
                  <a:pt x="1360" y="70"/>
                  <a:pt x="1357" y="67"/>
                  <a:pt x="1359" y="63"/>
                </a:cubicBezTo>
                <a:cubicBezTo>
                  <a:pt x="1359" y="63"/>
                  <a:pt x="1359" y="62"/>
                  <a:pt x="1358" y="62"/>
                </a:cubicBezTo>
                <a:cubicBezTo>
                  <a:pt x="1356" y="60"/>
                  <a:pt x="1353" y="61"/>
                  <a:pt x="1353" y="64"/>
                </a:cubicBezTo>
                <a:cubicBezTo>
                  <a:pt x="1353" y="67"/>
                  <a:pt x="1353" y="70"/>
                  <a:pt x="1351" y="72"/>
                </a:cubicBezTo>
                <a:cubicBezTo>
                  <a:pt x="1350" y="73"/>
                  <a:pt x="1351" y="74"/>
                  <a:pt x="1352" y="74"/>
                </a:cubicBezTo>
                <a:cubicBezTo>
                  <a:pt x="1352" y="75"/>
                  <a:pt x="1352" y="75"/>
                  <a:pt x="1353" y="75"/>
                </a:cubicBezTo>
                <a:cubicBezTo>
                  <a:pt x="1353" y="75"/>
                  <a:pt x="1352" y="76"/>
                  <a:pt x="1352" y="76"/>
                </a:cubicBezTo>
                <a:cubicBezTo>
                  <a:pt x="1350" y="76"/>
                  <a:pt x="1348" y="76"/>
                  <a:pt x="1348" y="77"/>
                </a:cubicBezTo>
                <a:cubicBezTo>
                  <a:pt x="1348" y="80"/>
                  <a:pt x="1350" y="80"/>
                  <a:pt x="1351" y="80"/>
                </a:cubicBezTo>
                <a:close/>
                <a:moveTo>
                  <a:pt x="1358" y="78"/>
                </a:moveTo>
                <a:cubicBezTo>
                  <a:pt x="1358" y="78"/>
                  <a:pt x="1358" y="78"/>
                  <a:pt x="1358" y="78"/>
                </a:cubicBezTo>
                <a:cubicBezTo>
                  <a:pt x="1358" y="78"/>
                  <a:pt x="1358" y="78"/>
                  <a:pt x="1358" y="78"/>
                </a:cubicBezTo>
                <a:cubicBezTo>
                  <a:pt x="1358" y="77"/>
                  <a:pt x="1358" y="77"/>
                  <a:pt x="1358" y="77"/>
                </a:cubicBezTo>
                <a:lnTo>
                  <a:pt x="1358" y="78"/>
                </a:lnTo>
                <a:close/>
                <a:moveTo>
                  <a:pt x="611" y="149"/>
                </a:moveTo>
                <a:cubicBezTo>
                  <a:pt x="610" y="151"/>
                  <a:pt x="609" y="153"/>
                  <a:pt x="611" y="155"/>
                </a:cubicBezTo>
                <a:cubicBezTo>
                  <a:pt x="613" y="157"/>
                  <a:pt x="615" y="159"/>
                  <a:pt x="618" y="160"/>
                </a:cubicBezTo>
                <a:cubicBezTo>
                  <a:pt x="618" y="161"/>
                  <a:pt x="619" y="161"/>
                  <a:pt x="619" y="161"/>
                </a:cubicBezTo>
                <a:cubicBezTo>
                  <a:pt x="621" y="162"/>
                  <a:pt x="623" y="161"/>
                  <a:pt x="624" y="160"/>
                </a:cubicBezTo>
                <a:cubicBezTo>
                  <a:pt x="624" y="157"/>
                  <a:pt x="625" y="155"/>
                  <a:pt x="626" y="153"/>
                </a:cubicBezTo>
                <a:cubicBezTo>
                  <a:pt x="626" y="152"/>
                  <a:pt x="626" y="151"/>
                  <a:pt x="626" y="150"/>
                </a:cubicBezTo>
                <a:cubicBezTo>
                  <a:pt x="626" y="147"/>
                  <a:pt x="625" y="145"/>
                  <a:pt x="624" y="143"/>
                </a:cubicBezTo>
                <a:cubicBezTo>
                  <a:pt x="623" y="142"/>
                  <a:pt x="621" y="142"/>
                  <a:pt x="620" y="143"/>
                </a:cubicBezTo>
                <a:cubicBezTo>
                  <a:pt x="619" y="143"/>
                  <a:pt x="618" y="143"/>
                  <a:pt x="617" y="143"/>
                </a:cubicBezTo>
                <a:cubicBezTo>
                  <a:pt x="616" y="145"/>
                  <a:pt x="613" y="147"/>
                  <a:pt x="611" y="149"/>
                </a:cubicBezTo>
                <a:close/>
                <a:moveTo>
                  <a:pt x="617" y="143"/>
                </a:moveTo>
                <a:cubicBezTo>
                  <a:pt x="617" y="143"/>
                  <a:pt x="617" y="142"/>
                  <a:pt x="617" y="142"/>
                </a:cubicBezTo>
                <a:cubicBezTo>
                  <a:pt x="617" y="142"/>
                  <a:pt x="617" y="142"/>
                  <a:pt x="617" y="142"/>
                </a:cubicBezTo>
                <a:cubicBezTo>
                  <a:pt x="617" y="143"/>
                  <a:pt x="617" y="143"/>
                  <a:pt x="617" y="143"/>
                </a:cubicBezTo>
                <a:cubicBezTo>
                  <a:pt x="617" y="143"/>
                  <a:pt x="617" y="143"/>
                  <a:pt x="617" y="143"/>
                </a:cubicBezTo>
                <a:close/>
                <a:moveTo>
                  <a:pt x="1860" y="64"/>
                </a:moveTo>
                <a:cubicBezTo>
                  <a:pt x="1865" y="66"/>
                  <a:pt x="1869" y="67"/>
                  <a:pt x="1874" y="67"/>
                </a:cubicBezTo>
                <a:cubicBezTo>
                  <a:pt x="1875" y="67"/>
                  <a:pt x="1876" y="67"/>
                  <a:pt x="1877" y="67"/>
                </a:cubicBezTo>
                <a:cubicBezTo>
                  <a:pt x="1880" y="66"/>
                  <a:pt x="1881" y="65"/>
                  <a:pt x="1882" y="62"/>
                </a:cubicBezTo>
                <a:cubicBezTo>
                  <a:pt x="1882" y="61"/>
                  <a:pt x="1882" y="60"/>
                  <a:pt x="1882" y="60"/>
                </a:cubicBezTo>
                <a:cubicBezTo>
                  <a:pt x="1881" y="57"/>
                  <a:pt x="1879" y="56"/>
                  <a:pt x="1876" y="56"/>
                </a:cubicBezTo>
                <a:cubicBezTo>
                  <a:pt x="1874" y="56"/>
                  <a:pt x="1872" y="57"/>
                  <a:pt x="1870" y="57"/>
                </a:cubicBezTo>
                <a:cubicBezTo>
                  <a:pt x="1868" y="57"/>
                  <a:pt x="1865" y="57"/>
                  <a:pt x="1863" y="57"/>
                </a:cubicBezTo>
                <a:cubicBezTo>
                  <a:pt x="1863" y="57"/>
                  <a:pt x="1862" y="57"/>
                  <a:pt x="1861" y="57"/>
                </a:cubicBezTo>
                <a:cubicBezTo>
                  <a:pt x="1860" y="58"/>
                  <a:pt x="1859" y="58"/>
                  <a:pt x="1857" y="58"/>
                </a:cubicBezTo>
                <a:cubicBezTo>
                  <a:pt x="1857" y="58"/>
                  <a:pt x="1856" y="59"/>
                  <a:pt x="1856" y="60"/>
                </a:cubicBezTo>
                <a:cubicBezTo>
                  <a:pt x="1857" y="61"/>
                  <a:pt x="1859" y="63"/>
                  <a:pt x="1860" y="64"/>
                </a:cubicBezTo>
                <a:close/>
                <a:moveTo>
                  <a:pt x="2216" y="952"/>
                </a:moveTo>
                <a:cubicBezTo>
                  <a:pt x="2214" y="952"/>
                  <a:pt x="2212" y="952"/>
                  <a:pt x="2212" y="955"/>
                </a:cubicBezTo>
                <a:cubicBezTo>
                  <a:pt x="2211" y="958"/>
                  <a:pt x="2208" y="960"/>
                  <a:pt x="2206" y="961"/>
                </a:cubicBezTo>
                <a:cubicBezTo>
                  <a:pt x="2204" y="961"/>
                  <a:pt x="2202" y="961"/>
                  <a:pt x="2201" y="960"/>
                </a:cubicBezTo>
                <a:cubicBezTo>
                  <a:pt x="2201" y="959"/>
                  <a:pt x="2201" y="959"/>
                  <a:pt x="2201" y="959"/>
                </a:cubicBezTo>
                <a:cubicBezTo>
                  <a:pt x="2201" y="959"/>
                  <a:pt x="2201" y="959"/>
                  <a:pt x="2201" y="959"/>
                </a:cubicBezTo>
                <a:cubicBezTo>
                  <a:pt x="2201" y="960"/>
                  <a:pt x="2201" y="960"/>
                  <a:pt x="2201" y="960"/>
                </a:cubicBezTo>
                <a:cubicBezTo>
                  <a:pt x="2198" y="960"/>
                  <a:pt x="2196" y="961"/>
                  <a:pt x="2193" y="961"/>
                </a:cubicBezTo>
                <a:cubicBezTo>
                  <a:pt x="2192" y="961"/>
                  <a:pt x="2192" y="961"/>
                  <a:pt x="2191" y="961"/>
                </a:cubicBezTo>
                <a:cubicBezTo>
                  <a:pt x="2190" y="961"/>
                  <a:pt x="2190" y="961"/>
                  <a:pt x="2189" y="961"/>
                </a:cubicBezTo>
                <a:cubicBezTo>
                  <a:pt x="2189" y="961"/>
                  <a:pt x="2188" y="962"/>
                  <a:pt x="2188" y="962"/>
                </a:cubicBezTo>
                <a:cubicBezTo>
                  <a:pt x="2188" y="963"/>
                  <a:pt x="2188" y="964"/>
                  <a:pt x="2188" y="964"/>
                </a:cubicBezTo>
                <a:cubicBezTo>
                  <a:pt x="2194" y="968"/>
                  <a:pt x="2200" y="969"/>
                  <a:pt x="2206" y="968"/>
                </a:cubicBezTo>
                <a:cubicBezTo>
                  <a:pt x="2207" y="968"/>
                  <a:pt x="2207" y="967"/>
                  <a:pt x="2208" y="967"/>
                </a:cubicBezTo>
                <a:cubicBezTo>
                  <a:pt x="2211" y="966"/>
                  <a:pt x="2212" y="963"/>
                  <a:pt x="2215" y="962"/>
                </a:cubicBezTo>
                <a:cubicBezTo>
                  <a:pt x="2215" y="962"/>
                  <a:pt x="2216" y="961"/>
                  <a:pt x="2216" y="961"/>
                </a:cubicBezTo>
                <a:cubicBezTo>
                  <a:pt x="2216" y="959"/>
                  <a:pt x="2217" y="958"/>
                  <a:pt x="2218" y="956"/>
                </a:cubicBezTo>
                <a:cubicBezTo>
                  <a:pt x="2219" y="954"/>
                  <a:pt x="2218" y="952"/>
                  <a:pt x="2216" y="952"/>
                </a:cubicBezTo>
                <a:close/>
                <a:moveTo>
                  <a:pt x="570" y="61"/>
                </a:moveTo>
                <a:cubicBezTo>
                  <a:pt x="572" y="62"/>
                  <a:pt x="574" y="63"/>
                  <a:pt x="576" y="65"/>
                </a:cubicBezTo>
                <a:cubicBezTo>
                  <a:pt x="578" y="65"/>
                  <a:pt x="579" y="67"/>
                  <a:pt x="581" y="68"/>
                </a:cubicBezTo>
                <a:cubicBezTo>
                  <a:pt x="584" y="70"/>
                  <a:pt x="589" y="68"/>
                  <a:pt x="589" y="64"/>
                </a:cubicBezTo>
                <a:cubicBezTo>
                  <a:pt x="589" y="63"/>
                  <a:pt x="589" y="62"/>
                  <a:pt x="590" y="61"/>
                </a:cubicBezTo>
                <a:cubicBezTo>
                  <a:pt x="590" y="61"/>
                  <a:pt x="590" y="60"/>
                  <a:pt x="590" y="60"/>
                </a:cubicBezTo>
                <a:cubicBezTo>
                  <a:pt x="590" y="57"/>
                  <a:pt x="588" y="55"/>
                  <a:pt x="586" y="56"/>
                </a:cubicBezTo>
                <a:cubicBezTo>
                  <a:pt x="583" y="56"/>
                  <a:pt x="581" y="57"/>
                  <a:pt x="578" y="57"/>
                </a:cubicBezTo>
                <a:cubicBezTo>
                  <a:pt x="576" y="56"/>
                  <a:pt x="574" y="57"/>
                  <a:pt x="572" y="57"/>
                </a:cubicBezTo>
                <a:cubicBezTo>
                  <a:pt x="571" y="57"/>
                  <a:pt x="570" y="58"/>
                  <a:pt x="570" y="59"/>
                </a:cubicBezTo>
                <a:cubicBezTo>
                  <a:pt x="569" y="59"/>
                  <a:pt x="569" y="60"/>
                  <a:pt x="569" y="60"/>
                </a:cubicBezTo>
                <a:cubicBezTo>
                  <a:pt x="569" y="61"/>
                  <a:pt x="570" y="61"/>
                  <a:pt x="570" y="61"/>
                </a:cubicBezTo>
                <a:close/>
                <a:moveTo>
                  <a:pt x="1850" y="112"/>
                </a:moveTo>
                <a:cubicBezTo>
                  <a:pt x="1851" y="112"/>
                  <a:pt x="1851" y="112"/>
                  <a:pt x="1851" y="112"/>
                </a:cubicBezTo>
                <a:cubicBezTo>
                  <a:pt x="1854" y="110"/>
                  <a:pt x="1856" y="110"/>
                  <a:pt x="1859" y="110"/>
                </a:cubicBezTo>
                <a:cubicBezTo>
                  <a:pt x="1863" y="110"/>
                  <a:pt x="1866" y="109"/>
                  <a:pt x="1869" y="109"/>
                </a:cubicBezTo>
                <a:cubicBezTo>
                  <a:pt x="1870" y="109"/>
                  <a:pt x="1871" y="107"/>
                  <a:pt x="1870" y="106"/>
                </a:cubicBezTo>
                <a:cubicBezTo>
                  <a:pt x="1869" y="103"/>
                  <a:pt x="1867" y="101"/>
                  <a:pt x="1864" y="100"/>
                </a:cubicBezTo>
                <a:cubicBezTo>
                  <a:pt x="1862" y="100"/>
                  <a:pt x="1861" y="99"/>
                  <a:pt x="1860" y="99"/>
                </a:cubicBezTo>
                <a:cubicBezTo>
                  <a:pt x="1858" y="98"/>
                  <a:pt x="1857" y="99"/>
                  <a:pt x="1855" y="99"/>
                </a:cubicBezTo>
                <a:cubicBezTo>
                  <a:pt x="1854" y="99"/>
                  <a:pt x="1852" y="100"/>
                  <a:pt x="1852" y="101"/>
                </a:cubicBezTo>
                <a:cubicBezTo>
                  <a:pt x="1852" y="103"/>
                  <a:pt x="1851" y="105"/>
                  <a:pt x="1851" y="108"/>
                </a:cubicBezTo>
                <a:cubicBezTo>
                  <a:pt x="1851" y="108"/>
                  <a:pt x="1850" y="110"/>
                  <a:pt x="1850" y="111"/>
                </a:cubicBezTo>
                <a:cubicBezTo>
                  <a:pt x="1850" y="112"/>
                  <a:pt x="1850" y="112"/>
                  <a:pt x="1850" y="112"/>
                </a:cubicBezTo>
                <a:close/>
                <a:moveTo>
                  <a:pt x="1909" y="769"/>
                </a:moveTo>
                <a:cubicBezTo>
                  <a:pt x="1910" y="768"/>
                  <a:pt x="1909" y="767"/>
                  <a:pt x="1908" y="767"/>
                </a:cubicBezTo>
                <a:cubicBezTo>
                  <a:pt x="1907" y="766"/>
                  <a:pt x="1906" y="766"/>
                  <a:pt x="1905" y="766"/>
                </a:cubicBezTo>
                <a:cubicBezTo>
                  <a:pt x="1905" y="766"/>
                  <a:pt x="1904" y="766"/>
                  <a:pt x="1904" y="766"/>
                </a:cubicBezTo>
                <a:cubicBezTo>
                  <a:pt x="1900" y="766"/>
                  <a:pt x="1896" y="768"/>
                  <a:pt x="1894" y="771"/>
                </a:cubicBezTo>
                <a:cubicBezTo>
                  <a:pt x="1893" y="771"/>
                  <a:pt x="1893" y="772"/>
                  <a:pt x="1893" y="773"/>
                </a:cubicBezTo>
                <a:cubicBezTo>
                  <a:pt x="1892" y="776"/>
                  <a:pt x="1894" y="779"/>
                  <a:pt x="1897" y="780"/>
                </a:cubicBezTo>
                <a:cubicBezTo>
                  <a:pt x="1900" y="781"/>
                  <a:pt x="1904" y="780"/>
                  <a:pt x="1906" y="777"/>
                </a:cubicBezTo>
                <a:cubicBezTo>
                  <a:pt x="1908" y="775"/>
                  <a:pt x="1909" y="772"/>
                  <a:pt x="1909" y="769"/>
                </a:cubicBezTo>
                <a:close/>
                <a:moveTo>
                  <a:pt x="1166" y="607"/>
                </a:moveTo>
                <a:cubicBezTo>
                  <a:pt x="1167" y="610"/>
                  <a:pt x="1167" y="614"/>
                  <a:pt x="1167" y="617"/>
                </a:cubicBezTo>
                <a:cubicBezTo>
                  <a:pt x="1167" y="622"/>
                  <a:pt x="1170" y="623"/>
                  <a:pt x="1174" y="620"/>
                </a:cubicBezTo>
                <a:cubicBezTo>
                  <a:pt x="1175" y="620"/>
                  <a:pt x="1176" y="619"/>
                  <a:pt x="1176" y="618"/>
                </a:cubicBezTo>
                <a:cubicBezTo>
                  <a:pt x="1176" y="616"/>
                  <a:pt x="1176" y="614"/>
                  <a:pt x="1176" y="612"/>
                </a:cubicBezTo>
                <a:cubicBezTo>
                  <a:pt x="1176" y="612"/>
                  <a:pt x="1176" y="612"/>
                  <a:pt x="1176" y="612"/>
                </a:cubicBezTo>
                <a:cubicBezTo>
                  <a:pt x="1176" y="611"/>
                  <a:pt x="1176" y="610"/>
                  <a:pt x="1176" y="609"/>
                </a:cubicBezTo>
                <a:cubicBezTo>
                  <a:pt x="1176" y="608"/>
                  <a:pt x="1176" y="607"/>
                  <a:pt x="1176" y="606"/>
                </a:cubicBezTo>
                <a:cubicBezTo>
                  <a:pt x="1176" y="604"/>
                  <a:pt x="1173" y="600"/>
                  <a:pt x="1169" y="603"/>
                </a:cubicBezTo>
                <a:cubicBezTo>
                  <a:pt x="1168" y="603"/>
                  <a:pt x="1167" y="604"/>
                  <a:pt x="1166" y="605"/>
                </a:cubicBezTo>
                <a:cubicBezTo>
                  <a:pt x="1166" y="605"/>
                  <a:pt x="1165" y="606"/>
                  <a:pt x="1166" y="607"/>
                </a:cubicBezTo>
                <a:close/>
                <a:moveTo>
                  <a:pt x="663" y="294"/>
                </a:moveTo>
                <a:cubicBezTo>
                  <a:pt x="662" y="297"/>
                  <a:pt x="664" y="299"/>
                  <a:pt x="666" y="299"/>
                </a:cubicBezTo>
                <a:cubicBezTo>
                  <a:pt x="671" y="299"/>
                  <a:pt x="675" y="297"/>
                  <a:pt x="677" y="293"/>
                </a:cubicBezTo>
                <a:cubicBezTo>
                  <a:pt x="677" y="292"/>
                  <a:pt x="678" y="290"/>
                  <a:pt x="678" y="289"/>
                </a:cubicBezTo>
                <a:cubicBezTo>
                  <a:pt x="679" y="288"/>
                  <a:pt x="678" y="286"/>
                  <a:pt x="676" y="285"/>
                </a:cubicBezTo>
                <a:cubicBezTo>
                  <a:pt x="674" y="284"/>
                  <a:pt x="672" y="284"/>
                  <a:pt x="670" y="285"/>
                </a:cubicBezTo>
                <a:cubicBezTo>
                  <a:pt x="667" y="287"/>
                  <a:pt x="664" y="290"/>
                  <a:pt x="663" y="294"/>
                </a:cubicBezTo>
                <a:cubicBezTo>
                  <a:pt x="663" y="294"/>
                  <a:pt x="663" y="294"/>
                  <a:pt x="663" y="294"/>
                </a:cubicBezTo>
                <a:close/>
                <a:moveTo>
                  <a:pt x="247" y="418"/>
                </a:moveTo>
                <a:cubicBezTo>
                  <a:pt x="246" y="417"/>
                  <a:pt x="244" y="418"/>
                  <a:pt x="244" y="419"/>
                </a:cubicBezTo>
                <a:cubicBezTo>
                  <a:pt x="243" y="420"/>
                  <a:pt x="242" y="422"/>
                  <a:pt x="242" y="423"/>
                </a:cubicBezTo>
                <a:cubicBezTo>
                  <a:pt x="242" y="425"/>
                  <a:pt x="242" y="426"/>
                  <a:pt x="243" y="428"/>
                </a:cubicBezTo>
                <a:cubicBezTo>
                  <a:pt x="243" y="428"/>
                  <a:pt x="242" y="428"/>
                  <a:pt x="242" y="428"/>
                </a:cubicBezTo>
                <a:cubicBezTo>
                  <a:pt x="243" y="430"/>
                  <a:pt x="243" y="431"/>
                  <a:pt x="243" y="432"/>
                </a:cubicBezTo>
                <a:cubicBezTo>
                  <a:pt x="243" y="436"/>
                  <a:pt x="244" y="439"/>
                  <a:pt x="246" y="442"/>
                </a:cubicBezTo>
                <a:cubicBezTo>
                  <a:pt x="246" y="443"/>
                  <a:pt x="246" y="443"/>
                  <a:pt x="247" y="443"/>
                </a:cubicBezTo>
                <a:cubicBezTo>
                  <a:pt x="247" y="443"/>
                  <a:pt x="248" y="443"/>
                  <a:pt x="248" y="443"/>
                </a:cubicBezTo>
                <a:cubicBezTo>
                  <a:pt x="248" y="443"/>
                  <a:pt x="248" y="443"/>
                  <a:pt x="248" y="443"/>
                </a:cubicBezTo>
                <a:cubicBezTo>
                  <a:pt x="247" y="438"/>
                  <a:pt x="248" y="434"/>
                  <a:pt x="249" y="429"/>
                </a:cubicBezTo>
                <a:cubicBezTo>
                  <a:pt x="250" y="427"/>
                  <a:pt x="251" y="424"/>
                  <a:pt x="252" y="422"/>
                </a:cubicBezTo>
                <a:cubicBezTo>
                  <a:pt x="252" y="421"/>
                  <a:pt x="252" y="421"/>
                  <a:pt x="251" y="420"/>
                </a:cubicBezTo>
                <a:cubicBezTo>
                  <a:pt x="250" y="419"/>
                  <a:pt x="248" y="419"/>
                  <a:pt x="247" y="418"/>
                </a:cubicBezTo>
                <a:close/>
                <a:moveTo>
                  <a:pt x="2007" y="1000"/>
                </a:moveTo>
                <a:cubicBezTo>
                  <a:pt x="2010" y="999"/>
                  <a:pt x="2013" y="998"/>
                  <a:pt x="2016" y="995"/>
                </a:cubicBezTo>
                <a:cubicBezTo>
                  <a:pt x="2018" y="993"/>
                  <a:pt x="2021" y="991"/>
                  <a:pt x="2025" y="990"/>
                </a:cubicBezTo>
                <a:cubicBezTo>
                  <a:pt x="2026" y="990"/>
                  <a:pt x="2028" y="989"/>
                  <a:pt x="2029" y="989"/>
                </a:cubicBezTo>
                <a:cubicBezTo>
                  <a:pt x="2030" y="988"/>
                  <a:pt x="2031" y="988"/>
                  <a:pt x="2031" y="986"/>
                </a:cubicBezTo>
                <a:cubicBezTo>
                  <a:pt x="2031" y="986"/>
                  <a:pt x="2030" y="985"/>
                  <a:pt x="2028" y="985"/>
                </a:cubicBezTo>
                <a:cubicBezTo>
                  <a:pt x="2024" y="985"/>
                  <a:pt x="2019" y="985"/>
                  <a:pt x="2015" y="988"/>
                </a:cubicBezTo>
                <a:cubicBezTo>
                  <a:pt x="2014" y="989"/>
                  <a:pt x="2012" y="989"/>
                  <a:pt x="2011" y="990"/>
                </a:cubicBezTo>
                <a:cubicBezTo>
                  <a:pt x="2010" y="990"/>
                  <a:pt x="2009" y="991"/>
                  <a:pt x="2008" y="992"/>
                </a:cubicBezTo>
                <a:cubicBezTo>
                  <a:pt x="2006" y="994"/>
                  <a:pt x="2005" y="997"/>
                  <a:pt x="2005" y="999"/>
                </a:cubicBezTo>
                <a:cubicBezTo>
                  <a:pt x="2006" y="1000"/>
                  <a:pt x="2007" y="1000"/>
                  <a:pt x="2007" y="1000"/>
                </a:cubicBezTo>
                <a:close/>
                <a:moveTo>
                  <a:pt x="64" y="228"/>
                </a:moveTo>
                <a:cubicBezTo>
                  <a:pt x="65" y="228"/>
                  <a:pt x="66" y="228"/>
                  <a:pt x="67" y="228"/>
                </a:cubicBezTo>
                <a:cubicBezTo>
                  <a:pt x="69" y="229"/>
                  <a:pt x="70" y="229"/>
                  <a:pt x="71" y="231"/>
                </a:cubicBezTo>
                <a:cubicBezTo>
                  <a:pt x="71" y="233"/>
                  <a:pt x="72" y="234"/>
                  <a:pt x="72" y="236"/>
                </a:cubicBezTo>
                <a:cubicBezTo>
                  <a:pt x="73" y="237"/>
                  <a:pt x="74" y="237"/>
                  <a:pt x="75" y="237"/>
                </a:cubicBezTo>
                <a:cubicBezTo>
                  <a:pt x="76" y="236"/>
                  <a:pt x="78" y="236"/>
                  <a:pt x="80" y="23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4"/>
                  <a:pt x="80" y="234"/>
                  <a:pt x="80" y="234"/>
                </a:cubicBezTo>
                <a:cubicBezTo>
                  <a:pt x="79" y="232"/>
                  <a:pt x="78" y="230"/>
                  <a:pt x="77" y="228"/>
                </a:cubicBezTo>
                <a:cubicBezTo>
                  <a:pt x="76" y="225"/>
                  <a:pt x="75" y="224"/>
                  <a:pt x="72" y="223"/>
                </a:cubicBezTo>
                <a:cubicBezTo>
                  <a:pt x="71" y="223"/>
                  <a:pt x="69" y="222"/>
                  <a:pt x="68" y="221"/>
                </a:cubicBezTo>
                <a:cubicBezTo>
                  <a:pt x="68" y="221"/>
                  <a:pt x="67" y="221"/>
                  <a:pt x="67" y="221"/>
                </a:cubicBezTo>
                <a:cubicBezTo>
                  <a:pt x="66" y="222"/>
                  <a:pt x="64" y="223"/>
                  <a:pt x="64" y="225"/>
                </a:cubicBezTo>
                <a:cubicBezTo>
                  <a:pt x="63" y="226"/>
                  <a:pt x="64" y="227"/>
                  <a:pt x="64" y="228"/>
                </a:cubicBezTo>
                <a:close/>
                <a:moveTo>
                  <a:pt x="651" y="111"/>
                </a:moveTo>
                <a:cubicBezTo>
                  <a:pt x="653" y="111"/>
                  <a:pt x="654" y="110"/>
                  <a:pt x="655" y="109"/>
                </a:cubicBezTo>
                <a:cubicBezTo>
                  <a:pt x="655" y="109"/>
                  <a:pt x="656" y="107"/>
                  <a:pt x="655" y="107"/>
                </a:cubicBezTo>
                <a:cubicBezTo>
                  <a:pt x="652" y="104"/>
                  <a:pt x="648" y="101"/>
                  <a:pt x="643" y="101"/>
                </a:cubicBezTo>
                <a:cubicBezTo>
                  <a:pt x="641" y="100"/>
                  <a:pt x="639" y="102"/>
                  <a:pt x="639" y="104"/>
                </a:cubicBezTo>
                <a:cubicBezTo>
                  <a:pt x="638" y="105"/>
                  <a:pt x="639" y="106"/>
                  <a:pt x="639" y="107"/>
                </a:cubicBezTo>
                <a:cubicBezTo>
                  <a:pt x="643" y="109"/>
                  <a:pt x="647" y="110"/>
                  <a:pt x="650" y="111"/>
                </a:cubicBezTo>
                <a:cubicBezTo>
                  <a:pt x="651" y="111"/>
                  <a:pt x="651" y="111"/>
                  <a:pt x="651" y="111"/>
                </a:cubicBezTo>
                <a:close/>
                <a:moveTo>
                  <a:pt x="2013" y="825"/>
                </a:moveTo>
                <a:cubicBezTo>
                  <a:pt x="2012" y="825"/>
                  <a:pt x="2011" y="826"/>
                  <a:pt x="2012" y="827"/>
                </a:cubicBezTo>
                <a:cubicBezTo>
                  <a:pt x="2012" y="829"/>
                  <a:pt x="2013" y="830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4" y="832"/>
                  <a:pt x="2014" y="832"/>
                  <a:pt x="2015" y="832"/>
                </a:cubicBezTo>
                <a:cubicBezTo>
                  <a:pt x="2015" y="832"/>
                  <a:pt x="2015" y="833"/>
                  <a:pt x="2015" y="833"/>
                </a:cubicBezTo>
                <a:cubicBezTo>
                  <a:pt x="2014" y="833"/>
                  <a:pt x="2014" y="833"/>
                  <a:pt x="2014" y="833"/>
                </a:cubicBezTo>
                <a:cubicBezTo>
                  <a:pt x="2014" y="832"/>
                  <a:pt x="2014" y="832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3" y="831"/>
                  <a:pt x="2013" y="832"/>
                  <a:pt x="2013" y="832"/>
                </a:cubicBezTo>
                <a:cubicBezTo>
                  <a:pt x="2012" y="834"/>
                  <a:pt x="2011" y="836"/>
                  <a:pt x="2013" y="838"/>
                </a:cubicBezTo>
                <a:cubicBezTo>
                  <a:pt x="2014" y="840"/>
                  <a:pt x="2015" y="841"/>
                  <a:pt x="2016" y="843"/>
                </a:cubicBezTo>
                <a:cubicBezTo>
                  <a:pt x="2016" y="843"/>
                  <a:pt x="2017" y="843"/>
                  <a:pt x="2017" y="843"/>
                </a:cubicBezTo>
                <a:cubicBezTo>
                  <a:pt x="2018" y="843"/>
                  <a:pt x="2019" y="842"/>
                  <a:pt x="2019" y="841"/>
                </a:cubicBezTo>
                <a:cubicBezTo>
                  <a:pt x="2018" y="840"/>
                  <a:pt x="2018" y="840"/>
                  <a:pt x="2018" y="839"/>
                </a:cubicBezTo>
                <a:cubicBezTo>
                  <a:pt x="2018" y="838"/>
                  <a:pt x="2018" y="837"/>
                  <a:pt x="2018" y="837"/>
                </a:cubicBezTo>
                <a:cubicBezTo>
                  <a:pt x="2021" y="836"/>
                  <a:pt x="2021" y="834"/>
                  <a:pt x="2021" y="832"/>
                </a:cubicBezTo>
                <a:cubicBezTo>
                  <a:pt x="2020" y="830"/>
                  <a:pt x="2020" y="828"/>
                  <a:pt x="2019" y="827"/>
                </a:cubicBezTo>
                <a:cubicBezTo>
                  <a:pt x="2018" y="825"/>
                  <a:pt x="2016" y="824"/>
                  <a:pt x="2013" y="825"/>
                </a:cubicBezTo>
                <a:close/>
                <a:moveTo>
                  <a:pt x="1374" y="78"/>
                </a:moveTo>
                <a:cubicBezTo>
                  <a:pt x="1374" y="78"/>
                  <a:pt x="1373" y="78"/>
                  <a:pt x="1373" y="79"/>
                </a:cubicBezTo>
                <a:cubicBezTo>
                  <a:pt x="1373" y="81"/>
                  <a:pt x="1373" y="84"/>
                  <a:pt x="1374" y="87"/>
                </a:cubicBezTo>
                <a:cubicBezTo>
                  <a:pt x="1375" y="87"/>
                  <a:pt x="1376" y="89"/>
                  <a:pt x="1377" y="89"/>
                </a:cubicBezTo>
                <a:cubicBezTo>
                  <a:pt x="1379" y="89"/>
                  <a:pt x="1382" y="89"/>
                  <a:pt x="1384" y="87"/>
                </a:cubicBezTo>
                <a:cubicBezTo>
                  <a:pt x="1384" y="86"/>
                  <a:pt x="1385" y="85"/>
                  <a:pt x="1384" y="84"/>
                </a:cubicBezTo>
                <a:cubicBezTo>
                  <a:pt x="1384" y="84"/>
                  <a:pt x="1384" y="84"/>
                  <a:pt x="1384" y="84"/>
                </a:cubicBezTo>
                <a:cubicBezTo>
                  <a:pt x="1383" y="83"/>
                  <a:pt x="1383" y="83"/>
                  <a:pt x="1383" y="82"/>
                </a:cubicBezTo>
                <a:cubicBezTo>
                  <a:pt x="1382" y="81"/>
                  <a:pt x="1382" y="81"/>
                  <a:pt x="1383" y="79"/>
                </a:cubicBezTo>
                <a:cubicBezTo>
                  <a:pt x="1384" y="78"/>
                  <a:pt x="1385" y="77"/>
                  <a:pt x="1384" y="76"/>
                </a:cubicBezTo>
                <a:cubicBezTo>
                  <a:pt x="1383" y="74"/>
                  <a:pt x="1381" y="75"/>
                  <a:pt x="1380" y="75"/>
                </a:cubicBezTo>
                <a:cubicBezTo>
                  <a:pt x="1379" y="76"/>
                  <a:pt x="1378" y="76"/>
                  <a:pt x="1377" y="76"/>
                </a:cubicBezTo>
                <a:cubicBezTo>
                  <a:pt x="1377" y="76"/>
                  <a:pt x="1377" y="76"/>
                  <a:pt x="1377" y="76"/>
                </a:cubicBezTo>
                <a:cubicBezTo>
                  <a:pt x="1377" y="76"/>
                  <a:pt x="1377" y="76"/>
                  <a:pt x="1377" y="76"/>
                </a:cubicBezTo>
                <a:cubicBezTo>
                  <a:pt x="1377" y="76"/>
                  <a:pt x="1377" y="76"/>
                  <a:pt x="1377" y="76"/>
                </a:cubicBezTo>
                <a:cubicBezTo>
                  <a:pt x="1376" y="77"/>
                  <a:pt x="1375" y="77"/>
                  <a:pt x="1374" y="78"/>
                </a:cubicBezTo>
                <a:close/>
                <a:moveTo>
                  <a:pt x="1309" y="98"/>
                </a:moveTo>
                <a:cubicBezTo>
                  <a:pt x="1311" y="99"/>
                  <a:pt x="1314" y="99"/>
                  <a:pt x="1316" y="99"/>
                </a:cubicBezTo>
                <a:cubicBezTo>
                  <a:pt x="1318" y="100"/>
                  <a:pt x="1317" y="98"/>
                  <a:pt x="1318" y="97"/>
                </a:cubicBezTo>
                <a:cubicBezTo>
                  <a:pt x="1317" y="97"/>
                  <a:pt x="1317" y="96"/>
                  <a:pt x="1317" y="96"/>
                </a:cubicBezTo>
                <a:cubicBezTo>
                  <a:pt x="1316" y="94"/>
                  <a:pt x="1316" y="93"/>
                  <a:pt x="1317" y="92"/>
                </a:cubicBezTo>
                <a:cubicBezTo>
                  <a:pt x="1318" y="91"/>
                  <a:pt x="1319" y="91"/>
                  <a:pt x="1321" y="91"/>
                </a:cubicBezTo>
                <a:cubicBezTo>
                  <a:pt x="1322" y="92"/>
                  <a:pt x="1323" y="92"/>
                  <a:pt x="1325" y="92"/>
                </a:cubicBezTo>
                <a:cubicBezTo>
                  <a:pt x="1325" y="91"/>
                  <a:pt x="1325" y="91"/>
                  <a:pt x="1324" y="90"/>
                </a:cubicBezTo>
                <a:cubicBezTo>
                  <a:pt x="1323" y="88"/>
                  <a:pt x="1320" y="87"/>
                  <a:pt x="1318" y="87"/>
                </a:cubicBezTo>
                <a:cubicBezTo>
                  <a:pt x="1317" y="87"/>
                  <a:pt x="1315" y="87"/>
                  <a:pt x="1314" y="87"/>
                </a:cubicBezTo>
                <a:cubicBezTo>
                  <a:pt x="1312" y="89"/>
                  <a:pt x="1309" y="91"/>
                  <a:pt x="1307" y="94"/>
                </a:cubicBezTo>
                <a:cubicBezTo>
                  <a:pt x="1306" y="95"/>
                  <a:pt x="1307" y="98"/>
                  <a:pt x="1309" y="98"/>
                </a:cubicBezTo>
                <a:close/>
                <a:moveTo>
                  <a:pt x="1318" y="97"/>
                </a:moveTo>
                <a:cubicBezTo>
                  <a:pt x="1318" y="97"/>
                  <a:pt x="1318" y="97"/>
                  <a:pt x="1318" y="97"/>
                </a:cubicBezTo>
                <a:cubicBezTo>
                  <a:pt x="1318" y="97"/>
                  <a:pt x="1318" y="97"/>
                  <a:pt x="1318" y="97"/>
                </a:cubicBezTo>
                <a:cubicBezTo>
                  <a:pt x="1318" y="97"/>
                  <a:pt x="1318" y="97"/>
                  <a:pt x="1318" y="97"/>
                </a:cubicBezTo>
                <a:close/>
                <a:moveTo>
                  <a:pt x="1360" y="92"/>
                </a:moveTo>
                <a:cubicBezTo>
                  <a:pt x="1360" y="93"/>
                  <a:pt x="1359" y="93"/>
                  <a:pt x="1359" y="94"/>
                </a:cubicBezTo>
                <a:cubicBezTo>
                  <a:pt x="1359" y="96"/>
                  <a:pt x="1360" y="98"/>
                  <a:pt x="1362" y="99"/>
                </a:cubicBezTo>
                <a:cubicBezTo>
                  <a:pt x="1362" y="100"/>
                  <a:pt x="1364" y="101"/>
                  <a:pt x="1365" y="100"/>
                </a:cubicBezTo>
                <a:cubicBezTo>
                  <a:pt x="1366" y="100"/>
                  <a:pt x="1367" y="99"/>
                  <a:pt x="1368" y="99"/>
                </a:cubicBezTo>
                <a:cubicBezTo>
                  <a:pt x="1370" y="98"/>
                  <a:pt x="1370" y="97"/>
                  <a:pt x="1371" y="96"/>
                </a:cubicBezTo>
                <a:cubicBezTo>
                  <a:pt x="1371" y="95"/>
                  <a:pt x="1372" y="94"/>
                  <a:pt x="1372" y="93"/>
                </a:cubicBezTo>
                <a:cubicBezTo>
                  <a:pt x="1373" y="92"/>
                  <a:pt x="1373" y="91"/>
                  <a:pt x="1372" y="90"/>
                </a:cubicBezTo>
                <a:cubicBezTo>
                  <a:pt x="1371" y="89"/>
                  <a:pt x="1370" y="89"/>
                  <a:pt x="1368" y="89"/>
                </a:cubicBezTo>
                <a:cubicBezTo>
                  <a:pt x="1368" y="88"/>
                  <a:pt x="1367" y="88"/>
                  <a:pt x="1367" y="89"/>
                </a:cubicBezTo>
                <a:cubicBezTo>
                  <a:pt x="1365" y="91"/>
                  <a:pt x="1363" y="92"/>
                  <a:pt x="1360" y="92"/>
                </a:cubicBezTo>
                <a:close/>
                <a:moveTo>
                  <a:pt x="1387" y="75"/>
                </a:moveTo>
                <a:cubicBezTo>
                  <a:pt x="1388" y="75"/>
                  <a:pt x="1389" y="75"/>
                  <a:pt x="1389" y="75"/>
                </a:cubicBezTo>
                <a:cubicBezTo>
                  <a:pt x="1390" y="73"/>
                  <a:pt x="1391" y="70"/>
                  <a:pt x="1393" y="69"/>
                </a:cubicBezTo>
                <a:cubicBezTo>
                  <a:pt x="1393" y="69"/>
                  <a:pt x="1393" y="68"/>
                  <a:pt x="1393" y="67"/>
                </a:cubicBezTo>
                <a:cubicBezTo>
                  <a:pt x="1391" y="65"/>
                  <a:pt x="1391" y="62"/>
                  <a:pt x="1389" y="60"/>
                </a:cubicBezTo>
                <a:cubicBezTo>
                  <a:pt x="1388" y="60"/>
                  <a:pt x="1387" y="60"/>
                  <a:pt x="1386" y="60"/>
                </a:cubicBezTo>
                <a:cubicBezTo>
                  <a:pt x="1385" y="62"/>
                  <a:pt x="1384" y="63"/>
                  <a:pt x="1383" y="64"/>
                </a:cubicBezTo>
                <a:cubicBezTo>
                  <a:pt x="1383" y="65"/>
                  <a:pt x="1383" y="66"/>
                  <a:pt x="1383" y="66"/>
                </a:cubicBezTo>
                <a:cubicBezTo>
                  <a:pt x="1382" y="71"/>
                  <a:pt x="1384" y="73"/>
                  <a:pt x="1387" y="75"/>
                </a:cubicBezTo>
                <a:close/>
                <a:moveTo>
                  <a:pt x="2042" y="948"/>
                </a:moveTo>
                <a:cubicBezTo>
                  <a:pt x="2047" y="947"/>
                  <a:pt x="2053" y="947"/>
                  <a:pt x="2058" y="949"/>
                </a:cubicBezTo>
                <a:cubicBezTo>
                  <a:pt x="2058" y="950"/>
                  <a:pt x="2059" y="950"/>
                  <a:pt x="2059" y="950"/>
                </a:cubicBezTo>
                <a:cubicBezTo>
                  <a:pt x="2060" y="950"/>
                  <a:pt x="2061" y="949"/>
                  <a:pt x="2061" y="948"/>
                </a:cubicBezTo>
                <a:cubicBezTo>
                  <a:pt x="2061" y="948"/>
                  <a:pt x="2061" y="947"/>
                  <a:pt x="2060" y="946"/>
                </a:cubicBezTo>
                <a:cubicBezTo>
                  <a:pt x="2060" y="945"/>
                  <a:pt x="2059" y="945"/>
                  <a:pt x="2058" y="944"/>
                </a:cubicBezTo>
                <a:cubicBezTo>
                  <a:pt x="2053" y="942"/>
                  <a:pt x="2048" y="941"/>
                  <a:pt x="2043" y="942"/>
                </a:cubicBezTo>
                <a:cubicBezTo>
                  <a:pt x="2041" y="943"/>
                  <a:pt x="2040" y="944"/>
                  <a:pt x="2040" y="945"/>
                </a:cubicBezTo>
                <a:cubicBezTo>
                  <a:pt x="2040" y="947"/>
                  <a:pt x="2041" y="948"/>
                  <a:pt x="2042" y="948"/>
                </a:cubicBezTo>
                <a:close/>
                <a:moveTo>
                  <a:pt x="2308" y="1101"/>
                </a:moveTo>
                <a:cubicBezTo>
                  <a:pt x="2308" y="1101"/>
                  <a:pt x="2309" y="1101"/>
                  <a:pt x="2310" y="1100"/>
                </a:cubicBezTo>
                <a:cubicBezTo>
                  <a:pt x="2310" y="1100"/>
                  <a:pt x="2310" y="1100"/>
                  <a:pt x="2310" y="1100"/>
                </a:cubicBezTo>
                <a:cubicBezTo>
                  <a:pt x="2310" y="1099"/>
                  <a:pt x="2310" y="1099"/>
                  <a:pt x="2310" y="1098"/>
                </a:cubicBezTo>
                <a:cubicBezTo>
                  <a:pt x="2307" y="1094"/>
                  <a:pt x="2303" y="1091"/>
                  <a:pt x="2300" y="1087"/>
                </a:cubicBezTo>
                <a:cubicBezTo>
                  <a:pt x="2299" y="1086"/>
                  <a:pt x="2298" y="1085"/>
                  <a:pt x="2296" y="1083"/>
                </a:cubicBezTo>
                <a:cubicBezTo>
                  <a:pt x="2296" y="1083"/>
                  <a:pt x="2295" y="1083"/>
                  <a:pt x="2295" y="1083"/>
                </a:cubicBezTo>
                <a:cubicBezTo>
                  <a:pt x="2294" y="1082"/>
                  <a:pt x="2294" y="1082"/>
                  <a:pt x="2293" y="1083"/>
                </a:cubicBezTo>
                <a:cubicBezTo>
                  <a:pt x="2293" y="1083"/>
                  <a:pt x="2293" y="1084"/>
                  <a:pt x="2293" y="1084"/>
                </a:cubicBezTo>
                <a:cubicBezTo>
                  <a:pt x="2294" y="1088"/>
                  <a:pt x="2296" y="1091"/>
                  <a:pt x="2299" y="1093"/>
                </a:cubicBezTo>
                <a:cubicBezTo>
                  <a:pt x="2302" y="1096"/>
                  <a:pt x="2304" y="1099"/>
                  <a:pt x="2308" y="1101"/>
                </a:cubicBezTo>
                <a:close/>
                <a:moveTo>
                  <a:pt x="1952" y="987"/>
                </a:moveTo>
                <a:cubicBezTo>
                  <a:pt x="1954" y="988"/>
                  <a:pt x="1955" y="988"/>
                  <a:pt x="1957" y="989"/>
                </a:cubicBezTo>
                <a:cubicBezTo>
                  <a:pt x="1958" y="989"/>
                  <a:pt x="1959" y="989"/>
                  <a:pt x="1960" y="990"/>
                </a:cubicBezTo>
                <a:cubicBezTo>
                  <a:pt x="1965" y="989"/>
                  <a:pt x="1970" y="988"/>
                  <a:pt x="1974" y="987"/>
                </a:cubicBezTo>
                <a:cubicBezTo>
                  <a:pt x="1975" y="987"/>
                  <a:pt x="1975" y="986"/>
                  <a:pt x="1974" y="985"/>
                </a:cubicBezTo>
                <a:cubicBezTo>
                  <a:pt x="1972" y="983"/>
                  <a:pt x="1969" y="982"/>
                  <a:pt x="1966" y="982"/>
                </a:cubicBezTo>
                <a:cubicBezTo>
                  <a:pt x="1965" y="982"/>
                  <a:pt x="1965" y="983"/>
                  <a:pt x="1965" y="983"/>
                </a:cubicBezTo>
                <a:cubicBezTo>
                  <a:pt x="1964" y="984"/>
                  <a:pt x="1964" y="984"/>
                  <a:pt x="1964" y="985"/>
                </a:cubicBezTo>
                <a:cubicBezTo>
                  <a:pt x="1961" y="983"/>
                  <a:pt x="1958" y="985"/>
                  <a:pt x="1955" y="984"/>
                </a:cubicBezTo>
                <a:cubicBezTo>
                  <a:pt x="1953" y="983"/>
                  <a:pt x="1952" y="984"/>
                  <a:pt x="1952" y="985"/>
                </a:cubicBezTo>
                <a:cubicBezTo>
                  <a:pt x="1951" y="986"/>
                  <a:pt x="1951" y="987"/>
                  <a:pt x="1952" y="987"/>
                </a:cubicBezTo>
                <a:close/>
                <a:moveTo>
                  <a:pt x="1999" y="987"/>
                </a:moveTo>
                <a:cubicBezTo>
                  <a:pt x="2000" y="987"/>
                  <a:pt x="2001" y="986"/>
                  <a:pt x="2001" y="985"/>
                </a:cubicBezTo>
                <a:cubicBezTo>
                  <a:pt x="2002" y="985"/>
                  <a:pt x="2002" y="985"/>
                  <a:pt x="2002" y="984"/>
                </a:cubicBezTo>
                <a:cubicBezTo>
                  <a:pt x="2003" y="984"/>
                  <a:pt x="2003" y="983"/>
                  <a:pt x="2002" y="983"/>
                </a:cubicBezTo>
                <a:cubicBezTo>
                  <a:pt x="2002" y="983"/>
                  <a:pt x="2001" y="982"/>
                  <a:pt x="2001" y="982"/>
                </a:cubicBezTo>
                <a:cubicBezTo>
                  <a:pt x="1999" y="983"/>
                  <a:pt x="1996" y="984"/>
                  <a:pt x="1994" y="984"/>
                </a:cubicBezTo>
                <a:cubicBezTo>
                  <a:pt x="1991" y="983"/>
                  <a:pt x="1989" y="983"/>
                  <a:pt x="1986" y="983"/>
                </a:cubicBezTo>
                <a:cubicBezTo>
                  <a:pt x="1986" y="983"/>
                  <a:pt x="1985" y="982"/>
                  <a:pt x="1985" y="982"/>
                </a:cubicBezTo>
                <a:cubicBezTo>
                  <a:pt x="1983" y="982"/>
                  <a:pt x="1981" y="983"/>
                  <a:pt x="1980" y="984"/>
                </a:cubicBezTo>
                <a:cubicBezTo>
                  <a:pt x="1979" y="985"/>
                  <a:pt x="1979" y="985"/>
                  <a:pt x="1979" y="986"/>
                </a:cubicBezTo>
                <a:cubicBezTo>
                  <a:pt x="1979" y="986"/>
                  <a:pt x="1980" y="987"/>
                  <a:pt x="1980" y="987"/>
                </a:cubicBezTo>
                <a:cubicBezTo>
                  <a:pt x="1982" y="988"/>
                  <a:pt x="1985" y="988"/>
                  <a:pt x="1987" y="988"/>
                </a:cubicBezTo>
                <a:cubicBezTo>
                  <a:pt x="1991" y="988"/>
                  <a:pt x="1995" y="987"/>
                  <a:pt x="1999" y="987"/>
                </a:cubicBezTo>
                <a:close/>
                <a:moveTo>
                  <a:pt x="1383" y="292"/>
                </a:moveTo>
                <a:cubicBezTo>
                  <a:pt x="1382" y="293"/>
                  <a:pt x="1382" y="294"/>
                  <a:pt x="1382" y="295"/>
                </a:cubicBezTo>
                <a:cubicBezTo>
                  <a:pt x="1382" y="296"/>
                  <a:pt x="1383" y="298"/>
                  <a:pt x="1383" y="299"/>
                </a:cubicBezTo>
                <a:cubicBezTo>
                  <a:pt x="1384" y="301"/>
                  <a:pt x="1386" y="301"/>
                  <a:pt x="1387" y="301"/>
                </a:cubicBezTo>
                <a:cubicBezTo>
                  <a:pt x="1391" y="300"/>
                  <a:pt x="1392" y="297"/>
                  <a:pt x="1393" y="294"/>
                </a:cubicBezTo>
                <a:cubicBezTo>
                  <a:pt x="1393" y="293"/>
                  <a:pt x="1393" y="293"/>
                  <a:pt x="1393" y="292"/>
                </a:cubicBezTo>
                <a:cubicBezTo>
                  <a:pt x="1391" y="290"/>
                  <a:pt x="1388" y="289"/>
                  <a:pt x="1386" y="290"/>
                </a:cubicBezTo>
                <a:cubicBezTo>
                  <a:pt x="1384" y="290"/>
                  <a:pt x="1383" y="291"/>
                  <a:pt x="1383" y="292"/>
                </a:cubicBezTo>
                <a:close/>
                <a:moveTo>
                  <a:pt x="612" y="356"/>
                </a:moveTo>
                <a:cubicBezTo>
                  <a:pt x="612" y="356"/>
                  <a:pt x="612" y="355"/>
                  <a:pt x="612" y="354"/>
                </a:cubicBezTo>
                <a:cubicBezTo>
                  <a:pt x="612" y="354"/>
                  <a:pt x="611" y="353"/>
                  <a:pt x="611" y="353"/>
                </a:cubicBezTo>
                <a:cubicBezTo>
                  <a:pt x="610" y="353"/>
                  <a:pt x="609" y="353"/>
                  <a:pt x="609" y="353"/>
                </a:cubicBezTo>
                <a:cubicBezTo>
                  <a:pt x="607" y="353"/>
                  <a:pt x="606" y="353"/>
                  <a:pt x="605" y="353"/>
                </a:cubicBezTo>
                <a:cubicBezTo>
                  <a:pt x="604" y="353"/>
                  <a:pt x="603" y="354"/>
                  <a:pt x="603" y="354"/>
                </a:cubicBezTo>
                <a:cubicBezTo>
                  <a:pt x="601" y="355"/>
                  <a:pt x="600" y="356"/>
                  <a:pt x="599" y="358"/>
                </a:cubicBezTo>
                <a:cubicBezTo>
                  <a:pt x="598" y="358"/>
                  <a:pt x="598" y="359"/>
                  <a:pt x="599" y="360"/>
                </a:cubicBezTo>
                <a:cubicBezTo>
                  <a:pt x="599" y="361"/>
                  <a:pt x="599" y="362"/>
                  <a:pt x="600" y="362"/>
                </a:cubicBezTo>
                <a:cubicBezTo>
                  <a:pt x="601" y="362"/>
                  <a:pt x="603" y="362"/>
                  <a:pt x="604" y="362"/>
                </a:cubicBezTo>
                <a:cubicBezTo>
                  <a:pt x="607" y="361"/>
                  <a:pt x="610" y="359"/>
                  <a:pt x="612" y="356"/>
                </a:cubicBezTo>
                <a:close/>
                <a:moveTo>
                  <a:pt x="1694" y="142"/>
                </a:moveTo>
                <a:cubicBezTo>
                  <a:pt x="1694" y="144"/>
                  <a:pt x="1695" y="145"/>
                  <a:pt x="1697" y="146"/>
                </a:cubicBezTo>
                <a:cubicBezTo>
                  <a:pt x="1697" y="146"/>
                  <a:pt x="1698" y="146"/>
                  <a:pt x="1699" y="146"/>
                </a:cubicBezTo>
                <a:cubicBezTo>
                  <a:pt x="1699" y="146"/>
                  <a:pt x="1700" y="146"/>
                  <a:pt x="1700" y="146"/>
                </a:cubicBezTo>
                <a:cubicBezTo>
                  <a:pt x="1702" y="146"/>
                  <a:pt x="1704" y="145"/>
                  <a:pt x="1704" y="143"/>
                </a:cubicBezTo>
                <a:cubicBezTo>
                  <a:pt x="1703" y="141"/>
                  <a:pt x="1703" y="139"/>
                  <a:pt x="1702" y="138"/>
                </a:cubicBezTo>
                <a:cubicBezTo>
                  <a:pt x="1701" y="137"/>
                  <a:pt x="1700" y="136"/>
                  <a:pt x="1699" y="137"/>
                </a:cubicBezTo>
                <a:cubicBezTo>
                  <a:pt x="1697" y="137"/>
                  <a:pt x="1696" y="138"/>
                  <a:pt x="1695" y="138"/>
                </a:cubicBezTo>
                <a:cubicBezTo>
                  <a:pt x="1694" y="139"/>
                  <a:pt x="1693" y="140"/>
                  <a:pt x="1694" y="141"/>
                </a:cubicBezTo>
                <a:cubicBezTo>
                  <a:pt x="1694" y="142"/>
                  <a:pt x="1694" y="142"/>
                  <a:pt x="1694" y="142"/>
                </a:cubicBezTo>
                <a:close/>
                <a:moveTo>
                  <a:pt x="690" y="511"/>
                </a:moveTo>
                <a:cubicBezTo>
                  <a:pt x="689" y="511"/>
                  <a:pt x="689" y="511"/>
                  <a:pt x="688" y="512"/>
                </a:cubicBezTo>
                <a:cubicBezTo>
                  <a:pt x="688" y="512"/>
                  <a:pt x="688" y="513"/>
                  <a:pt x="688" y="514"/>
                </a:cubicBezTo>
                <a:cubicBezTo>
                  <a:pt x="689" y="514"/>
                  <a:pt x="689" y="515"/>
                  <a:pt x="690" y="515"/>
                </a:cubicBezTo>
                <a:cubicBezTo>
                  <a:pt x="691" y="517"/>
                  <a:pt x="693" y="518"/>
                  <a:pt x="695" y="519"/>
                </a:cubicBezTo>
                <a:cubicBezTo>
                  <a:pt x="697" y="520"/>
                  <a:pt x="699" y="521"/>
                  <a:pt x="702" y="521"/>
                </a:cubicBezTo>
                <a:cubicBezTo>
                  <a:pt x="702" y="521"/>
                  <a:pt x="702" y="521"/>
                  <a:pt x="702" y="521"/>
                </a:cubicBezTo>
                <a:cubicBezTo>
                  <a:pt x="703" y="521"/>
                  <a:pt x="703" y="520"/>
                  <a:pt x="704" y="520"/>
                </a:cubicBezTo>
                <a:cubicBezTo>
                  <a:pt x="704" y="520"/>
                  <a:pt x="704" y="519"/>
                  <a:pt x="703" y="519"/>
                </a:cubicBezTo>
                <a:cubicBezTo>
                  <a:pt x="700" y="514"/>
                  <a:pt x="695" y="512"/>
                  <a:pt x="690" y="511"/>
                </a:cubicBezTo>
                <a:close/>
                <a:moveTo>
                  <a:pt x="1341" y="658"/>
                </a:moveTo>
                <a:cubicBezTo>
                  <a:pt x="1343" y="657"/>
                  <a:pt x="1344" y="657"/>
                  <a:pt x="1346" y="656"/>
                </a:cubicBezTo>
                <a:cubicBezTo>
                  <a:pt x="1348" y="655"/>
                  <a:pt x="1349" y="652"/>
                  <a:pt x="1350" y="650"/>
                </a:cubicBezTo>
                <a:cubicBezTo>
                  <a:pt x="1349" y="650"/>
                  <a:pt x="1349" y="650"/>
                  <a:pt x="1349" y="650"/>
                </a:cubicBezTo>
                <a:cubicBezTo>
                  <a:pt x="1347" y="650"/>
                  <a:pt x="1344" y="650"/>
                  <a:pt x="1342" y="651"/>
                </a:cubicBezTo>
                <a:cubicBezTo>
                  <a:pt x="1340" y="651"/>
                  <a:pt x="1338" y="652"/>
                  <a:pt x="1337" y="653"/>
                </a:cubicBezTo>
                <a:cubicBezTo>
                  <a:pt x="1336" y="654"/>
                  <a:pt x="1336" y="655"/>
                  <a:pt x="1336" y="656"/>
                </a:cubicBezTo>
                <a:cubicBezTo>
                  <a:pt x="1337" y="658"/>
                  <a:pt x="1339" y="658"/>
                  <a:pt x="1341" y="658"/>
                </a:cubicBezTo>
                <a:close/>
                <a:moveTo>
                  <a:pt x="514" y="100"/>
                </a:moveTo>
                <a:cubicBezTo>
                  <a:pt x="514" y="100"/>
                  <a:pt x="514" y="99"/>
                  <a:pt x="514" y="99"/>
                </a:cubicBezTo>
                <a:cubicBezTo>
                  <a:pt x="513" y="99"/>
                  <a:pt x="513" y="99"/>
                  <a:pt x="512" y="99"/>
                </a:cubicBezTo>
                <a:cubicBezTo>
                  <a:pt x="508" y="100"/>
                  <a:pt x="504" y="102"/>
                  <a:pt x="500" y="105"/>
                </a:cubicBezTo>
                <a:cubicBezTo>
                  <a:pt x="499" y="106"/>
                  <a:pt x="499" y="107"/>
                  <a:pt x="501" y="108"/>
                </a:cubicBezTo>
                <a:cubicBezTo>
                  <a:pt x="502" y="109"/>
                  <a:pt x="503" y="109"/>
                  <a:pt x="504" y="109"/>
                </a:cubicBezTo>
                <a:cubicBezTo>
                  <a:pt x="507" y="106"/>
                  <a:pt x="510" y="103"/>
                  <a:pt x="514" y="101"/>
                </a:cubicBezTo>
                <a:cubicBezTo>
                  <a:pt x="514" y="101"/>
                  <a:pt x="514" y="100"/>
                  <a:pt x="514" y="100"/>
                </a:cubicBezTo>
                <a:close/>
                <a:moveTo>
                  <a:pt x="1173" y="599"/>
                </a:moveTo>
                <a:cubicBezTo>
                  <a:pt x="1173" y="598"/>
                  <a:pt x="1174" y="598"/>
                  <a:pt x="1174" y="597"/>
                </a:cubicBezTo>
                <a:cubicBezTo>
                  <a:pt x="1174" y="595"/>
                  <a:pt x="1174" y="593"/>
                  <a:pt x="1175" y="592"/>
                </a:cubicBezTo>
                <a:cubicBezTo>
                  <a:pt x="1174" y="591"/>
                  <a:pt x="1174" y="590"/>
                  <a:pt x="1174" y="590"/>
                </a:cubicBezTo>
                <a:cubicBezTo>
                  <a:pt x="1174" y="590"/>
                  <a:pt x="1174" y="589"/>
                  <a:pt x="1174" y="589"/>
                </a:cubicBezTo>
                <a:cubicBezTo>
                  <a:pt x="1174" y="588"/>
                  <a:pt x="1173" y="587"/>
                  <a:pt x="1172" y="587"/>
                </a:cubicBezTo>
                <a:cubicBezTo>
                  <a:pt x="1171" y="588"/>
                  <a:pt x="1170" y="588"/>
                  <a:pt x="1169" y="589"/>
                </a:cubicBezTo>
                <a:cubicBezTo>
                  <a:pt x="1167" y="590"/>
                  <a:pt x="1167" y="591"/>
                  <a:pt x="1167" y="593"/>
                </a:cubicBezTo>
                <a:cubicBezTo>
                  <a:pt x="1167" y="595"/>
                  <a:pt x="1168" y="597"/>
                  <a:pt x="1170" y="599"/>
                </a:cubicBezTo>
                <a:cubicBezTo>
                  <a:pt x="1170" y="600"/>
                  <a:pt x="1172" y="600"/>
                  <a:pt x="1173" y="599"/>
                </a:cubicBezTo>
                <a:close/>
                <a:moveTo>
                  <a:pt x="1962" y="854"/>
                </a:moveTo>
                <a:cubicBezTo>
                  <a:pt x="1962" y="854"/>
                  <a:pt x="1962" y="855"/>
                  <a:pt x="1962" y="855"/>
                </a:cubicBezTo>
                <a:cubicBezTo>
                  <a:pt x="1962" y="855"/>
                  <a:pt x="1963" y="855"/>
                  <a:pt x="1963" y="855"/>
                </a:cubicBezTo>
                <a:cubicBezTo>
                  <a:pt x="1963" y="855"/>
                  <a:pt x="1963" y="855"/>
                  <a:pt x="1964" y="855"/>
                </a:cubicBezTo>
                <a:cubicBezTo>
                  <a:pt x="1966" y="854"/>
                  <a:pt x="1969" y="852"/>
                  <a:pt x="1971" y="849"/>
                </a:cubicBezTo>
                <a:cubicBezTo>
                  <a:pt x="1973" y="846"/>
                  <a:pt x="1975" y="843"/>
                  <a:pt x="1978" y="842"/>
                </a:cubicBezTo>
                <a:cubicBezTo>
                  <a:pt x="1979" y="841"/>
                  <a:pt x="1979" y="841"/>
                  <a:pt x="1978" y="840"/>
                </a:cubicBezTo>
                <a:cubicBezTo>
                  <a:pt x="1976" y="837"/>
                  <a:pt x="1975" y="838"/>
                  <a:pt x="1974" y="839"/>
                </a:cubicBezTo>
                <a:cubicBezTo>
                  <a:pt x="1970" y="844"/>
                  <a:pt x="1967" y="849"/>
                  <a:pt x="1963" y="853"/>
                </a:cubicBezTo>
                <a:cubicBezTo>
                  <a:pt x="1962" y="853"/>
                  <a:pt x="1962" y="854"/>
                  <a:pt x="1962" y="854"/>
                </a:cubicBezTo>
                <a:close/>
                <a:moveTo>
                  <a:pt x="2006" y="840"/>
                </a:moveTo>
                <a:cubicBezTo>
                  <a:pt x="2006" y="838"/>
                  <a:pt x="2004" y="838"/>
                  <a:pt x="2003" y="837"/>
                </a:cubicBezTo>
                <a:cubicBezTo>
                  <a:pt x="2003" y="836"/>
                  <a:pt x="2003" y="836"/>
                  <a:pt x="2003" y="836"/>
                </a:cubicBezTo>
                <a:cubicBezTo>
                  <a:pt x="2003" y="836"/>
                  <a:pt x="2003" y="837"/>
                  <a:pt x="2003" y="837"/>
                </a:cubicBezTo>
                <a:cubicBezTo>
                  <a:pt x="2003" y="837"/>
                  <a:pt x="2003" y="837"/>
                  <a:pt x="2003" y="837"/>
                </a:cubicBezTo>
                <a:cubicBezTo>
                  <a:pt x="2002" y="837"/>
                  <a:pt x="2002" y="838"/>
                  <a:pt x="2001" y="838"/>
                </a:cubicBezTo>
                <a:cubicBezTo>
                  <a:pt x="2001" y="840"/>
                  <a:pt x="2001" y="843"/>
                  <a:pt x="1999" y="845"/>
                </a:cubicBezTo>
                <a:cubicBezTo>
                  <a:pt x="1998" y="847"/>
                  <a:pt x="1998" y="848"/>
                  <a:pt x="2000" y="849"/>
                </a:cubicBezTo>
                <a:cubicBezTo>
                  <a:pt x="2001" y="850"/>
                  <a:pt x="2002" y="850"/>
                  <a:pt x="2003" y="851"/>
                </a:cubicBezTo>
                <a:cubicBezTo>
                  <a:pt x="2004" y="851"/>
                  <a:pt x="2005" y="851"/>
                  <a:pt x="2005" y="850"/>
                </a:cubicBezTo>
                <a:cubicBezTo>
                  <a:pt x="2006" y="849"/>
                  <a:pt x="2007" y="847"/>
                  <a:pt x="2006" y="845"/>
                </a:cubicBezTo>
                <a:cubicBezTo>
                  <a:pt x="2007" y="845"/>
                  <a:pt x="2007" y="845"/>
                  <a:pt x="2007" y="845"/>
                </a:cubicBezTo>
                <a:cubicBezTo>
                  <a:pt x="2007" y="845"/>
                  <a:pt x="2007" y="845"/>
                  <a:pt x="2007" y="845"/>
                </a:cubicBezTo>
                <a:cubicBezTo>
                  <a:pt x="2007" y="845"/>
                  <a:pt x="2006" y="845"/>
                  <a:pt x="2006" y="845"/>
                </a:cubicBezTo>
                <a:cubicBezTo>
                  <a:pt x="2005" y="844"/>
                  <a:pt x="2005" y="842"/>
                  <a:pt x="2006" y="840"/>
                </a:cubicBezTo>
                <a:close/>
                <a:moveTo>
                  <a:pt x="561" y="781"/>
                </a:moveTo>
                <a:cubicBezTo>
                  <a:pt x="559" y="782"/>
                  <a:pt x="558" y="782"/>
                  <a:pt x="556" y="782"/>
                </a:cubicBezTo>
                <a:cubicBezTo>
                  <a:pt x="555" y="782"/>
                  <a:pt x="555" y="783"/>
                  <a:pt x="556" y="784"/>
                </a:cubicBezTo>
                <a:cubicBezTo>
                  <a:pt x="558" y="787"/>
                  <a:pt x="561" y="789"/>
                  <a:pt x="566" y="788"/>
                </a:cubicBezTo>
                <a:cubicBezTo>
                  <a:pt x="567" y="787"/>
                  <a:pt x="568" y="787"/>
                  <a:pt x="568" y="787"/>
                </a:cubicBezTo>
                <a:cubicBezTo>
                  <a:pt x="569" y="786"/>
                  <a:pt x="569" y="785"/>
                  <a:pt x="569" y="784"/>
                </a:cubicBezTo>
                <a:cubicBezTo>
                  <a:pt x="567" y="782"/>
                  <a:pt x="564" y="781"/>
                  <a:pt x="561" y="781"/>
                </a:cubicBezTo>
                <a:close/>
                <a:moveTo>
                  <a:pt x="2003" y="837"/>
                </a:moveTo>
                <a:cubicBezTo>
                  <a:pt x="2003" y="836"/>
                  <a:pt x="2003" y="835"/>
                  <a:pt x="2003" y="835"/>
                </a:cubicBezTo>
                <a:cubicBezTo>
                  <a:pt x="2003" y="834"/>
                  <a:pt x="2003" y="834"/>
                  <a:pt x="2002" y="833"/>
                </a:cubicBezTo>
                <a:cubicBezTo>
                  <a:pt x="2000" y="832"/>
                  <a:pt x="1997" y="831"/>
                  <a:pt x="1995" y="830"/>
                </a:cubicBezTo>
                <a:cubicBezTo>
                  <a:pt x="1995" y="830"/>
                  <a:pt x="1994" y="830"/>
                  <a:pt x="1994" y="831"/>
                </a:cubicBezTo>
                <a:cubicBezTo>
                  <a:pt x="1994" y="833"/>
                  <a:pt x="1994" y="836"/>
                  <a:pt x="1995" y="839"/>
                </a:cubicBezTo>
                <a:cubicBezTo>
                  <a:pt x="1995" y="840"/>
                  <a:pt x="1996" y="840"/>
                  <a:pt x="1997" y="840"/>
                </a:cubicBezTo>
                <a:cubicBezTo>
                  <a:pt x="1998" y="841"/>
                  <a:pt x="1999" y="841"/>
                  <a:pt x="2000" y="840"/>
                </a:cubicBezTo>
                <a:cubicBezTo>
                  <a:pt x="2000" y="839"/>
                  <a:pt x="2001" y="839"/>
                  <a:pt x="2001" y="838"/>
                </a:cubicBezTo>
                <a:cubicBezTo>
                  <a:pt x="2001" y="838"/>
                  <a:pt x="2001" y="838"/>
                  <a:pt x="2001" y="838"/>
                </a:cubicBezTo>
                <a:cubicBezTo>
                  <a:pt x="2001" y="838"/>
                  <a:pt x="2001" y="838"/>
                  <a:pt x="2001" y="838"/>
                </a:cubicBezTo>
                <a:cubicBezTo>
                  <a:pt x="2001" y="838"/>
                  <a:pt x="2001" y="838"/>
                  <a:pt x="2001" y="838"/>
                </a:cubicBezTo>
                <a:cubicBezTo>
                  <a:pt x="2002" y="838"/>
                  <a:pt x="2002" y="837"/>
                  <a:pt x="2003" y="837"/>
                </a:cubicBezTo>
                <a:close/>
                <a:moveTo>
                  <a:pt x="71" y="292"/>
                </a:moveTo>
                <a:cubicBezTo>
                  <a:pt x="72" y="292"/>
                  <a:pt x="74" y="289"/>
                  <a:pt x="73" y="288"/>
                </a:cubicBezTo>
                <a:cubicBezTo>
                  <a:pt x="73" y="287"/>
                  <a:pt x="72" y="285"/>
                  <a:pt x="70" y="285"/>
                </a:cubicBezTo>
                <a:cubicBezTo>
                  <a:pt x="68" y="286"/>
                  <a:pt x="66" y="286"/>
                  <a:pt x="63" y="287"/>
                </a:cubicBezTo>
                <a:cubicBezTo>
                  <a:pt x="63" y="287"/>
                  <a:pt x="63" y="288"/>
                  <a:pt x="63" y="288"/>
                </a:cubicBezTo>
                <a:cubicBezTo>
                  <a:pt x="63" y="289"/>
                  <a:pt x="63" y="290"/>
                  <a:pt x="64" y="291"/>
                </a:cubicBezTo>
                <a:cubicBezTo>
                  <a:pt x="66" y="293"/>
                  <a:pt x="68" y="293"/>
                  <a:pt x="71" y="292"/>
                </a:cubicBezTo>
                <a:close/>
                <a:moveTo>
                  <a:pt x="1484" y="218"/>
                </a:moveTo>
                <a:cubicBezTo>
                  <a:pt x="1486" y="219"/>
                  <a:pt x="1490" y="218"/>
                  <a:pt x="1491" y="215"/>
                </a:cubicBezTo>
                <a:cubicBezTo>
                  <a:pt x="1491" y="215"/>
                  <a:pt x="1491" y="215"/>
                  <a:pt x="1491" y="214"/>
                </a:cubicBezTo>
                <a:cubicBezTo>
                  <a:pt x="1490" y="212"/>
                  <a:pt x="1489" y="211"/>
                  <a:pt x="1487" y="210"/>
                </a:cubicBezTo>
                <a:cubicBezTo>
                  <a:pt x="1487" y="209"/>
                  <a:pt x="1486" y="209"/>
                  <a:pt x="1486" y="209"/>
                </a:cubicBezTo>
                <a:cubicBezTo>
                  <a:pt x="1482" y="210"/>
                  <a:pt x="1481" y="212"/>
                  <a:pt x="1482" y="216"/>
                </a:cubicBezTo>
                <a:cubicBezTo>
                  <a:pt x="1482" y="217"/>
                  <a:pt x="1483" y="217"/>
                  <a:pt x="1484" y="218"/>
                </a:cubicBezTo>
                <a:close/>
                <a:moveTo>
                  <a:pt x="1277" y="650"/>
                </a:moveTo>
                <a:cubicBezTo>
                  <a:pt x="1277" y="650"/>
                  <a:pt x="1276" y="650"/>
                  <a:pt x="1275" y="651"/>
                </a:cubicBezTo>
                <a:cubicBezTo>
                  <a:pt x="1275" y="651"/>
                  <a:pt x="1275" y="651"/>
                  <a:pt x="1275" y="652"/>
                </a:cubicBezTo>
                <a:cubicBezTo>
                  <a:pt x="1274" y="652"/>
                  <a:pt x="1275" y="653"/>
                  <a:pt x="1275" y="653"/>
                </a:cubicBezTo>
                <a:cubicBezTo>
                  <a:pt x="1278" y="654"/>
                  <a:pt x="1281" y="655"/>
                  <a:pt x="1283" y="655"/>
                </a:cubicBezTo>
                <a:cubicBezTo>
                  <a:pt x="1284" y="655"/>
                  <a:pt x="1284" y="655"/>
                  <a:pt x="1284" y="655"/>
                </a:cubicBezTo>
                <a:cubicBezTo>
                  <a:pt x="1287" y="655"/>
                  <a:pt x="1289" y="655"/>
                  <a:pt x="1291" y="654"/>
                </a:cubicBezTo>
                <a:cubicBezTo>
                  <a:pt x="1291" y="654"/>
                  <a:pt x="1292" y="654"/>
                  <a:pt x="1292" y="654"/>
                </a:cubicBezTo>
                <a:cubicBezTo>
                  <a:pt x="1292" y="653"/>
                  <a:pt x="1292" y="653"/>
                  <a:pt x="1291" y="652"/>
                </a:cubicBezTo>
                <a:cubicBezTo>
                  <a:pt x="1289" y="651"/>
                  <a:pt x="1287" y="650"/>
                  <a:pt x="1285" y="650"/>
                </a:cubicBezTo>
                <a:cubicBezTo>
                  <a:pt x="1282" y="651"/>
                  <a:pt x="1280" y="651"/>
                  <a:pt x="1277" y="650"/>
                </a:cubicBezTo>
                <a:close/>
                <a:moveTo>
                  <a:pt x="645" y="782"/>
                </a:moveTo>
                <a:cubicBezTo>
                  <a:pt x="644" y="782"/>
                  <a:pt x="642" y="782"/>
                  <a:pt x="641" y="782"/>
                </a:cubicBezTo>
                <a:cubicBezTo>
                  <a:pt x="639" y="782"/>
                  <a:pt x="638" y="782"/>
                  <a:pt x="636" y="782"/>
                </a:cubicBezTo>
                <a:cubicBezTo>
                  <a:pt x="636" y="783"/>
                  <a:pt x="635" y="784"/>
                  <a:pt x="635" y="784"/>
                </a:cubicBezTo>
                <a:cubicBezTo>
                  <a:pt x="634" y="785"/>
                  <a:pt x="635" y="786"/>
                  <a:pt x="636" y="786"/>
                </a:cubicBezTo>
                <a:cubicBezTo>
                  <a:pt x="636" y="787"/>
                  <a:pt x="637" y="787"/>
                  <a:pt x="637" y="787"/>
                </a:cubicBezTo>
                <a:cubicBezTo>
                  <a:pt x="641" y="788"/>
                  <a:pt x="644" y="787"/>
                  <a:pt x="646" y="785"/>
                </a:cubicBezTo>
                <a:cubicBezTo>
                  <a:pt x="647" y="785"/>
                  <a:pt x="647" y="784"/>
                  <a:pt x="646" y="784"/>
                </a:cubicBezTo>
                <a:cubicBezTo>
                  <a:pt x="646" y="783"/>
                  <a:pt x="645" y="782"/>
                  <a:pt x="645" y="782"/>
                </a:cubicBezTo>
                <a:close/>
                <a:moveTo>
                  <a:pt x="1983" y="818"/>
                </a:moveTo>
                <a:cubicBezTo>
                  <a:pt x="1983" y="818"/>
                  <a:pt x="1982" y="819"/>
                  <a:pt x="1982" y="819"/>
                </a:cubicBezTo>
                <a:cubicBezTo>
                  <a:pt x="1983" y="822"/>
                  <a:pt x="1984" y="824"/>
                  <a:pt x="1986" y="827"/>
                </a:cubicBezTo>
                <a:cubicBezTo>
                  <a:pt x="1987" y="828"/>
                  <a:pt x="1989" y="828"/>
                  <a:pt x="1990" y="826"/>
                </a:cubicBezTo>
                <a:cubicBezTo>
                  <a:pt x="1991" y="824"/>
                  <a:pt x="1991" y="822"/>
                  <a:pt x="1990" y="821"/>
                </a:cubicBezTo>
                <a:cubicBezTo>
                  <a:pt x="1989" y="819"/>
                  <a:pt x="1988" y="818"/>
                  <a:pt x="1987" y="817"/>
                </a:cubicBezTo>
                <a:cubicBezTo>
                  <a:pt x="1986" y="817"/>
                  <a:pt x="1984" y="817"/>
                  <a:pt x="1983" y="818"/>
                </a:cubicBezTo>
                <a:close/>
                <a:moveTo>
                  <a:pt x="1974" y="994"/>
                </a:moveTo>
                <a:cubicBezTo>
                  <a:pt x="1976" y="995"/>
                  <a:pt x="1979" y="997"/>
                  <a:pt x="1981" y="998"/>
                </a:cubicBezTo>
                <a:cubicBezTo>
                  <a:pt x="1982" y="998"/>
                  <a:pt x="1983" y="998"/>
                  <a:pt x="1984" y="998"/>
                </a:cubicBezTo>
                <a:cubicBezTo>
                  <a:pt x="1985" y="998"/>
                  <a:pt x="1986" y="996"/>
                  <a:pt x="1985" y="995"/>
                </a:cubicBezTo>
                <a:cubicBezTo>
                  <a:pt x="1985" y="995"/>
                  <a:pt x="1985" y="994"/>
                  <a:pt x="1984" y="994"/>
                </a:cubicBezTo>
                <a:cubicBezTo>
                  <a:pt x="1982" y="991"/>
                  <a:pt x="1979" y="991"/>
                  <a:pt x="1976" y="991"/>
                </a:cubicBezTo>
                <a:cubicBezTo>
                  <a:pt x="1976" y="991"/>
                  <a:pt x="1975" y="991"/>
                  <a:pt x="1974" y="991"/>
                </a:cubicBezTo>
                <a:cubicBezTo>
                  <a:pt x="1973" y="991"/>
                  <a:pt x="1973" y="992"/>
                  <a:pt x="1973" y="993"/>
                </a:cubicBezTo>
                <a:cubicBezTo>
                  <a:pt x="1973" y="993"/>
                  <a:pt x="1973" y="994"/>
                  <a:pt x="1974" y="994"/>
                </a:cubicBezTo>
                <a:close/>
                <a:moveTo>
                  <a:pt x="594" y="99"/>
                </a:moveTo>
                <a:cubicBezTo>
                  <a:pt x="594" y="100"/>
                  <a:pt x="596" y="99"/>
                  <a:pt x="596" y="99"/>
                </a:cubicBezTo>
                <a:cubicBezTo>
                  <a:pt x="598" y="96"/>
                  <a:pt x="598" y="93"/>
                  <a:pt x="598" y="89"/>
                </a:cubicBezTo>
                <a:cubicBezTo>
                  <a:pt x="598" y="89"/>
                  <a:pt x="598" y="88"/>
                  <a:pt x="598" y="87"/>
                </a:cubicBezTo>
                <a:cubicBezTo>
                  <a:pt x="598" y="87"/>
                  <a:pt x="597" y="86"/>
                  <a:pt x="597" y="86"/>
                </a:cubicBezTo>
                <a:cubicBezTo>
                  <a:pt x="596" y="86"/>
                  <a:pt x="596" y="86"/>
                  <a:pt x="595" y="87"/>
                </a:cubicBezTo>
                <a:cubicBezTo>
                  <a:pt x="594" y="89"/>
                  <a:pt x="593" y="91"/>
                  <a:pt x="592" y="94"/>
                </a:cubicBezTo>
                <a:cubicBezTo>
                  <a:pt x="592" y="95"/>
                  <a:pt x="592" y="96"/>
                  <a:pt x="592" y="97"/>
                </a:cubicBezTo>
                <a:cubicBezTo>
                  <a:pt x="592" y="98"/>
                  <a:pt x="593" y="99"/>
                  <a:pt x="594" y="99"/>
                </a:cubicBezTo>
                <a:close/>
                <a:moveTo>
                  <a:pt x="2236" y="962"/>
                </a:moveTo>
                <a:cubicBezTo>
                  <a:pt x="2236" y="962"/>
                  <a:pt x="2235" y="962"/>
                  <a:pt x="2235" y="962"/>
                </a:cubicBezTo>
                <a:cubicBezTo>
                  <a:pt x="2235" y="963"/>
                  <a:pt x="2234" y="963"/>
                  <a:pt x="2234" y="964"/>
                </a:cubicBezTo>
                <a:cubicBezTo>
                  <a:pt x="2235" y="967"/>
                  <a:pt x="2236" y="969"/>
                  <a:pt x="2238" y="971"/>
                </a:cubicBezTo>
                <a:cubicBezTo>
                  <a:pt x="2238" y="972"/>
                  <a:pt x="2241" y="972"/>
                  <a:pt x="2242" y="971"/>
                </a:cubicBezTo>
                <a:cubicBezTo>
                  <a:pt x="2243" y="970"/>
                  <a:pt x="2243" y="968"/>
                  <a:pt x="2242" y="967"/>
                </a:cubicBezTo>
                <a:cubicBezTo>
                  <a:pt x="2241" y="965"/>
                  <a:pt x="2238" y="963"/>
                  <a:pt x="2236" y="962"/>
                </a:cubicBezTo>
                <a:close/>
                <a:moveTo>
                  <a:pt x="622" y="361"/>
                </a:moveTo>
                <a:cubicBezTo>
                  <a:pt x="619" y="363"/>
                  <a:pt x="618" y="366"/>
                  <a:pt x="619" y="369"/>
                </a:cubicBezTo>
                <a:cubicBezTo>
                  <a:pt x="619" y="370"/>
                  <a:pt x="620" y="371"/>
                  <a:pt x="620" y="371"/>
                </a:cubicBezTo>
                <a:cubicBezTo>
                  <a:pt x="621" y="371"/>
                  <a:pt x="622" y="371"/>
                  <a:pt x="622" y="370"/>
                </a:cubicBezTo>
                <a:cubicBezTo>
                  <a:pt x="623" y="369"/>
                  <a:pt x="624" y="368"/>
                  <a:pt x="625" y="366"/>
                </a:cubicBezTo>
                <a:cubicBezTo>
                  <a:pt x="625" y="366"/>
                  <a:pt x="626" y="365"/>
                  <a:pt x="626" y="365"/>
                </a:cubicBezTo>
                <a:cubicBezTo>
                  <a:pt x="626" y="364"/>
                  <a:pt x="626" y="362"/>
                  <a:pt x="625" y="362"/>
                </a:cubicBezTo>
                <a:cubicBezTo>
                  <a:pt x="624" y="361"/>
                  <a:pt x="623" y="361"/>
                  <a:pt x="622" y="361"/>
                </a:cubicBezTo>
                <a:close/>
                <a:moveTo>
                  <a:pt x="2150" y="306"/>
                </a:moveTo>
                <a:cubicBezTo>
                  <a:pt x="2150" y="307"/>
                  <a:pt x="2149" y="307"/>
                  <a:pt x="2148" y="308"/>
                </a:cubicBezTo>
                <a:cubicBezTo>
                  <a:pt x="2147" y="309"/>
                  <a:pt x="2147" y="310"/>
                  <a:pt x="2147" y="312"/>
                </a:cubicBezTo>
                <a:cubicBezTo>
                  <a:pt x="2148" y="314"/>
                  <a:pt x="2148" y="316"/>
                  <a:pt x="2149" y="317"/>
                </a:cubicBezTo>
                <a:cubicBezTo>
                  <a:pt x="2149" y="318"/>
                  <a:pt x="2149" y="318"/>
                  <a:pt x="2150" y="318"/>
                </a:cubicBezTo>
                <a:cubicBezTo>
                  <a:pt x="2150" y="318"/>
                  <a:pt x="2150" y="317"/>
                  <a:pt x="2150" y="317"/>
                </a:cubicBezTo>
                <a:cubicBezTo>
                  <a:pt x="2151" y="315"/>
                  <a:pt x="2152" y="313"/>
                  <a:pt x="2154" y="311"/>
                </a:cubicBezTo>
                <a:cubicBezTo>
                  <a:pt x="2154" y="310"/>
                  <a:pt x="2154" y="308"/>
                  <a:pt x="2153" y="307"/>
                </a:cubicBezTo>
                <a:cubicBezTo>
                  <a:pt x="2152" y="306"/>
                  <a:pt x="2151" y="306"/>
                  <a:pt x="2150" y="306"/>
                </a:cubicBezTo>
                <a:close/>
                <a:moveTo>
                  <a:pt x="685" y="547"/>
                </a:moveTo>
                <a:cubicBezTo>
                  <a:pt x="685" y="547"/>
                  <a:pt x="685" y="547"/>
                  <a:pt x="685" y="547"/>
                </a:cubicBezTo>
                <a:cubicBezTo>
                  <a:pt x="685" y="547"/>
                  <a:pt x="685" y="547"/>
                  <a:pt x="685" y="547"/>
                </a:cubicBezTo>
                <a:cubicBezTo>
                  <a:pt x="685" y="547"/>
                  <a:pt x="685" y="548"/>
                  <a:pt x="686" y="548"/>
                </a:cubicBezTo>
                <a:cubicBezTo>
                  <a:pt x="685" y="547"/>
                  <a:pt x="685" y="547"/>
                  <a:pt x="685" y="547"/>
                </a:cubicBezTo>
                <a:close/>
                <a:moveTo>
                  <a:pt x="691" y="551"/>
                </a:moveTo>
                <a:cubicBezTo>
                  <a:pt x="692" y="551"/>
                  <a:pt x="693" y="551"/>
                  <a:pt x="694" y="551"/>
                </a:cubicBezTo>
                <a:cubicBezTo>
                  <a:pt x="694" y="546"/>
                  <a:pt x="695" y="547"/>
                  <a:pt x="691" y="545"/>
                </a:cubicBezTo>
                <a:cubicBezTo>
                  <a:pt x="688" y="544"/>
                  <a:pt x="686" y="543"/>
                  <a:pt x="684" y="541"/>
                </a:cubicBezTo>
                <a:cubicBezTo>
                  <a:pt x="684" y="541"/>
                  <a:pt x="683" y="541"/>
                  <a:pt x="683" y="542"/>
                </a:cubicBezTo>
                <a:cubicBezTo>
                  <a:pt x="682" y="542"/>
                  <a:pt x="682" y="542"/>
                  <a:pt x="683" y="542"/>
                </a:cubicBezTo>
                <a:cubicBezTo>
                  <a:pt x="683" y="544"/>
                  <a:pt x="684" y="546"/>
                  <a:pt x="685" y="547"/>
                </a:cubicBezTo>
                <a:cubicBezTo>
                  <a:pt x="686" y="548"/>
                  <a:pt x="687" y="548"/>
                  <a:pt x="688" y="548"/>
                </a:cubicBezTo>
                <a:cubicBezTo>
                  <a:pt x="689" y="549"/>
                  <a:pt x="690" y="550"/>
                  <a:pt x="691" y="551"/>
                </a:cubicBezTo>
                <a:close/>
                <a:moveTo>
                  <a:pt x="691" y="551"/>
                </a:moveTo>
                <a:cubicBezTo>
                  <a:pt x="691" y="551"/>
                  <a:pt x="690" y="551"/>
                  <a:pt x="690" y="551"/>
                </a:cubicBezTo>
                <a:cubicBezTo>
                  <a:pt x="690" y="551"/>
                  <a:pt x="691" y="551"/>
                  <a:pt x="691" y="551"/>
                </a:cubicBezTo>
                <a:cubicBezTo>
                  <a:pt x="691" y="551"/>
                  <a:pt x="691" y="551"/>
                  <a:pt x="691" y="551"/>
                </a:cubicBezTo>
                <a:cubicBezTo>
                  <a:pt x="691" y="551"/>
                  <a:pt x="691" y="551"/>
                  <a:pt x="691" y="551"/>
                </a:cubicBezTo>
                <a:close/>
                <a:moveTo>
                  <a:pt x="2115" y="518"/>
                </a:moveTo>
                <a:cubicBezTo>
                  <a:pt x="2118" y="514"/>
                  <a:pt x="2121" y="511"/>
                  <a:pt x="2124" y="508"/>
                </a:cubicBezTo>
                <a:cubicBezTo>
                  <a:pt x="2124" y="508"/>
                  <a:pt x="2124" y="507"/>
                  <a:pt x="2124" y="507"/>
                </a:cubicBezTo>
                <a:cubicBezTo>
                  <a:pt x="2123" y="506"/>
                  <a:pt x="2123" y="506"/>
                  <a:pt x="2123" y="506"/>
                </a:cubicBezTo>
                <a:cubicBezTo>
                  <a:pt x="2122" y="506"/>
                  <a:pt x="2121" y="507"/>
                  <a:pt x="2120" y="507"/>
                </a:cubicBezTo>
                <a:cubicBezTo>
                  <a:pt x="2118" y="508"/>
                  <a:pt x="2117" y="509"/>
                  <a:pt x="2116" y="511"/>
                </a:cubicBezTo>
                <a:cubicBezTo>
                  <a:pt x="2116" y="512"/>
                  <a:pt x="2115" y="514"/>
                  <a:pt x="2114" y="515"/>
                </a:cubicBezTo>
                <a:cubicBezTo>
                  <a:pt x="2114" y="516"/>
                  <a:pt x="2114" y="516"/>
                  <a:pt x="2114" y="517"/>
                </a:cubicBezTo>
                <a:cubicBezTo>
                  <a:pt x="2114" y="517"/>
                  <a:pt x="2114" y="518"/>
                  <a:pt x="2115" y="518"/>
                </a:cubicBezTo>
                <a:cubicBezTo>
                  <a:pt x="2115" y="518"/>
                  <a:pt x="2115" y="518"/>
                  <a:pt x="2115" y="518"/>
                </a:cubicBezTo>
                <a:close/>
                <a:moveTo>
                  <a:pt x="2034" y="949"/>
                </a:moveTo>
                <a:cubicBezTo>
                  <a:pt x="2034" y="948"/>
                  <a:pt x="2034" y="948"/>
                  <a:pt x="2034" y="947"/>
                </a:cubicBezTo>
                <a:cubicBezTo>
                  <a:pt x="2034" y="947"/>
                  <a:pt x="2034" y="946"/>
                  <a:pt x="2034" y="946"/>
                </a:cubicBezTo>
                <a:cubicBezTo>
                  <a:pt x="2032" y="943"/>
                  <a:pt x="2028" y="943"/>
                  <a:pt x="2026" y="946"/>
                </a:cubicBezTo>
                <a:cubicBezTo>
                  <a:pt x="2025" y="946"/>
                  <a:pt x="2025" y="948"/>
                  <a:pt x="2026" y="948"/>
                </a:cubicBezTo>
                <a:cubicBezTo>
                  <a:pt x="2027" y="950"/>
                  <a:pt x="2029" y="951"/>
                  <a:pt x="2032" y="950"/>
                </a:cubicBezTo>
                <a:cubicBezTo>
                  <a:pt x="2032" y="950"/>
                  <a:pt x="2033" y="949"/>
                  <a:pt x="2034" y="949"/>
                </a:cubicBezTo>
                <a:close/>
                <a:moveTo>
                  <a:pt x="1013" y="209"/>
                </a:moveTo>
                <a:cubicBezTo>
                  <a:pt x="1013" y="210"/>
                  <a:pt x="1013" y="211"/>
                  <a:pt x="1013" y="212"/>
                </a:cubicBezTo>
                <a:cubicBezTo>
                  <a:pt x="1012" y="213"/>
                  <a:pt x="1013" y="215"/>
                  <a:pt x="1014" y="215"/>
                </a:cubicBezTo>
                <a:cubicBezTo>
                  <a:pt x="1016" y="216"/>
                  <a:pt x="1017" y="216"/>
                  <a:pt x="1019" y="215"/>
                </a:cubicBezTo>
                <a:cubicBezTo>
                  <a:pt x="1019" y="215"/>
                  <a:pt x="1019" y="215"/>
                  <a:pt x="1020" y="215"/>
                </a:cubicBezTo>
                <a:cubicBezTo>
                  <a:pt x="1020" y="214"/>
                  <a:pt x="1020" y="214"/>
                  <a:pt x="1020" y="214"/>
                </a:cubicBezTo>
                <a:cubicBezTo>
                  <a:pt x="1019" y="212"/>
                  <a:pt x="1018" y="211"/>
                  <a:pt x="1018" y="209"/>
                </a:cubicBezTo>
                <a:cubicBezTo>
                  <a:pt x="1017" y="208"/>
                  <a:pt x="1014" y="208"/>
                  <a:pt x="1013" y="209"/>
                </a:cubicBezTo>
                <a:close/>
                <a:moveTo>
                  <a:pt x="22" y="380"/>
                </a:moveTo>
                <a:cubicBezTo>
                  <a:pt x="21" y="380"/>
                  <a:pt x="20" y="380"/>
                  <a:pt x="20" y="380"/>
                </a:cubicBezTo>
                <a:cubicBezTo>
                  <a:pt x="18" y="382"/>
                  <a:pt x="16" y="385"/>
                  <a:pt x="14" y="387"/>
                </a:cubicBezTo>
                <a:cubicBezTo>
                  <a:pt x="14" y="387"/>
                  <a:pt x="14" y="387"/>
                  <a:pt x="14" y="388"/>
                </a:cubicBezTo>
                <a:cubicBezTo>
                  <a:pt x="14" y="388"/>
                  <a:pt x="14" y="388"/>
                  <a:pt x="15" y="388"/>
                </a:cubicBezTo>
                <a:cubicBezTo>
                  <a:pt x="18" y="388"/>
                  <a:pt x="21" y="386"/>
                  <a:pt x="23" y="384"/>
                </a:cubicBezTo>
                <a:cubicBezTo>
                  <a:pt x="24" y="384"/>
                  <a:pt x="24" y="383"/>
                  <a:pt x="24" y="382"/>
                </a:cubicBezTo>
                <a:cubicBezTo>
                  <a:pt x="24" y="381"/>
                  <a:pt x="23" y="380"/>
                  <a:pt x="22" y="380"/>
                </a:cubicBezTo>
                <a:close/>
                <a:moveTo>
                  <a:pt x="658" y="52"/>
                </a:moveTo>
                <a:cubicBezTo>
                  <a:pt x="658" y="53"/>
                  <a:pt x="660" y="53"/>
                  <a:pt x="660" y="53"/>
                </a:cubicBezTo>
                <a:cubicBezTo>
                  <a:pt x="661" y="51"/>
                  <a:pt x="663" y="50"/>
                  <a:pt x="663" y="47"/>
                </a:cubicBezTo>
                <a:cubicBezTo>
                  <a:pt x="663" y="47"/>
                  <a:pt x="663" y="46"/>
                  <a:pt x="663" y="46"/>
                </a:cubicBezTo>
                <a:cubicBezTo>
                  <a:pt x="662" y="45"/>
                  <a:pt x="661" y="45"/>
                  <a:pt x="660" y="44"/>
                </a:cubicBezTo>
                <a:cubicBezTo>
                  <a:pt x="657" y="45"/>
                  <a:pt x="655" y="47"/>
                  <a:pt x="657" y="50"/>
                </a:cubicBezTo>
                <a:cubicBezTo>
                  <a:pt x="657" y="51"/>
                  <a:pt x="657" y="52"/>
                  <a:pt x="658" y="52"/>
                </a:cubicBezTo>
                <a:close/>
                <a:moveTo>
                  <a:pt x="661" y="119"/>
                </a:moveTo>
                <a:cubicBezTo>
                  <a:pt x="661" y="119"/>
                  <a:pt x="661" y="119"/>
                  <a:pt x="661" y="119"/>
                </a:cubicBezTo>
                <a:cubicBezTo>
                  <a:pt x="662" y="120"/>
                  <a:pt x="664" y="120"/>
                  <a:pt x="665" y="119"/>
                </a:cubicBezTo>
                <a:cubicBezTo>
                  <a:pt x="667" y="119"/>
                  <a:pt x="667" y="118"/>
                  <a:pt x="668" y="116"/>
                </a:cubicBezTo>
                <a:cubicBezTo>
                  <a:pt x="668" y="114"/>
                  <a:pt x="666" y="112"/>
                  <a:pt x="664" y="112"/>
                </a:cubicBezTo>
                <a:cubicBezTo>
                  <a:pt x="663" y="112"/>
                  <a:pt x="663" y="113"/>
                  <a:pt x="662" y="113"/>
                </a:cubicBezTo>
                <a:cubicBezTo>
                  <a:pt x="661" y="115"/>
                  <a:pt x="661" y="116"/>
                  <a:pt x="661" y="119"/>
                </a:cubicBezTo>
                <a:close/>
                <a:moveTo>
                  <a:pt x="9" y="385"/>
                </a:moveTo>
                <a:cubicBezTo>
                  <a:pt x="8" y="385"/>
                  <a:pt x="7" y="385"/>
                  <a:pt x="7" y="385"/>
                </a:cubicBezTo>
                <a:cubicBezTo>
                  <a:pt x="4" y="387"/>
                  <a:pt x="2" y="389"/>
                  <a:pt x="0" y="391"/>
                </a:cubicBezTo>
                <a:cubicBezTo>
                  <a:pt x="0" y="392"/>
                  <a:pt x="0" y="392"/>
                  <a:pt x="1" y="393"/>
                </a:cubicBezTo>
                <a:cubicBezTo>
                  <a:pt x="1" y="393"/>
                  <a:pt x="1" y="393"/>
                  <a:pt x="1" y="393"/>
                </a:cubicBezTo>
                <a:cubicBezTo>
                  <a:pt x="5" y="391"/>
                  <a:pt x="8" y="390"/>
                  <a:pt x="10" y="387"/>
                </a:cubicBezTo>
                <a:cubicBezTo>
                  <a:pt x="10" y="387"/>
                  <a:pt x="10" y="386"/>
                  <a:pt x="10" y="386"/>
                </a:cubicBezTo>
                <a:cubicBezTo>
                  <a:pt x="10" y="386"/>
                  <a:pt x="9" y="385"/>
                  <a:pt x="9" y="385"/>
                </a:cubicBezTo>
                <a:close/>
                <a:moveTo>
                  <a:pt x="1844" y="94"/>
                </a:moveTo>
                <a:cubicBezTo>
                  <a:pt x="1844" y="93"/>
                  <a:pt x="1843" y="94"/>
                  <a:pt x="1842" y="94"/>
                </a:cubicBezTo>
                <a:cubicBezTo>
                  <a:pt x="1841" y="94"/>
                  <a:pt x="1841" y="95"/>
                  <a:pt x="1841" y="96"/>
                </a:cubicBezTo>
                <a:cubicBezTo>
                  <a:pt x="1841" y="99"/>
                  <a:pt x="1843" y="100"/>
                  <a:pt x="1845" y="101"/>
                </a:cubicBezTo>
                <a:cubicBezTo>
                  <a:pt x="1846" y="102"/>
                  <a:pt x="1847" y="101"/>
                  <a:pt x="1847" y="101"/>
                </a:cubicBezTo>
                <a:cubicBezTo>
                  <a:pt x="1847" y="100"/>
                  <a:pt x="1848" y="99"/>
                  <a:pt x="1848" y="98"/>
                </a:cubicBezTo>
                <a:cubicBezTo>
                  <a:pt x="1848" y="96"/>
                  <a:pt x="1846" y="94"/>
                  <a:pt x="1844" y="94"/>
                </a:cubicBezTo>
                <a:close/>
                <a:moveTo>
                  <a:pt x="612" y="90"/>
                </a:moveTo>
                <a:cubicBezTo>
                  <a:pt x="613" y="92"/>
                  <a:pt x="614" y="93"/>
                  <a:pt x="616" y="94"/>
                </a:cubicBezTo>
                <a:cubicBezTo>
                  <a:pt x="618" y="94"/>
                  <a:pt x="619" y="92"/>
                  <a:pt x="619" y="91"/>
                </a:cubicBezTo>
                <a:cubicBezTo>
                  <a:pt x="619" y="88"/>
                  <a:pt x="617" y="87"/>
                  <a:pt x="614" y="87"/>
                </a:cubicBezTo>
                <a:cubicBezTo>
                  <a:pt x="613" y="87"/>
                  <a:pt x="611" y="89"/>
                  <a:pt x="612" y="90"/>
                </a:cubicBezTo>
                <a:close/>
                <a:moveTo>
                  <a:pt x="557" y="73"/>
                </a:moveTo>
                <a:cubicBezTo>
                  <a:pt x="557" y="73"/>
                  <a:pt x="557" y="73"/>
                  <a:pt x="557" y="73"/>
                </a:cubicBezTo>
                <a:cubicBezTo>
                  <a:pt x="557" y="73"/>
                  <a:pt x="557" y="73"/>
                  <a:pt x="557" y="73"/>
                </a:cubicBezTo>
                <a:cubicBezTo>
                  <a:pt x="557" y="74"/>
                  <a:pt x="557" y="75"/>
                  <a:pt x="556" y="76"/>
                </a:cubicBezTo>
                <a:cubicBezTo>
                  <a:pt x="556" y="77"/>
                  <a:pt x="556" y="79"/>
                  <a:pt x="557" y="80"/>
                </a:cubicBezTo>
                <a:cubicBezTo>
                  <a:pt x="558" y="81"/>
                  <a:pt x="559" y="82"/>
                  <a:pt x="559" y="83"/>
                </a:cubicBezTo>
                <a:cubicBezTo>
                  <a:pt x="560" y="84"/>
                  <a:pt x="561" y="85"/>
                  <a:pt x="562" y="85"/>
                </a:cubicBezTo>
                <a:cubicBezTo>
                  <a:pt x="564" y="85"/>
                  <a:pt x="565" y="85"/>
                  <a:pt x="566" y="85"/>
                </a:cubicBezTo>
                <a:cubicBezTo>
                  <a:pt x="568" y="85"/>
                  <a:pt x="570" y="85"/>
                  <a:pt x="571" y="83"/>
                </a:cubicBezTo>
                <a:cubicBezTo>
                  <a:pt x="572" y="82"/>
                  <a:pt x="573" y="80"/>
                  <a:pt x="574" y="79"/>
                </a:cubicBezTo>
                <a:cubicBezTo>
                  <a:pt x="574" y="77"/>
                  <a:pt x="575" y="77"/>
                  <a:pt x="576" y="76"/>
                </a:cubicBezTo>
                <a:cubicBezTo>
                  <a:pt x="577" y="75"/>
                  <a:pt x="578" y="75"/>
                  <a:pt x="579" y="74"/>
                </a:cubicBezTo>
                <a:cubicBezTo>
                  <a:pt x="580" y="74"/>
                  <a:pt x="580" y="73"/>
                  <a:pt x="580" y="72"/>
                </a:cubicBezTo>
                <a:cubicBezTo>
                  <a:pt x="579" y="72"/>
                  <a:pt x="579" y="71"/>
                  <a:pt x="578" y="71"/>
                </a:cubicBezTo>
                <a:cubicBezTo>
                  <a:pt x="575" y="70"/>
                  <a:pt x="571" y="69"/>
                  <a:pt x="567" y="69"/>
                </a:cubicBezTo>
                <a:cubicBezTo>
                  <a:pt x="564" y="69"/>
                  <a:pt x="562" y="69"/>
                  <a:pt x="559" y="71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71"/>
                  <a:pt x="559" y="71"/>
                  <a:pt x="558" y="72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69"/>
                  <a:pt x="559" y="68"/>
                  <a:pt x="559" y="66"/>
                </a:cubicBezTo>
                <a:cubicBezTo>
                  <a:pt x="559" y="65"/>
                  <a:pt x="557" y="64"/>
                  <a:pt x="556" y="64"/>
                </a:cubicBezTo>
                <a:cubicBezTo>
                  <a:pt x="555" y="65"/>
                  <a:pt x="554" y="66"/>
                  <a:pt x="554" y="67"/>
                </a:cubicBezTo>
                <a:cubicBezTo>
                  <a:pt x="553" y="68"/>
                  <a:pt x="553" y="69"/>
                  <a:pt x="554" y="71"/>
                </a:cubicBezTo>
                <a:cubicBezTo>
                  <a:pt x="555" y="72"/>
                  <a:pt x="556" y="72"/>
                  <a:pt x="557" y="73"/>
                </a:cubicBezTo>
                <a:close/>
                <a:moveTo>
                  <a:pt x="2149" y="445"/>
                </a:moveTo>
                <a:cubicBezTo>
                  <a:pt x="2151" y="442"/>
                  <a:pt x="2152" y="439"/>
                  <a:pt x="2152" y="436"/>
                </a:cubicBezTo>
                <a:cubicBezTo>
                  <a:pt x="2152" y="436"/>
                  <a:pt x="2151" y="435"/>
                  <a:pt x="2151" y="435"/>
                </a:cubicBezTo>
                <a:cubicBezTo>
                  <a:pt x="2151" y="435"/>
                  <a:pt x="2150" y="435"/>
                  <a:pt x="2150" y="435"/>
                </a:cubicBezTo>
                <a:cubicBezTo>
                  <a:pt x="2150" y="436"/>
                  <a:pt x="2149" y="436"/>
                  <a:pt x="2149" y="436"/>
                </a:cubicBezTo>
                <a:cubicBezTo>
                  <a:pt x="2148" y="438"/>
                  <a:pt x="2147" y="441"/>
                  <a:pt x="2146" y="443"/>
                </a:cubicBezTo>
                <a:cubicBezTo>
                  <a:pt x="2146" y="444"/>
                  <a:pt x="2147" y="444"/>
                  <a:pt x="2147" y="445"/>
                </a:cubicBezTo>
                <a:cubicBezTo>
                  <a:pt x="2147" y="445"/>
                  <a:pt x="2147" y="445"/>
                  <a:pt x="2148" y="445"/>
                </a:cubicBezTo>
                <a:cubicBezTo>
                  <a:pt x="2148" y="445"/>
                  <a:pt x="2149" y="445"/>
                  <a:pt x="2149" y="445"/>
                </a:cubicBezTo>
                <a:close/>
                <a:moveTo>
                  <a:pt x="603" y="441"/>
                </a:moveTo>
                <a:cubicBezTo>
                  <a:pt x="605" y="440"/>
                  <a:pt x="606" y="439"/>
                  <a:pt x="608" y="437"/>
                </a:cubicBezTo>
                <a:cubicBezTo>
                  <a:pt x="608" y="437"/>
                  <a:pt x="608" y="436"/>
                  <a:pt x="607" y="436"/>
                </a:cubicBezTo>
                <a:cubicBezTo>
                  <a:pt x="607" y="434"/>
                  <a:pt x="606" y="434"/>
                  <a:pt x="605" y="434"/>
                </a:cubicBezTo>
                <a:cubicBezTo>
                  <a:pt x="604" y="435"/>
                  <a:pt x="603" y="435"/>
                  <a:pt x="601" y="435"/>
                </a:cubicBezTo>
                <a:cubicBezTo>
                  <a:pt x="600" y="436"/>
                  <a:pt x="600" y="437"/>
                  <a:pt x="600" y="438"/>
                </a:cubicBezTo>
                <a:cubicBezTo>
                  <a:pt x="600" y="438"/>
                  <a:pt x="600" y="439"/>
                  <a:pt x="600" y="439"/>
                </a:cubicBezTo>
                <a:cubicBezTo>
                  <a:pt x="600" y="440"/>
                  <a:pt x="602" y="441"/>
                  <a:pt x="603" y="441"/>
                </a:cubicBezTo>
                <a:close/>
                <a:moveTo>
                  <a:pt x="1798" y="82"/>
                </a:moveTo>
                <a:cubicBezTo>
                  <a:pt x="1798" y="82"/>
                  <a:pt x="1799" y="82"/>
                  <a:pt x="1799" y="82"/>
                </a:cubicBezTo>
                <a:cubicBezTo>
                  <a:pt x="1799" y="82"/>
                  <a:pt x="1799" y="81"/>
                  <a:pt x="1800" y="81"/>
                </a:cubicBezTo>
                <a:cubicBezTo>
                  <a:pt x="1800" y="80"/>
                  <a:pt x="1799" y="79"/>
                  <a:pt x="1799" y="78"/>
                </a:cubicBezTo>
                <a:cubicBezTo>
                  <a:pt x="1798" y="76"/>
                  <a:pt x="1797" y="74"/>
                  <a:pt x="1795" y="74"/>
                </a:cubicBezTo>
                <a:cubicBezTo>
                  <a:pt x="1794" y="73"/>
                  <a:pt x="1794" y="73"/>
                  <a:pt x="1793" y="73"/>
                </a:cubicBezTo>
                <a:cubicBezTo>
                  <a:pt x="1793" y="72"/>
                  <a:pt x="1792" y="72"/>
                  <a:pt x="1792" y="73"/>
                </a:cubicBezTo>
                <a:cubicBezTo>
                  <a:pt x="1792" y="73"/>
                  <a:pt x="1792" y="74"/>
                  <a:pt x="1792" y="74"/>
                </a:cubicBezTo>
                <a:cubicBezTo>
                  <a:pt x="1794" y="77"/>
                  <a:pt x="1796" y="79"/>
                  <a:pt x="1798" y="82"/>
                </a:cubicBezTo>
                <a:close/>
                <a:moveTo>
                  <a:pt x="591" y="169"/>
                </a:moveTo>
                <a:cubicBezTo>
                  <a:pt x="592" y="169"/>
                  <a:pt x="593" y="168"/>
                  <a:pt x="594" y="168"/>
                </a:cubicBezTo>
                <a:cubicBezTo>
                  <a:pt x="594" y="168"/>
                  <a:pt x="594" y="167"/>
                  <a:pt x="595" y="166"/>
                </a:cubicBezTo>
                <a:cubicBezTo>
                  <a:pt x="595" y="166"/>
                  <a:pt x="594" y="166"/>
                  <a:pt x="594" y="166"/>
                </a:cubicBezTo>
                <a:cubicBezTo>
                  <a:pt x="592" y="165"/>
                  <a:pt x="589" y="165"/>
                  <a:pt x="587" y="166"/>
                </a:cubicBezTo>
                <a:cubicBezTo>
                  <a:pt x="585" y="166"/>
                  <a:pt x="584" y="167"/>
                  <a:pt x="584" y="169"/>
                </a:cubicBezTo>
                <a:cubicBezTo>
                  <a:pt x="586" y="169"/>
                  <a:pt x="589" y="170"/>
                  <a:pt x="591" y="169"/>
                </a:cubicBezTo>
                <a:close/>
                <a:moveTo>
                  <a:pt x="571" y="139"/>
                </a:moveTo>
                <a:cubicBezTo>
                  <a:pt x="572" y="139"/>
                  <a:pt x="574" y="139"/>
                  <a:pt x="575" y="137"/>
                </a:cubicBezTo>
                <a:cubicBezTo>
                  <a:pt x="575" y="136"/>
                  <a:pt x="575" y="135"/>
                  <a:pt x="575" y="133"/>
                </a:cubicBezTo>
                <a:cubicBezTo>
                  <a:pt x="574" y="133"/>
                  <a:pt x="574" y="133"/>
                  <a:pt x="573" y="133"/>
                </a:cubicBezTo>
                <a:cubicBezTo>
                  <a:pt x="571" y="133"/>
                  <a:pt x="570" y="135"/>
                  <a:pt x="569" y="136"/>
                </a:cubicBezTo>
                <a:cubicBezTo>
                  <a:pt x="569" y="137"/>
                  <a:pt x="570" y="139"/>
                  <a:pt x="571" y="139"/>
                </a:cubicBezTo>
                <a:close/>
                <a:moveTo>
                  <a:pt x="1159" y="147"/>
                </a:moveTo>
                <a:cubicBezTo>
                  <a:pt x="1159" y="147"/>
                  <a:pt x="1159" y="148"/>
                  <a:pt x="1159" y="148"/>
                </a:cubicBezTo>
                <a:cubicBezTo>
                  <a:pt x="1159" y="152"/>
                  <a:pt x="1161" y="155"/>
                  <a:pt x="1164" y="157"/>
                </a:cubicBezTo>
                <a:cubicBezTo>
                  <a:pt x="1165" y="157"/>
                  <a:pt x="1165" y="157"/>
                  <a:pt x="1165" y="157"/>
                </a:cubicBezTo>
                <a:cubicBezTo>
                  <a:pt x="1165" y="157"/>
                  <a:pt x="1165" y="156"/>
                  <a:pt x="1165" y="156"/>
                </a:cubicBezTo>
                <a:cubicBezTo>
                  <a:pt x="1164" y="153"/>
                  <a:pt x="1162" y="150"/>
                  <a:pt x="1160" y="147"/>
                </a:cubicBezTo>
                <a:cubicBezTo>
                  <a:pt x="1160" y="147"/>
                  <a:pt x="1160" y="147"/>
                  <a:pt x="1159" y="147"/>
                </a:cubicBezTo>
                <a:close/>
                <a:moveTo>
                  <a:pt x="636" y="349"/>
                </a:moveTo>
                <a:cubicBezTo>
                  <a:pt x="635" y="350"/>
                  <a:pt x="635" y="351"/>
                  <a:pt x="636" y="353"/>
                </a:cubicBezTo>
                <a:cubicBezTo>
                  <a:pt x="637" y="353"/>
                  <a:pt x="637" y="354"/>
                  <a:pt x="637" y="354"/>
                </a:cubicBezTo>
                <a:cubicBezTo>
                  <a:pt x="638" y="355"/>
                  <a:pt x="639" y="355"/>
                  <a:pt x="640" y="354"/>
                </a:cubicBezTo>
                <a:cubicBezTo>
                  <a:pt x="640" y="354"/>
                  <a:pt x="641" y="353"/>
                  <a:pt x="641" y="353"/>
                </a:cubicBezTo>
                <a:cubicBezTo>
                  <a:pt x="641" y="351"/>
                  <a:pt x="641" y="350"/>
                  <a:pt x="640" y="350"/>
                </a:cubicBezTo>
                <a:cubicBezTo>
                  <a:pt x="638" y="349"/>
                  <a:pt x="637" y="348"/>
                  <a:pt x="636" y="349"/>
                </a:cubicBezTo>
                <a:close/>
                <a:moveTo>
                  <a:pt x="580" y="470"/>
                </a:moveTo>
                <a:cubicBezTo>
                  <a:pt x="580" y="470"/>
                  <a:pt x="579" y="471"/>
                  <a:pt x="579" y="472"/>
                </a:cubicBezTo>
                <a:cubicBezTo>
                  <a:pt x="579" y="472"/>
                  <a:pt x="579" y="473"/>
                  <a:pt x="579" y="473"/>
                </a:cubicBezTo>
                <a:cubicBezTo>
                  <a:pt x="581" y="474"/>
                  <a:pt x="582" y="474"/>
                  <a:pt x="583" y="474"/>
                </a:cubicBezTo>
                <a:cubicBezTo>
                  <a:pt x="584" y="474"/>
                  <a:pt x="584" y="475"/>
                  <a:pt x="584" y="474"/>
                </a:cubicBezTo>
                <a:cubicBezTo>
                  <a:pt x="585" y="474"/>
                  <a:pt x="585" y="474"/>
                  <a:pt x="586" y="474"/>
                </a:cubicBezTo>
                <a:cubicBezTo>
                  <a:pt x="586" y="473"/>
                  <a:pt x="586" y="472"/>
                  <a:pt x="586" y="471"/>
                </a:cubicBezTo>
                <a:cubicBezTo>
                  <a:pt x="584" y="470"/>
                  <a:pt x="582" y="469"/>
                  <a:pt x="580" y="470"/>
                </a:cubicBezTo>
                <a:close/>
                <a:moveTo>
                  <a:pt x="2006" y="400"/>
                </a:moveTo>
                <a:cubicBezTo>
                  <a:pt x="2004" y="399"/>
                  <a:pt x="2003" y="400"/>
                  <a:pt x="2002" y="401"/>
                </a:cubicBezTo>
                <a:cubicBezTo>
                  <a:pt x="2001" y="403"/>
                  <a:pt x="2002" y="404"/>
                  <a:pt x="2004" y="404"/>
                </a:cubicBezTo>
                <a:cubicBezTo>
                  <a:pt x="2004" y="405"/>
                  <a:pt x="2005" y="405"/>
                  <a:pt x="2005" y="405"/>
                </a:cubicBezTo>
                <a:cubicBezTo>
                  <a:pt x="2006" y="405"/>
                  <a:pt x="2007" y="404"/>
                  <a:pt x="2007" y="404"/>
                </a:cubicBezTo>
                <a:cubicBezTo>
                  <a:pt x="2008" y="402"/>
                  <a:pt x="2007" y="400"/>
                  <a:pt x="2006" y="400"/>
                </a:cubicBezTo>
                <a:close/>
                <a:moveTo>
                  <a:pt x="2071" y="1220"/>
                </a:moveTo>
                <a:cubicBezTo>
                  <a:pt x="2070" y="1220"/>
                  <a:pt x="2070" y="1221"/>
                  <a:pt x="2070" y="1221"/>
                </a:cubicBezTo>
                <a:cubicBezTo>
                  <a:pt x="2070" y="1221"/>
                  <a:pt x="2071" y="1222"/>
                  <a:pt x="2071" y="1222"/>
                </a:cubicBezTo>
                <a:cubicBezTo>
                  <a:pt x="2072" y="1222"/>
                  <a:pt x="2073" y="1222"/>
                  <a:pt x="2074" y="1222"/>
                </a:cubicBezTo>
                <a:cubicBezTo>
                  <a:pt x="2075" y="1222"/>
                  <a:pt x="2075" y="1222"/>
                  <a:pt x="2076" y="1222"/>
                </a:cubicBezTo>
                <a:cubicBezTo>
                  <a:pt x="2076" y="1222"/>
                  <a:pt x="2077" y="1222"/>
                  <a:pt x="2077" y="1222"/>
                </a:cubicBezTo>
                <a:cubicBezTo>
                  <a:pt x="2077" y="1222"/>
                  <a:pt x="2078" y="1221"/>
                  <a:pt x="2078" y="1221"/>
                </a:cubicBezTo>
                <a:cubicBezTo>
                  <a:pt x="2078" y="1220"/>
                  <a:pt x="2078" y="1220"/>
                  <a:pt x="2077" y="1219"/>
                </a:cubicBezTo>
                <a:cubicBezTo>
                  <a:pt x="2075" y="1218"/>
                  <a:pt x="2073" y="1218"/>
                  <a:pt x="2071" y="1220"/>
                </a:cubicBezTo>
                <a:close/>
                <a:moveTo>
                  <a:pt x="1534" y="208"/>
                </a:moveTo>
                <a:cubicBezTo>
                  <a:pt x="1534" y="208"/>
                  <a:pt x="1533" y="208"/>
                  <a:pt x="1533" y="208"/>
                </a:cubicBezTo>
                <a:cubicBezTo>
                  <a:pt x="1531" y="209"/>
                  <a:pt x="1530" y="212"/>
                  <a:pt x="1532" y="213"/>
                </a:cubicBezTo>
                <a:cubicBezTo>
                  <a:pt x="1533" y="214"/>
                  <a:pt x="1534" y="215"/>
                  <a:pt x="1535" y="214"/>
                </a:cubicBezTo>
                <a:cubicBezTo>
                  <a:pt x="1536" y="214"/>
                  <a:pt x="1536" y="214"/>
                  <a:pt x="1537" y="213"/>
                </a:cubicBezTo>
                <a:cubicBezTo>
                  <a:pt x="1537" y="211"/>
                  <a:pt x="1536" y="209"/>
                  <a:pt x="1534" y="208"/>
                </a:cubicBezTo>
                <a:close/>
                <a:moveTo>
                  <a:pt x="2087" y="963"/>
                </a:moveTo>
                <a:cubicBezTo>
                  <a:pt x="2087" y="963"/>
                  <a:pt x="2086" y="963"/>
                  <a:pt x="2086" y="963"/>
                </a:cubicBezTo>
                <a:cubicBezTo>
                  <a:pt x="2085" y="965"/>
                  <a:pt x="2084" y="967"/>
                  <a:pt x="2084" y="970"/>
                </a:cubicBezTo>
                <a:cubicBezTo>
                  <a:pt x="2084" y="970"/>
                  <a:pt x="2085" y="971"/>
                  <a:pt x="2085" y="971"/>
                </a:cubicBezTo>
                <a:cubicBezTo>
                  <a:pt x="2085" y="971"/>
                  <a:pt x="2085" y="971"/>
                  <a:pt x="2086" y="971"/>
                </a:cubicBezTo>
                <a:cubicBezTo>
                  <a:pt x="2088" y="970"/>
                  <a:pt x="2089" y="967"/>
                  <a:pt x="2088" y="964"/>
                </a:cubicBezTo>
                <a:cubicBezTo>
                  <a:pt x="2088" y="963"/>
                  <a:pt x="2088" y="963"/>
                  <a:pt x="2087" y="963"/>
                </a:cubicBezTo>
                <a:close/>
                <a:moveTo>
                  <a:pt x="2059" y="1011"/>
                </a:moveTo>
                <a:cubicBezTo>
                  <a:pt x="2060" y="1011"/>
                  <a:pt x="2061" y="1010"/>
                  <a:pt x="2062" y="1009"/>
                </a:cubicBezTo>
                <a:cubicBezTo>
                  <a:pt x="2063" y="1008"/>
                  <a:pt x="2062" y="1007"/>
                  <a:pt x="2061" y="1007"/>
                </a:cubicBezTo>
                <a:cubicBezTo>
                  <a:pt x="2061" y="1006"/>
                  <a:pt x="2060" y="1006"/>
                  <a:pt x="2059" y="1006"/>
                </a:cubicBezTo>
                <a:cubicBezTo>
                  <a:pt x="2058" y="1006"/>
                  <a:pt x="2057" y="1006"/>
                  <a:pt x="2056" y="1007"/>
                </a:cubicBezTo>
                <a:cubicBezTo>
                  <a:pt x="2055" y="1007"/>
                  <a:pt x="2055" y="1007"/>
                  <a:pt x="2055" y="1008"/>
                </a:cubicBezTo>
                <a:cubicBezTo>
                  <a:pt x="2055" y="1008"/>
                  <a:pt x="2055" y="1009"/>
                  <a:pt x="2055" y="1009"/>
                </a:cubicBezTo>
                <a:cubicBezTo>
                  <a:pt x="2056" y="1010"/>
                  <a:pt x="2058" y="1010"/>
                  <a:pt x="2059" y="1011"/>
                </a:cubicBezTo>
                <a:close/>
                <a:moveTo>
                  <a:pt x="141" y="334"/>
                </a:moveTo>
                <a:cubicBezTo>
                  <a:pt x="139" y="336"/>
                  <a:pt x="137" y="337"/>
                  <a:pt x="137" y="339"/>
                </a:cubicBezTo>
                <a:cubicBezTo>
                  <a:pt x="139" y="339"/>
                  <a:pt x="141" y="340"/>
                  <a:pt x="143" y="339"/>
                </a:cubicBezTo>
                <a:cubicBezTo>
                  <a:pt x="143" y="339"/>
                  <a:pt x="144" y="338"/>
                  <a:pt x="144" y="338"/>
                </a:cubicBezTo>
                <a:cubicBezTo>
                  <a:pt x="145" y="337"/>
                  <a:pt x="144" y="336"/>
                  <a:pt x="144" y="335"/>
                </a:cubicBezTo>
                <a:cubicBezTo>
                  <a:pt x="143" y="334"/>
                  <a:pt x="141" y="334"/>
                  <a:pt x="141" y="334"/>
                </a:cubicBezTo>
                <a:close/>
                <a:moveTo>
                  <a:pt x="137" y="339"/>
                </a:moveTo>
                <a:cubicBezTo>
                  <a:pt x="136" y="340"/>
                  <a:pt x="134" y="341"/>
                  <a:pt x="133" y="340"/>
                </a:cubicBezTo>
                <a:cubicBezTo>
                  <a:pt x="131" y="340"/>
                  <a:pt x="130" y="340"/>
                  <a:pt x="129" y="342"/>
                </a:cubicBezTo>
                <a:cubicBezTo>
                  <a:pt x="129" y="342"/>
                  <a:pt x="129" y="343"/>
                  <a:pt x="128" y="343"/>
                </a:cubicBezTo>
                <a:cubicBezTo>
                  <a:pt x="128" y="343"/>
                  <a:pt x="128" y="343"/>
                  <a:pt x="127" y="343"/>
                </a:cubicBezTo>
                <a:cubicBezTo>
                  <a:pt x="121" y="344"/>
                  <a:pt x="120" y="345"/>
                  <a:pt x="120" y="351"/>
                </a:cubicBezTo>
                <a:cubicBezTo>
                  <a:pt x="120" y="352"/>
                  <a:pt x="120" y="353"/>
                  <a:pt x="121" y="353"/>
                </a:cubicBezTo>
                <a:cubicBezTo>
                  <a:pt x="122" y="354"/>
                  <a:pt x="122" y="355"/>
                  <a:pt x="122" y="355"/>
                </a:cubicBezTo>
                <a:cubicBezTo>
                  <a:pt x="123" y="356"/>
                  <a:pt x="124" y="356"/>
                  <a:pt x="124" y="356"/>
                </a:cubicBezTo>
                <a:cubicBezTo>
                  <a:pt x="127" y="353"/>
                  <a:pt x="130" y="351"/>
                  <a:pt x="134" y="349"/>
                </a:cubicBezTo>
                <a:cubicBezTo>
                  <a:pt x="136" y="349"/>
                  <a:pt x="137" y="347"/>
                  <a:pt x="139" y="346"/>
                </a:cubicBezTo>
                <a:cubicBezTo>
                  <a:pt x="140" y="345"/>
                  <a:pt x="140" y="344"/>
                  <a:pt x="140" y="342"/>
                </a:cubicBezTo>
                <a:cubicBezTo>
                  <a:pt x="140" y="341"/>
                  <a:pt x="139" y="341"/>
                  <a:pt x="138" y="340"/>
                </a:cubicBezTo>
                <a:cubicBezTo>
                  <a:pt x="138" y="340"/>
                  <a:pt x="137" y="339"/>
                  <a:pt x="137" y="339"/>
                </a:cubicBezTo>
                <a:cubicBezTo>
                  <a:pt x="137" y="339"/>
                  <a:pt x="137" y="339"/>
                  <a:pt x="137" y="339"/>
                </a:cubicBezTo>
                <a:cubicBezTo>
                  <a:pt x="137" y="339"/>
                  <a:pt x="137" y="339"/>
                  <a:pt x="137" y="339"/>
                </a:cubicBezTo>
                <a:close/>
                <a:moveTo>
                  <a:pt x="2249" y="1366"/>
                </a:moveTo>
                <a:cubicBezTo>
                  <a:pt x="2248" y="1368"/>
                  <a:pt x="2247" y="1369"/>
                  <a:pt x="2247" y="1372"/>
                </a:cubicBezTo>
                <a:cubicBezTo>
                  <a:pt x="2247" y="1372"/>
                  <a:pt x="2247" y="1372"/>
                  <a:pt x="2247" y="1372"/>
                </a:cubicBezTo>
                <a:cubicBezTo>
                  <a:pt x="2248" y="1372"/>
                  <a:pt x="2250" y="1372"/>
                  <a:pt x="2251" y="1371"/>
                </a:cubicBezTo>
                <a:cubicBezTo>
                  <a:pt x="2252" y="1371"/>
                  <a:pt x="2252" y="1369"/>
                  <a:pt x="2251" y="1367"/>
                </a:cubicBezTo>
                <a:cubicBezTo>
                  <a:pt x="2251" y="1366"/>
                  <a:pt x="2250" y="1366"/>
                  <a:pt x="2249" y="1366"/>
                </a:cubicBezTo>
                <a:close/>
                <a:moveTo>
                  <a:pt x="673" y="843"/>
                </a:moveTo>
                <a:cubicBezTo>
                  <a:pt x="673" y="845"/>
                  <a:pt x="673" y="846"/>
                  <a:pt x="675" y="846"/>
                </a:cubicBezTo>
                <a:cubicBezTo>
                  <a:pt x="676" y="846"/>
                  <a:pt x="677" y="845"/>
                  <a:pt x="678" y="843"/>
                </a:cubicBezTo>
                <a:cubicBezTo>
                  <a:pt x="678" y="842"/>
                  <a:pt x="677" y="840"/>
                  <a:pt x="675" y="840"/>
                </a:cubicBezTo>
                <a:cubicBezTo>
                  <a:pt x="674" y="840"/>
                  <a:pt x="673" y="841"/>
                  <a:pt x="673" y="842"/>
                </a:cubicBezTo>
                <a:cubicBezTo>
                  <a:pt x="673" y="842"/>
                  <a:pt x="673" y="843"/>
                  <a:pt x="673" y="843"/>
                </a:cubicBezTo>
                <a:close/>
                <a:moveTo>
                  <a:pt x="1377" y="76"/>
                </a:moveTo>
                <a:cubicBezTo>
                  <a:pt x="1378" y="75"/>
                  <a:pt x="1379" y="75"/>
                  <a:pt x="1379" y="74"/>
                </a:cubicBezTo>
                <a:cubicBezTo>
                  <a:pt x="1379" y="73"/>
                  <a:pt x="1379" y="71"/>
                  <a:pt x="1377" y="71"/>
                </a:cubicBezTo>
                <a:cubicBezTo>
                  <a:pt x="1376" y="70"/>
                  <a:pt x="1375" y="71"/>
                  <a:pt x="1374" y="71"/>
                </a:cubicBezTo>
                <a:cubicBezTo>
                  <a:pt x="1372" y="72"/>
                  <a:pt x="1372" y="74"/>
                  <a:pt x="1374" y="75"/>
                </a:cubicBezTo>
                <a:cubicBezTo>
                  <a:pt x="1375" y="76"/>
                  <a:pt x="1376" y="76"/>
                  <a:pt x="1377" y="76"/>
                </a:cubicBezTo>
                <a:close/>
                <a:moveTo>
                  <a:pt x="1501" y="826"/>
                </a:moveTo>
                <a:cubicBezTo>
                  <a:pt x="1500" y="826"/>
                  <a:pt x="1500" y="826"/>
                  <a:pt x="1500" y="826"/>
                </a:cubicBezTo>
                <a:cubicBezTo>
                  <a:pt x="1499" y="826"/>
                  <a:pt x="1498" y="827"/>
                  <a:pt x="1498" y="827"/>
                </a:cubicBezTo>
                <a:cubicBezTo>
                  <a:pt x="1497" y="828"/>
                  <a:pt x="1499" y="830"/>
                  <a:pt x="1500" y="830"/>
                </a:cubicBezTo>
                <a:cubicBezTo>
                  <a:pt x="1501" y="830"/>
                  <a:pt x="1503" y="830"/>
                  <a:pt x="1504" y="828"/>
                </a:cubicBezTo>
                <a:cubicBezTo>
                  <a:pt x="1504" y="827"/>
                  <a:pt x="1504" y="827"/>
                  <a:pt x="1504" y="826"/>
                </a:cubicBezTo>
                <a:cubicBezTo>
                  <a:pt x="1503" y="826"/>
                  <a:pt x="1501" y="826"/>
                  <a:pt x="1501" y="826"/>
                </a:cubicBezTo>
                <a:close/>
                <a:moveTo>
                  <a:pt x="664" y="268"/>
                </a:moveTo>
                <a:cubicBezTo>
                  <a:pt x="664" y="269"/>
                  <a:pt x="663" y="269"/>
                  <a:pt x="663" y="269"/>
                </a:cubicBezTo>
                <a:cubicBezTo>
                  <a:pt x="661" y="270"/>
                  <a:pt x="659" y="270"/>
                  <a:pt x="658" y="272"/>
                </a:cubicBezTo>
                <a:cubicBezTo>
                  <a:pt x="658" y="272"/>
                  <a:pt x="658" y="273"/>
                  <a:pt x="658" y="274"/>
                </a:cubicBezTo>
                <a:cubicBezTo>
                  <a:pt x="658" y="274"/>
                  <a:pt x="658" y="274"/>
                  <a:pt x="659" y="274"/>
                </a:cubicBezTo>
                <a:cubicBezTo>
                  <a:pt x="660" y="274"/>
                  <a:pt x="661" y="274"/>
                  <a:pt x="661" y="274"/>
                </a:cubicBezTo>
                <a:cubicBezTo>
                  <a:pt x="663" y="273"/>
                  <a:pt x="664" y="272"/>
                  <a:pt x="665" y="271"/>
                </a:cubicBezTo>
                <a:cubicBezTo>
                  <a:pt x="666" y="270"/>
                  <a:pt x="666" y="269"/>
                  <a:pt x="666" y="269"/>
                </a:cubicBezTo>
                <a:cubicBezTo>
                  <a:pt x="665" y="268"/>
                  <a:pt x="665" y="268"/>
                  <a:pt x="664" y="268"/>
                </a:cubicBezTo>
                <a:close/>
                <a:moveTo>
                  <a:pt x="2319" y="1039"/>
                </a:moveTo>
                <a:cubicBezTo>
                  <a:pt x="2318" y="1038"/>
                  <a:pt x="2317" y="1037"/>
                  <a:pt x="2316" y="1036"/>
                </a:cubicBezTo>
                <a:cubicBezTo>
                  <a:pt x="2315" y="1036"/>
                  <a:pt x="2315" y="1036"/>
                  <a:pt x="2315" y="1037"/>
                </a:cubicBezTo>
                <a:cubicBezTo>
                  <a:pt x="2314" y="1038"/>
                  <a:pt x="2315" y="1040"/>
                  <a:pt x="2315" y="1041"/>
                </a:cubicBezTo>
                <a:cubicBezTo>
                  <a:pt x="2315" y="1042"/>
                  <a:pt x="2316" y="1042"/>
                  <a:pt x="2318" y="1042"/>
                </a:cubicBezTo>
                <a:cubicBezTo>
                  <a:pt x="2319" y="1041"/>
                  <a:pt x="2319" y="1040"/>
                  <a:pt x="2319" y="1039"/>
                </a:cubicBezTo>
                <a:close/>
                <a:moveTo>
                  <a:pt x="685" y="294"/>
                </a:moveTo>
                <a:cubicBezTo>
                  <a:pt x="685" y="294"/>
                  <a:pt x="686" y="293"/>
                  <a:pt x="686" y="293"/>
                </a:cubicBezTo>
                <a:cubicBezTo>
                  <a:pt x="686" y="292"/>
                  <a:pt x="686" y="292"/>
                  <a:pt x="686" y="291"/>
                </a:cubicBezTo>
                <a:cubicBezTo>
                  <a:pt x="685" y="290"/>
                  <a:pt x="683" y="290"/>
                  <a:pt x="682" y="290"/>
                </a:cubicBezTo>
                <a:cubicBezTo>
                  <a:pt x="681" y="290"/>
                  <a:pt x="680" y="290"/>
                  <a:pt x="680" y="291"/>
                </a:cubicBezTo>
                <a:cubicBezTo>
                  <a:pt x="680" y="292"/>
                  <a:pt x="680" y="293"/>
                  <a:pt x="681" y="293"/>
                </a:cubicBezTo>
                <a:cubicBezTo>
                  <a:pt x="682" y="294"/>
                  <a:pt x="683" y="295"/>
                  <a:pt x="685" y="294"/>
                </a:cubicBezTo>
                <a:close/>
                <a:moveTo>
                  <a:pt x="2282" y="993"/>
                </a:moveTo>
                <a:cubicBezTo>
                  <a:pt x="2282" y="993"/>
                  <a:pt x="2282" y="992"/>
                  <a:pt x="2282" y="992"/>
                </a:cubicBezTo>
                <a:cubicBezTo>
                  <a:pt x="2283" y="992"/>
                  <a:pt x="2283" y="992"/>
                  <a:pt x="2283" y="992"/>
                </a:cubicBezTo>
                <a:cubicBezTo>
                  <a:pt x="2282" y="991"/>
                  <a:pt x="2281" y="990"/>
                  <a:pt x="2281" y="989"/>
                </a:cubicBezTo>
                <a:cubicBezTo>
                  <a:pt x="2281" y="989"/>
                  <a:pt x="2281" y="989"/>
                  <a:pt x="2281" y="989"/>
                </a:cubicBezTo>
                <a:cubicBezTo>
                  <a:pt x="2280" y="988"/>
                  <a:pt x="2279" y="987"/>
                  <a:pt x="2278" y="986"/>
                </a:cubicBezTo>
                <a:cubicBezTo>
                  <a:pt x="2278" y="985"/>
                  <a:pt x="2277" y="985"/>
                  <a:pt x="2277" y="985"/>
                </a:cubicBezTo>
                <a:cubicBezTo>
                  <a:pt x="2277" y="985"/>
                  <a:pt x="2276" y="987"/>
                  <a:pt x="2277" y="987"/>
                </a:cubicBezTo>
                <a:cubicBezTo>
                  <a:pt x="2278" y="990"/>
                  <a:pt x="2279" y="991"/>
                  <a:pt x="2282" y="993"/>
                </a:cubicBezTo>
                <a:close/>
                <a:moveTo>
                  <a:pt x="1353" y="91"/>
                </a:moveTo>
                <a:cubicBezTo>
                  <a:pt x="1352" y="91"/>
                  <a:pt x="1351" y="90"/>
                  <a:pt x="1350" y="90"/>
                </a:cubicBezTo>
                <a:cubicBezTo>
                  <a:pt x="1350" y="90"/>
                  <a:pt x="1349" y="91"/>
                  <a:pt x="1349" y="91"/>
                </a:cubicBezTo>
                <a:cubicBezTo>
                  <a:pt x="1348" y="91"/>
                  <a:pt x="1348" y="92"/>
                  <a:pt x="1348" y="92"/>
                </a:cubicBezTo>
                <a:cubicBezTo>
                  <a:pt x="1347" y="93"/>
                  <a:pt x="1348" y="93"/>
                  <a:pt x="1348" y="93"/>
                </a:cubicBezTo>
                <a:cubicBezTo>
                  <a:pt x="1351" y="93"/>
                  <a:pt x="1353" y="94"/>
                  <a:pt x="1355" y="95"/>
                </a:cubicBezTo>
                <a:cubicBezTo>
                  <a:pt x="1355" y="94"/>
                  <a:pt x="1355" y="94"/>
                  <a:pt x="1355" y="93"/>
                </a:cubicBezTo>
                <a:cubicBezTo>
                  <a:pt x="1354" y="91"/>
                  <a:pt x="1354" y="91"/>
                  <a:pt x="1353" y="91"/>
                </a:cubicBezTo>
                <a:close/>
                <a:moveTo>
                  <a:pt x="1355" y="95"/>
                </a:moveTo>
                <a:cubicBezTo>
                  <a:pt x="1355" y="95"/>
                  <a:pt x="1355" y="95"/>
                  <a:pt x="1355" y="95"/>
                </a:cubicBezTo>
                <a:cubicBezTo>
                  <a:pt x="1355" y="95"/>
                  <a:pt x="1355" y="95"/>
                  <a:pt x="1355" y="95"/>
                </a:cubicBezTo>
                <a:cubicBezTo>
                  <a:pt x="1355" y="95"/>
                  <a:pt x="1355" y="95"/>
                  <a:pt x="1355" y="95"/>
                </a:cubicBezTo>
                <a:cubicBezTo>
                  <a:pt x="1355" y="95"/>
                  <a:pt x="1355" y="95"/>
                  <a:pt x="1355" y="95"/>
                </a:cubicBezTo>
                <a:close/>
                <a:moveTo>
                  <a:pt x="1580" y="118"/>
                </a:moveTo>
                <a:cubicBezTo>
                  <a:pt x="1582" y="118"/>
                  <a:pt x="1584" y="116"/>
                  <a:pt x="1584" y="114"/>
                </a:cubicBezTo>
                <a:cubicBezTo>
                  <a:pt x="1584" y="114"/>
                  <a:pt x="1584" y="113"/>
                  <a:pt x="1583" y="113"/>
                </a:cubicBezTo>
                <a:cubicBezTo>
                  <a:pt x="1583" y="113"/>
                  <a:pt x="1583" y="113"/>
                  <a:pt x="1583" y="113"/>
                </a:cubicBezTo>
                <a:cubicBezTo>
                  <a:pt x="1582" y="113"/>
                  <a:pt x="1580" y="114"/>
                  <a:pt x="1579" y="115"/>
                </a:cubicBezTo>
                <a:cubicBezTo>
                  <a:pt x="1579" y="115"/>
                  <a:pt x="1579" y="116"/>
                  <a:pt x="1579" y="117"/>
                </a:cubicBezTo>
                <a:cubicBezTo>
                  <a:pt x="1579" y="117"/>
                  <a:pt x="1579" y="118"/>
                  <a:pt x="1580" y="118"/>
                </a:cubicBezTo>
                <a:close/>
                <a:moveTo>
                  <a:pt x="1624" y="77"/>
                </a:moveTo>
                <a:cubicBezTo>
                  <a:pt x="1624" y="77"/>
                  <a:pt x="1624" y="77"/>
                  <a:pt x="1624" y="77"/>
                </a:cubicBezTo>
                <a:cubicBezTo>
                  <a:pt x="1624" y="76"/>
                  <a:pt x="1624" y="76"/>
                  <a:pt x="1623" y="75"/>
                </a:cubicBezTo>
                <a:cubicBezTo>
                  <a:pt x="1621" y="75"/>
                  <a:pt x="1619" y="76"/>
                  <a:pt x="1617" y="75"/>
                </a:cubicBezTo>
                <a:cubicBezTo>
                  <a:pt x="1617" y="75"/>
                  <a:pt x="1616" y="75"/>
                  <a:pt x="1616" y="76"/>
                </a:cubicBezTo>
                <a:cubicBezTo>
                  <a:pt x="1616" y="76"/>
                  <a:pt x="1616" y="76"/>
                  <a:pt x="1616" y="76"/>
                </a:cubicBezTo>
                <a:cubicBezTo>
                  <a:pt x="1618" y="79"/>
                  <a:pt x="1621" y="79"/>
                  <a:pt x="1624" y="77"/>
                </a:cubicBezTo>
                <a:close/>
                <a:moveTo>
                  <a:pt x="761" y="1154"/>
                </a:moveTo>
                <a:cubicBezTo>
                  <a:pt x="761" y="1154"/>
                  <a:pt x="761" y="1154"/>
                  <a:pt x="761" y="1154"/>
                </a:cubicBezTo>
                <a:cubicBezTo>
                  <a:pt x="761" y="1154"/>
                  <a:pt x="761" y="1154"/>
                  <a:pt x="761" y="1154"/>
                </a:cubicBezTo>
                <a:cubicBezTo>
                  <a:pt x="761" y="1154"/>
                  <a:pt x="761" y="1154"/>
                  <a:pt x="761" y="1154"/>
                </a:cubicBezTo>
                <a:cubicBezTo>
                  <a:pt x="761" y="1154"/>
                  <a:pt x="761" y="1154"/>
                  <a:pt x="761" y="1154"/>
                </a:cubicBezTo>
                <a:close/>
                <a:moveTo>
                  <a:pt x="755" y="1157"/>
                </a:moveTo>
                <a:cubicBezTo>
                  <a:pt x="755" y="1158"/>
                  <a:pt x="754" y="1159"/>
                  <a:pt x="753" y="1160"/>
                </a:cubicBezTo>
                <a:cubicBezTo>
                  <a:pt x="752" y="1161"/>
                  <a:pt x="752" y="1162"/>
                  <a:pt x="752" y="1162"/>
                </a:cubicBezTo>
                <a:cubicBezTo>
                  <a:pt x="757" y="1162"/>
                  <a:pt x="759" y="1159"/>
                  <a:pt x="761" y="1155"/>
                </a:cubicBezTo>
                <a:cubicBezTo>
                  <a:pt x="761" y="1154"/>
                  <a:pt x="761" y="1154"/>
                  <a:pt x="761" y="1154"/>
                </a:cubicBezTo>
                <a:cubicBezTo>
                  <a:pt x="760" y="1154"/>
                  <a:pt x="759" y="1154"/>
                  <a:pt x="759" y="1155"/>
                </a:cubicBezTo>
                <a:cubicBezTo>
                  <a:pt x="757" y="1156"/>
                  <a:pt x="756" y="1156"/>
                  <a:pt x="755" y="1157"/>
                </a:cubicBezTo>
                <a:close/>
                <a:moveTo>
                  <a:pt x="755" y="1157"/>
                </a:moveTo>
                <a:cubicBezTo>
                  <a:pt x="755" y="1157"/>
                  <a:pt x="756" y="1157"/>
                  <a:pt x="756" y="1157"/>
                </a:cubicBezTo>
                <a:cubicBezTo>
                  <a:pt x="755" y="1157"/>
                  <a:pt x="755" y="1157"/>
                  <a:pt x="755" y="1157"/>
                </a:cubicBezTo>
                <a:cubicBezTo>
                  <a:pt x="755" y="1157"/>
                  <a:pt x="755" y="1157"/>
                  <a:pt x="755" y="1157"/>
                </a:cubicBezTo>
                <a:cubicBezTo>
                  <a:pt x="755" y="1157"/>
                  <a:pt x="755" y="1157"/>
                  <a:pt x="755" y="1157"/>
                </a:cubicBezTo>
                <a:close/>
                <a:moveTo>
                  <a:pt x="922" y="39"/>
                </a:moveTo>
                <a:cubicBezTo>
                  <a:pt x="923" y="39"/>
                  <a:pt x="923" y="39"/>
                  <a:pt x="924" y="39"/>
                </a:cubicBezTo>
                <a:cubicBezTo>
                  <a:pt x="924" y="39"/>
                  <a:pt x="925" y="38"/>
                  <a:pt x="925" y="38"/>
                </a:cubicBezTo>
                <a:cubicBezTo>
                  <a:pt x="926" y="36"/>
                  <a:pt x="925" y="35"/>
                  <a:pt x="924" y="35"/>
                </a:cubicBezTo>
                <a:cubicBezTo>
                  <a:pt x="923" y="34"/>
                  <a:pt x="922" y="35"/>
                  <a:pt x="921" y="36"/>
                </a:cubicBezTo>
                <a:cubicBezTo>
                  <a:pt x="921" y="37"/>
                  <a:pt x="921" y="38"/>
                  <a:pt x="922" y="39"/>
                </a:cubicBezTo>
                <a:close/>
                <a:moveTo>
                  <a:pt x="2020" y="936"/>
                </a:moveTo>
                <a:cubicBezTo>
                  <a:pt x="2021" y="936"/>
                  <a:pt x="2022" y="936"/>
                  <a:pt x="2023" y="936"/>
                </a:cubicBezTo>
                <a:cubicBezTo>
                  <a:pt x="2023" y="936"/>
                  <a:pt x="2024" y="936"/>
                  <a:pt x="2024" y="935"/>
                </a:cubicBezTo>
                <a:cubicBezTo>
                  <a:pt x="2024" y="935"/>
                  <a:pt x="2024" y="935"/>
                  <a:pt x="2023" y="935"/>
                </a:cubicBezTo>
                <a:cubicBezTo>
                  <a:pt x="2021" y="935"/>
                  <a:pt x="2018" y="934"/>
                  <a:pt x="2016" y="934"/>
                </a:cubicBezTo>
                <a:cubicBezTo>
                  <a:pt x="2015" y="934"/>
                  <a:pt x="2015" y="935"/>
                  <a:pt x="2015" y="935"/>
                </a:cubicBezTo>
                <a:cubicBezTo>
                  <a:pt x="2014" y="936"/>
                  <a:pt x="2015" y="936"/>
                  <a:pt x="2015" y="936"/>
                </a:cubicBezTo>
                <a:cubicBezTo>
                  <a:pt x="2017" y="936"/>
                  <a:pt x="2018" y="936"/>
                  <a:pt x="2020" y="936"/>
                </a:cubicBezTo>
                <a:cubicBezTo>
                  <a:pt x="2020" y="936"/>
                  <a:pt x="2020" y="936"/>
                  <a:pt x="2020" y="936"/>
                </a:cubicBezTo>
                <a:close/>
                <a:moveTo>
                  <a:pt x="2275" y="995"/>
                </a:moveTo>
                <a:cubicBezTo>
                  <a:pt x="2275" y="995"/>
                  <a:pt x="2276" y="995"/>
                  <a:pt x="2276" y="994"/>
                </a:cubicBezTo>
                <a:cubicBezTo>
                  <a:pt x="2276" y="994"/>
                  <a:pt x="2276" y="993"/>
                  <a:pt x="2276" y="993"/>
                </a:cubicBezTo>
                <a:cubicBezTo>
                  <a:pt x="2275" y="992"/>
                  <a:pt x="2273" y="991"/>
                  <a:pt x="2271" y="991"/>
                </a:cubicBezTo>
                <a:cubicBezTo>
                  <a:pt x="2271" y="991"/>
                  <a:pt x="2270" y="991"/>
                  <a:pt x="2270" y="992"/>
                </a:cubicBezTo>
                <a:cubicBezTo>
                  <a:pt x="2269" y="992"/>
                  <a:pt x="2270" y="993"/>
                  <a:pt x="2270" y="994"/>
                </a:cubicBezTo>
                <a:cubicBezTo>
                  <a:pt x="2272" y="995"/>
                  <a:pt x="2273" y="995"/>
                  <a:pt x="2275" y="995"/>
                </a:cubicBezTo>
                <a:close/>
                <a:moveTo>
                  <a:pt x="2107" y="528"/>
                </a:moveTo>
                <a:cubicBezTo>
                  <a:pt x="2106" y="528"/>
                  <a:pt x="2106" y="528"/>
                  <a:pt x="2106" y="528"/>
                </a:cubicBezTo>
                <a:cubicBezTo>
                  <a:pt x="2106" y="528"/>
                  <a:pt x="2106" y="528"/>
                  <a:pt x="2106" y="528"/>
                </a:cubicBezTo>
                <a:cubicBezTo>
                  <a:pt x="2106" y="528"/>
                  <a:pt x="2106" y="528"/>
                  <a:pt x="2107" y="528"/>
                </a:cubicBezTo>
                <a:cubicBezTo>
                  <a:pt x="2107" y="528"/>
                  <a:pt x="2107" y="528"/>
                  <a:pt x="2107" y="528"/>
                </a:cubicBezTo>
                <a:close/>
                <a:moveTo>
                  <a:pt x="2110" y="521"/>
                </a:moveTo>
                <a:cubicBezTo>
                  <a:pt x="2110" y="520"/>
                  <a:pt x="2109" y="520"/>
                  <a:pt x="2109" y="520"/>
                </a:cubicBezTo>
                <a:cubicBezTo>
                  <a:pt x="2108" y="521"/>
                  <a:pt x="2108" y="521"/>
                  <a:pt x="2108" y="522"/>
                </a:cubicBezTo>
                <a:cubicBezTo>
                  <a:pt x="2107" y="524"/>
                  <a:pt x="2106" y="526"/>
                  <a:pt x="2107" y="528"/>
                </a:cubicBezTo>
                <a:cubicBezTo>
                  <a:pt x="2109" y="526"/>
                  <a:pt x="2111" y="524"/>
                  <a:pt x="2111" y="521"/>
                </a:cubicBezTo>
                <a:cubicBezTo>
                  <a:pt x="2111" y="521"/>
                  <a:pt x="2111" y="521"/>
                  <a:pt x="2110" y="521"/>
                </a:cubicBezTo>
                <a:close/>
                <a:moveTo>
                  <a:pt x="1337" y="106"/>
                </a:moveTo>
                <a:cubicBezTo>
                  <a:pt x="1337" y="107"/>
                  <a:pt x="1337" y="108"/>
                  <a:pt x="1337" y="108"/>
                </a:cubicBezTo>
                <a:cubicBezTo>
                  <a:pt x="1338" y="109"/>
                  <a:pt x="1341" y="108"/>
                  <a:pt x="1342" y="107"/>
                </a:cubicBezTo>
                <a:cubicBezTo>
                  <a:pt x="1342" y="107"/>
                  <a:pt x="1342" y="107"/>
                  <a:pt x="1342" y="106"/>
                </a:cubicBezTo>
                <a:cubicBezTo>
                  <a:pt x="1341" y="106"/>
                  <a:pt x="1341" y="104"/>
                  <a:pt x="1340" y="104"/>
                </a:cubicBezTo>
                <a:cubicBezTo>
                  <a:pt x="1339" y="103"/>
                  <a:pt x="1338" y="104"/>
                  <a:pt x="1337" y="104"/>
                </a:cubicBezTo>
                <a:cubicBezTo>
                  <a:pt x="1337" y="105"/>
                  <a:pt x="1337" y="106"/>
                  <a:pt x="1337" y="106"/>
                </a:cubicBezTo>
                <a:close/>
                <a:moveTo>
                  <a:pt x="1376" y="100"/>
                </a:moveTo>
                <a:cubicBezTo>
                  <a:pt x="1376" y="101"/>
                  <a:pt x="1377" y="102"/>
                  <a:pt x="1378" y="102"/>
                </a:cubicBezTo>
                <a:cubicBezTo>
                  <a:pt x="1380" y="101"/>
                  <a:pt x="1381" y="100"/>
                  <a:pt x="1381" y="99"/>
                </a:cubicBezTo>
                <a:cubicBezTo>
                  <a:pt x="1381" y="98"/>
                  <a:pt x="1379" y="97"/>
                  <a:pt x="1378" y="97"/>
                </a:cubicBezTo>
                <a:cubicBezTo>
                  <a:pt x="1377" y="97"/>
                  <a:pt x="1376" y="98"/>
                  <a:pt x="1376" y="100"/>
                </a:cubicBezTo>
                <a:close/>
                <a:moveTo>
                  <a:pt x="1820" y="911"/>
                </a:moveTo>
                <a:cubicBezTo>
                  <a:pt x="1820" y="911"/>
                  <a:pt x="1819" y="911"/>
                  <a:pt x="1819" y="911"/>
                </a:cubicBezTo>
                <a:cubicBezTo>
                  <a:pt x="1819" y="911"/>
                  <a:pt x="1818" y="911"/>
                  <a:pt x="1818" y="912"/>
                </a:cubicBezTo>
                <a:cubicBezTo>
                  <a:pt x="1818" y="914"/>
                  <a:pt x="1819" y="915"/>
                  <a:pt x="1821" y="916"/>
                </a:cubicBezTo>
                <a:cubicBezTo>
                  <a:pt x="1821" y="916"/>
                  <a:pt x="1821" y="916"/>
                  <a:pt x="1821" y="916"/>
                </a:cubicBezTo>
                <a:cubicBezTo>
                  <a:pt x="1822" y="916"/>
                  <a:pt x="1822" y="915"/>
                  <a:pt x="1822" y="915"/>
                </a:cubicBezTo>
                <a:cubicBezTo>
                  <a:pt x="1822" y="913"/>
                  <a:pt x="1821" y="912"/>
                  <a:pt x="1820" y="911"/>
                </a:cubicBezTo>
                <a:close/>
                <a:moveTo>
                  <a:pt x="1349" y="101"/>
                </a:moveTo>
                <a:cubicBezTo>
                  <a:pt x="1351" y="100"/>
                  <a:pt x="1353" y="99"/>
                  <a:pt x="1354" y="97"/>
                </a:cubicBezTo>
                <a:cubicBezTo>
                  <a:pt x="1352" y="97"/>
                  <a:pt x="1351" y="97"/>
                  <a:pt x="1349" y="97"/>
                </a:cubicBezTo>
                <a:cubicBezTo>
                  <a:pt x="1348" y="97"/>
                  <a:pt x="1347" y="98"/>
                  <a:pt x="1347" y="100"/>
                </a:cubicBezTo>
                <a:cubicBezTo>
                  <a:pt x="1347" y="100"/>
                  <a:pt x="1347" y="101"/>
                  <a:pt x="1348" y="101"/>
                </a:cubicBezTo>
                <a:cubicBezTo>
                  <a:pt x="1348" y="101"/>
                  <a:pt x="1349" y="101"/>
                  <a:pt x="1349" y="101"/>
                </a:cubicBezTo>
                <a:close/>
                <a:moveTo>
                  <a:pt x="188" y="316"/>
                </a:moveTo>
                <a:cubicBezTo>
                  <a:pt x="188" y="316"/>
                  <a:pt x="188" y="316"/>
                  <a:pt x="188" y="316"/>
                </a:cubicBezTo>
                <a:cubicBezTo>
                  <a:pt x="188" y="316"/>
                  <a:pt x="188" y="316"/>
                  <a:pt x="188" y="316"/>
                </a:cubicBezTo>
                <a:cubicBezTo>
                  <a:pt x="188" y="316"/>
                  <a:pt x="188" y="316"/>
                  <a:pt x="188" y="316"/>
                </a:cubicBezTo>
                <a:cubicBezTo>
                  <a:pt x="188" y="316"/>
                  <a:pt x="188" y="316"/>
                  <a:pt x="188" y="316"/>
                </a:cubicBezTo>
                <a:close/>
                <a:moveTo>
                  <a:pt x="2129" y="503"/>
                </a:moveTo>
                <a:cubicBezTo>
                  <a:pt x="2132" y="502"/>
                  <a:pt x="2133" y="500"/>
                  <a:pt x="2132" y="497"/>
                </a:cubicBezTo>
                <a:cubicBezTo>
                  <a:pt x="2132" y="497"/>
                  <a:pt x="2132" y="497"/>
                  <a:pt x="2132" y="497"/>
                </a:cubicBezTo>
                <a:cubicBezTo>
                  <a:pt x="2132" y="497"/>
                  <a:pt x="2131" y="497"/>
                  <a:pt x="2131" y="497"/>
                </a:cubicBezTo>
                <a:cubicBezTo>
                  <a:pt x="2130" y="498"/>
                  <a:pt x="2129" y="500"/>
                  <a:pt x="2128" y="502"/>
                </a:cubicBezTo>
                <a:cubicBezTo>
                  <a:pt x="2128" y="502"/>
                  <a:pt x="2128" y="502"/>
                  <a:pt x="2129" y="503"/>
                </a:cubicBezTo>
                <a:cubicBezTo>
                  <a:pt x="2129" y="503"/>
                  <a:pt x="2129" y="503"/>
                  <a:pt x="2129" y="503"/>
                </a:cubicBezTo>
                <a:close/>
                <a:moveTo>
                  <a:pt x="1067" y="446"/>
                </a:moveTo>
                <a:cubicBezTo>
                  <a:pt x="1067" y="446"/>
                  <a:pt x="1067" y="446"/>
                  <a:pt x="1067" y="446"/>
                </a:cubicBezTo>
                <a:cubicBezTo>
                  <a:pt x="1067" y="446"/>
                  <a:pt x="1067" y="446"/>
                  <a:pt x="1067" y="446"/>
                </a:cubicBezTo>
                <a:cubicBezTo>
                  <a:pt x="1067" y="446"/>
                  <a:pt x="1067" y="446"/>
                  <a:pt x="1067" y="446"/>
                </a:cubicBezTo>
                <a:cubicBezTo>
                  <a:pt x="1067" y="446"/>
                  <a:pt x="1067" y="446"/>
                  <a:pt x="1067" y="446"/>
                </a:cubicBezTo>
                <a:close/>
                <a:moveTo>
                  <a:pt x="1072" y="441"/>
                </a:moveTo>
                <a:cubicBezTo>
                  <a:pt x="1072" y="440"/>
                  <a:pt x="1072" y="440"/>
                  <a:pt x="1071" y="440"/>
                </a:cubicBezTo>
                <a:cubicBezTo>
                  <a:pt x="1071" y="439"/>
                  <a:pt x="1071" y="439"/>
                  <a:pt x="1071" y="439"/>
                </a:cubicBezTo>
                <a:cubicBezTo>
                  <a:pt x="1069" y="440"/>
                  <a:pt x="1068" y="441"/>
                  <a:pt x="1068" y="442"/>
                </a:cubicBezTo>
                <a:cubicBezTo>
                  <a:pt x="1067" y="443"/>
                  <a:pt x="1067" y="444"/>
                  <a:pt x="1067" y="446"/>
                </a:cubicBezTo>
                <a:cubicBezTo>
                  <a:pt x="1068" y="445"/>
                  <a:pt x="1068" y="445"/>
                  <a:pt x="1069" y="445"/>
                </a:cubicBezTo>
                <a:cubicBezTo>
                  <a:pt x="1071" y="444"/>
                  <a:pt x="1071" y="443"/>
                  <a:pt x="1072" y="441"/>
                </a:cubicBezTo>
                <a:close/>
                <a:moveTo>
                  <a:pt x="1894" y="941"/>
                </a:moveTo>
                <a:cubicBezTo>
                  <a:pt x="1893" y="941"/>
                  <a:pt x="1893" y="941"/>
                  <a:pt x="1893" y="941"/>
                </a:cubicBezTo>
                <a:cubicBezTo>
                  <a:pt x="1893" y="942"/>
                  <a:pt x="1892" y="943"/>
                  <a:pt x="1893" y="944"/>
                </a:cubicBezTo>
                <a:cubicBezTo>
                  <a:pt x="1893" y="945"/>
                  <a:pt x="1894" y="945"/>
                  <a:pt x="1896" y="945"/>
                </a:cubicBezTo>
                <a:cubicBezTo>
                  <a:pt x="1896" y="945"/>
                  <a:pt x="1897" y="944"/>
                  <a:pt x="1898" y="944"/>
                </a:cubicBezTo>
                <a:cubicBezTo>
                  <a:pt x="1898" y="944"/>
                  <a:pt x="1898" y="943"/>
                  <a:pt x="1898" y="943"/>
                </a:cubicBezTo>
                <a:cubicBezTo>
                  <a:pt x="1897" y="941"/>
                  <a:pt x="1895" y="940"/>
                  <a:pt x="1894" y="941"/>
                </a:cubicBezTo>
                <a:close/>
                <a:moveTo>
                  <a:pt x="2268" y="983"/>
                </a:moveTo>
                <a:cubicBezTo>
                  <a:pt x="2268" y="983"/>
                  <a:pt x="2269" y="983"/>
                  <a:pt x="2269" y="983"/>
                </a:cubicBezTo>
                <a:cubicBezTo>
                  <a:pt x="2269" y="982"/>
                  <a:pt x="2269" y="982"/>
                  <a:pt x="2269" y="981"/>
                </a:cubicBezTo>
                <a:cubicBezTo>
                  <a:pt x="2268" y="979"/>
                  <a:pt x="2266" y="978"/>
                  <a:pt x="2264" y="978"/>
                </a:cubicBezTo>
                <a:cubicBezTo>
                  <a:pt x="2264" y="978"/>
                  <a:pt x="2263" y="978"/>
                  <a:pt x="2263" y="978"/>
                </a:cubicBezTo>
                <a:cubicBezTo>
                  <a:pt x="2263" y="979"/>
                  <a:pt x="2263" y="979"/>
                  <a:pt x="2263" y="979"/>
                </a:cubicBezTo>
                <a:cubicBezTo>
                  <a:pt x="2264" y="981"/>
                  <a:pt x="2266" y="982"/>
                  <a:pt x="2268" y="983"/>
                </a:cubicBezTo>
                <a:close/>
                <a:moveTo>
                  <a:pt x="538" y="247"/>
                </a:moveTo>
                <a:cubicBezTo>
                  <a:pt x="537" y="248"/>
                  <a:pt x="536" y="248"/>
                  <a:pt x="535" y="249"/>
                </a:cubicBezTo>
                <a:cubicBezTo>
                  <a:pt x="534" y="250"/>
                  <a:pt x="534" y="251"/>
                  <a:pt x="534" y="252"/>
                </a:cubicBezTo>
                <a:cubicBezTo>
                  <a:pt x="535" y="253"/>
                  <a:pt x="535" y="253"/>
                  <a:pt x="536" y="253"/>
                </a:cubicBezTo>
                <a:cubicBezTo>
                  <a:pt x="537" y="252"/>
                  <a:pt x="539" y="250"/>
                  <a:pt x="539" y="248"/>
                </a:cubicBezTo>
                <a:cubicBezTo>
                  <a:pt x="539" y="248"/>
                  <a:pt x="539" y="248"/>
                  <a:pt x="539" y="248"/>
                </a:cubicBezTo>
                <a:cubicBezTo>
                  <a:pt x="539" y="247"/>
                  <a:pt x="538" y="247"/>
                  <a:pt x="538" y="247"/>
                </a:cubicBezTo>
                <a:close/>
                <a:moveTo>
                  <a:pt x="1830" y="930"/>
                </a:moveTo>
                <a:cubicBezTo>
                  <a:pt x="1830" y="929"/>
                  <a:pt x="1829" y="930"/>
                  <a:pt x="1829" y="930"/>
                </a:cubicBezTo>
                <a:cubicBezTo>
                  <a:pt x="1828" y="930"/>
                  <a:pt x="1828" y="931"/>
                  <a:pt x="1828" y="931"/>
                </a:cubicBezTo>
                <a:cubicBezTo>
                  <a:pt x="1829" y="933"/>
                  <a:pt x="1829" y="934"/>
                  <a:pt x="1831" y="934"/>
                </a:cubicBezTo>
                <a:cubicBezTo>
                  <a:pt x="1831" y="934"/>
                  <a:pt x="1831" y="934"/>
                  <a:pt x="1832" y="934"/>
                </a:cubicBezTo>
                <a:cubicBezTo>
                  <a:pt x="1832" y="934"/>
                  <a:pt x="1832" y="933"/>
                  <a:pt x="1832" y="933"/>
                </a:cubicBezTo>
                <a:cubicBezTo>
                  <a:pt x="1832" y="931"/>
                  <a:pt x="1831" y="930"/>
                  <a:pt x="1830" y="930"/>
                </a:cubicBezTo>
                <a:close/>
                <a:moveTo>
                  <a:pt x="690" y="393"/>
                </a:moveTo>
                <a:cubicBezTo>
                  <a:pt x="689" y="393"/>
                  <a:pt x="688" y="394"/>
                  <a:pt x="688" y="394"/>
                </a:cubicBezTo>
                <a:cubicBezTo>
                  <a:pt x="688" y="395"/>
                  <a:pt x="688" y="395"/>
                  <a:pt x="688" y="395"/>
                </a:cubicBezTo>
                <a:cubicBezTo>
                  <a:pt x="688" y="396"/>
                  <a:pt x="689" y="396"/>
                  <a:pt x="689" y="396"/>
                </a:cubicBezTo>
                <a:cubicBezTo>
                  <a:pt x="690" y="396"/>
                  <a:pt x="691" y="395"/>
                  <a:pt x="691" y="395"/>
                </a:cubicBezTo>
                <a:cubicBezTo>
                  <a:pt x="692" y="394"/>
                  <a:pt x="692" y="394"/>
                  <a:pt x="692" y="393"/>
                </a:cubicBezTo>
                <a:cubicBezTo>
                  <a:pt x="691" y="392"/>
                  <a:pt x="690" y="392"/>
                  <a:pt x="690" y="393"/>
                </a:cubicBezTo>
                <a:close/>
                <a:moveTo>
                  <a:pt x="2281" y="1000"/>
                </a:moveTo>
                <a:cubicBezTo>
                  <a:pt x="2281" y="1000"/>
                  <a:pt x="2281" y="1000"/>
                  <a:pt x="2281" y="1001"/>
                </a:cubicBezTo>
                <a:cubicBezTo>
                  <a:pt x="2282" y="1002"/>
                  <a:pt x="2283" y="1003"/>
                  <a:pt x="2284" y="1003"/>
                </a:cubicBezTo>
                <a:cubicBezTo>
                  <a:pt x="2285" y="1003"/>
                  <a:pt x="2286" y="1002"/>
                  <a:pt x="2286" y="1002"/>
                </a:cubicBezTo>
                <a:cubicBezTo>
                  <a:pt x="2286" y="1002"/>
                  <a:pt x="2286" y="1001"/>
                  <a:pt x="2286" y="1001"/>
                </a:cubicBezTo>
                <a:cubicBezTo>
                  <a:pt x="2285" y="1000"/>
                  <a:pt x="2284" y="999"/>
                  <a:pt x="2282" y="999"/>
                </a:cubicBezTo>
                <a:cubicBezTo>
                  <a:pt x="2282" y="999"/>
                  <a:pt x="2281" y="999"/>
                  <a:pt x="2281" y="1000"/>
                </a:cubicBezTo>
                <a:close/>
                <a:moveTo>
                  <a:pt x="608" y="112"/>
                </a:moveTo>
                <a:cubicBezTo>
                  <a:pt x="608" y="112"/>
                  <a:pt x="608" y="111"/>
                  <a:pt x="607" y="111"/>
                </a:cubicBezTo>
                <a:cubicBezTo>
                  <a:pt x="606" y="111"/>
                  <a:pt x="604" y="111"/>
                  <a:pt x="603" y="112"/>
                </a:cubicBezTo>
                <a:cubicBezTo>
                  <a:pt x="602" y="112"/>
                  <a:pt x="602" y="113"/>
                  <a:pt x="603" y="113"/>
                </a:cubicBezTo>
                <a:cubicBezTo>
                  <a:pt x="603" y="114"/>
                  <a:pt x="604" y="114"/>
                  <a:pt x="605" y="115"/>
                </a:cubicBezTo>
                <a:cubicBezTo>
                  <a:pt x="606" y="114"/>
                  <a:pt x="607" y="113"/>
                  <a:pt x="608" y="113"/>
                </a:cubicBezTo>
                <a:cubicBezTo>
                  <a:pt x="608" y="112"/>
                  <a:pt x="608" y="112"/>
                  <a:pt x="608" y="112"/>
                </a:cubicBezTo>
                <a:close/>
                <a:moveTo>
                  <a:pt x="605" y="115"/>
                </a:moveTo>
                <a:cubicBezTo>
                  <a:pt x="605" y="115"/>
                  <a:pt x="604" y="115"/>
                  <a:pt x="604" y="115"/>
                </a:cubicBezTo>
                <a:cubicBezTo>
                  <a:pt x="604" y="115"/>
                  <a:pt x="605" y="115"/>
                  <a:pt x="605" y="115"/>
                </a:cubicBezTo>
                <a:cubicBezTo>
                  <a:pt x="605" y="115"/>
                  <a:pt x="605" y="115"/>
                  <a:pt x="605" y="115"/>
                </a:cubicBezTo>
                <a:cubicBezTo>
                  <a:pt x="605" y="115"/>
                  <a:pt x="605" y="115"/>
                  <a:pt x="605" y="115"/>
                </a:cubicBezTo>
                <a:close/>
                <a:moveTo>
                  <a:pt x="615" y="310"/>
                </a:moveTo>
                <a:cubicBezTo>
                  <a:pt x="614" y="310"/>
                  <a:pt x="614" y="311"/>
                  <a:pt x="614" y="311"/>
                </a:cubicBezTo>
                <a:cubicBezTo>
                  <a:pt x="614" y="312"/>
                  <a:pt x="614" y="312"/>
                  <a:pt x="614" y="313"/>
                </a:cubicBezTo>
                <a:cubicBezTo>
                  <a:pt x="614" y="314"/>
                  <a:pt x="615" y="314"/>
                  <a:pt x="616" y="315"/>
                </a:cubicBezTo>
                <a:cubicBezTo>
                  <a:pt x="616" y="315"/>
                  <a:pt x="617" y="315"/>
                  <a:pt x="617" y="315"/>
                </a:cubicBezTo>
                <a:cubicBezTo>
                  <a:pt x="617" y="315"/>
                  <a:pt x="618" y="315"/>
                  <a:pt x="617" y="314"/>
                </a:cubicBezTo>
                <a:cubicBezTo>
                  <a:pt x="617" y="312"/>
                  <a:pt x="616" y="311"/>
                  <a:pt x="615" y="310"/>
                </a:cubicBezTo>
                <a:close/>
                <a:moveTo>
                  <a:pt x="713" y="380"/>
                </a:moveTo>
                <a:cubicBezTo>
                  <a:pt x="712" y="380"/>
                  <a:pt x="712" y="380"/>
                  <a:pt x="712" y="380"/>
                </a:cubicBezTo>
                <a:cubicBezTo>
                  <a:pt x="711" y="381"/>
                  <a:pt x="710" y="381"/>
                  <a:pt x="710" y="382"/>
                </a:cubicBezTo>
                <a:cubicBezTo>
                  <a:pt x="710" y="383"/>
                  <a:pt x="711" y="384"/>
                  <a:pt x="711" y="384"/>
                </a:cubicBezTo>
                <a:cubicBezTo>
                  <a:pt x="711" y="385"/>
                  <a:pt x="712" y="385"/>
                  <a:pt x="712" y="385"/>
                </a:cubicBezTo>
                <a:cubicBezTo>
                  <a:pt x="713" y="384"/>
                  <a:pt x="713" y="384"/>
                  <a:pt x="714" y="383"/>
                </a:cubicBezTo>
                <a:cubicBezTo>
                  <a:pt x="714" y="382"/>
                  <a:pt x="714" y="381"/>
                  <a:pt x="713" y="380"/>
                </a:cubicBezTo>
                <a:cubicBezTo>
                  <a:pt x="713" y="380"/>
                  <a:pt x="713" y="380"/>
                  <a:pt x="713" y="380"/>
                </a:cubicBezTo>
                <a:close/>
                <a:moveTo>
                  <a:pt x="2219" y="947"/>
                </a:moveTo>
                <a:cubicBezTo>
                  <a:pt x="2219" y="950"/>
                  <a:pt x="2220" y="952"/>
                  <a:pt x="2221" y="955"/>
                </a:cubicBezTo>
                <a:cubicBezTo>
                  <a:pt x="2221" y="955"/>
                  <a:pt x="2221" y="955"/>
                  <a:pt x="2222" y="955"/>
                </a:cubicBezTo>
                <a:cubicBezTo>
                  <a:pt x="2222" y="955"/>
                  <a:pt x="2223" y="954"/>
                  <a:pt x="2223" y="953"/>
                </a:cubicBezTo>
                <a:cubicBezTo>
                  <a:pt x="2223" y="951"/>
                  <a:pt x="2221" y="948"/>
                  <a:pt x="2219" y="947"/>
                </a:cubicBezTo>
                <a:close/>
                <a:moveTo>
                  <a:pt x="1356" y="57"/>
                </a:moveTo>
                <a:cubicBezTo>
                  <a:pt x="1357" y="57"/>
                  <a:pt x="1357" y="57"/>
                  <a:pt x="1358" y="57"/>
                </a:cubicBezTo>
                <a:cubicBezTo>
                  <a:pt x="1359" y="57"/>
                  <a:pt x="1360" y="55"/>
                  <a:pt x="1359" y="54"/>
                </a:cubicBezTo>
                <a:cubicBezTo>
                  <a:pt x="1359" y="54"/>
                  <a:pt x="1358" y="53"/>
                  <a:pt x="1357" y="53"/>
                </a:cubicBezTo>
                <a:cubicBezTo>
                  <a:pt x="1356" y="53"/>
                  <a:pt x="1355" y="54"/>
                  <a:pt x="1355" y="55"/>
                </a:cubicBezTo>
                <a:cubicBezTo>
                  <a:pt x="1355" y="56"/>
                  <a:pt x="1356" y="56"/>
                  <a:pt x="1356" y="57"/>
                </a:cubicBezTo>
                <a:close/>
                <a:moveTo>
                  <a:pt x="1378" y="56"/>
                </a:moveTo>
                <a:cubicBezTo>
                  <a:pt x="1380" y="56"/>
                  <a:pt x="1380" y="55"/>
                  <a:pt x="1380" y="55"/>
                </a:cubicBezTo>
                <a:cubicBezTo>
                  <a:pt x="1380" y="54"/>
                  <a:pt x="1379" y="54"/>
                  <a:pt x="1378" y="54"/>
                </a:cubicBezTo>
                <a:cubicBezTo>
                  <a:pt x="1377" y="54"/>
                  <a:pt x="1376" y="55"/>
                  <a:pt x="1377" y="55"/>
                </a:cubicBezTo>
                <a:cubicBezTo>
                  <a:pt x="1377" y="56"/>
                  <a:pt x="1378" y="56"/>
                  <a:pt x="1378" y="56"/>
                </a:cubicBezTo>
                <a:close/>
                <a:moveTo>
                  <a:pt x="540" y="89"/>
                </a:moveTo>
                <a:cubicBezTo>
                  <a:pt x="540" y="90"/>
                  <a:pt x="541" y="90"/>
                  <a:pt x="541" y="91"/>
                </a:cubicBezTo>
                <a:cubicBezTo>
                  <a:pt x="541" y="92"/>
                  <a:pt x="542" y="92"/>
                  <a:pt x="543" y="92"/>
                </a:cubicBezTo>
                <a:cubicBezTo>
                  <a:pt x="544" y="92"/>
                  <a:pt x="545" y="91"/>
                  <a:pt x="545" y="90"/>
                </a:cubicBezTo>
                <a:cubicBezTo>
                  <a:pt x="544" y="90"/>
                  <a:pt x="544" y="89"/>
                  <a:pt x="544" y="89"/>
                </a:cubicBezTo>
                <a:cubicBezTo>
                  <a:pt x="543" y="89"/>
                  <a:pt x="542" y="88"/>
                  <a:pt x="542" y="88"/>
                </a:cubicBezTo>
                <a:cubicBezTo>
                  <a:pt x="541" y="88"/>
                  <a:pt x="540" y="89"/>
                  <a:pt x="540" y="89"/>
                </a:cubicBezTo>
                <a:close/>
                <a:moveTo>
                  <a:pt x="1872" y="914"/>
                </a:moveTo>
                <a:cubicBezTo>
                  <a:pt x="1872" y="914"/>
                  <a:pt x="1872" y="914"/>
                  <a:pt x="1872" y="913"/>
                </a:cubicBezTo>
                <a:cubicBezTo>
                  <a:pt x="1872" y="913"/>
                  <a:pt x="1872" y="912"/>
                  <a:pt x="1871" y="912"/>
                </a:cubicBezTo>
                <a:cubicBezTo>
                  <a:pt x="1871" y="912"/>
                  <a:pt x="1870" y="912"/>
                  <a:pt x="1869" y="912"/>
                </a:cubicBezTo>
                <a:cubicBezTo>
                  <a:pt x="1868" y="912"/>
                  <a:pt x="1868" y="912"/>
                  <a:pt x="1867" y="912"/>
                </a:cubicBezTo>
                <a:cubicBezTo>
                  <a:pt x="1868" y="913"/>
                  <a:pt x="1869" y="914"/>
                  <a:pt x="1871" y="915"/>
                </a:cubicBezTo>
                <a:cubicBezTo>
                  <a:pt x="1871" y="915"/>
                  <a:pt x="1872" y="914"/>
                  <a:pt x="1872" y="914"/>
                </a:cubicBezTo>
                <a:close/>
                <a:moveTo>
                  <a:pt x="2060" y="922"/>
                </a:moveTo>
                <a:cubicBezTo>
                  <a:pt x="2060" y="922"/>
                  <a:pt x="2060" y="923"/>
                  <a:pt x="2060" y="923"/>
                </a:cubicBezTo>
                <a:cubicBezTo>
                  <a:pt x="2060" y="923"/>
                  <a:pt x="2061" y="924"/>
                  <a:pt x="2061" y="924"/>
                </a:cubicBezTo>
                <a:cubicBezTo>
                  <a:pt x="2062" y="924"/>
                  <a:pt x="2063" y="924"/>
                  <a:pt x="2064" y="924"/>
                </a:cubicBezTo>
                <a:cubicBezTo>
                  <a:pt x="2064" y="924"/>
                  <a:pt x="2065" y="923"/>
                  <a:pt x="2065" y="923"/>
                </a:cubicBezTo>
                <a:cubicBezTo>
                  <a:pt x="2065" y="923"/>
                  <a:pt x="2065" y="923"/>
                  <a:pt x="2065" y="922"/>
                </a:cubicBezTo>
                <a:cubicBezTo>
                  <a:pt x="2063" y="921"/>
                  <a:pt x="2062" y="921"/>
                  <a:pt x="2060" y="922"/>
                </a:cubicBezTo>
                <a:close/>
                <a:moveTo>
                  <a:pt x="1528" y="166"/>
                </a:moveTo>
                <a:cubicBezTo>
                  <a:pt x="1529" y="166"/>
                  <a:pt x="1530" y="166"/>
                  <a:pt x="1530" y="164"/>
                </a:cubicBezTo>
                <a:cubicBezTo>
                  <a:pt x="1530" y="164"/>
                  <a:pt x="1529" y="163"/>
                  <a:pt x="1529" y="163"/>
                </a:cubicBezTo>
                <a:cubicBezTo>
                  <a:pt x="1528" y="162"/>
                  <a:pt x="1527" y="163"/>
                  <a:pt x="1527" y="164"/>
                </a:cubicBezTo>
                <a:cubicBezTo>
                  <a:pt x="1527" y="165"/>
                  <a:pt x="1527" y="166"/>
                  <a:pt x="1528" y="166"/>
                </a:cubicBezTo>
                <a:close/>
                <a:moveTo>
                  <a:pt x="615" y="143"/>
                </a:moveTo>
                <a:cubicBezTo>
                  <a:pt x="616" y="143"/>
                  <a:pt x="616" y="143"/>
                  <a:pt x="617" y="142"/>
                </a:cubicBezTo>
                <a:cubicBezTo>
                  <a:pt x="615" y="141"/>
                  <a:pt x="613" y="141"/>
                  <a:pt x="610" y="141"/>
                </a:cubicBezTo>
                <a:cubicBezTo>
                  <a:pt x="611" y="144"/>
                  <a:pt x="611" y="144"/>
                  <a:pt x="615" y="143"/>
                </a:cubicBezTo>
                <a:close/>
                <a:moveTo>
                  <a:pt x="610" y="141"/>
                </a:moveTo>
                <a:cubicBezTo>
                  <a:pt x="610" y="141"/>
                  <a:pt x="610" y="141"/>
                  <a:pt x="610" y="141"/>
                </a:cubicBezTo>
                <a:cubicBezTo>
                  <a:pt x="610" y="141"/>
                  <a:pt x="610" y="141"/>
                  <a:pt x="610" y="141"/>
                </a:cubicBezTo>
                <a:cubicBezTo>
                  <a:pt x="610" y="141"/>
                  <a:pt x="610" y="141"/>
                  <a:pt x="610" y="141"/>
                </a:cubicBezTo>
                <a:cubicBezTo>
                  <a:pt x="610" y="141"/>
                  <a:pt x="610" y="141"/>
                  <a:pt x="610" y="141"/>
                </a:cubicBezTo>
                <a:close/>
                <a:moveTo>
                  <a:pt x="2011" y="844"/>
                </a:moveTo>
                <a:cubicBezTo>
                  <a:pt x="2010" y="844"/>
                  <a:pt x="2009" y="845"/>
                  <a:pt x="2008" y="845"/>
                </a:cubicBezTo>
                <a:cubicBezTo>
                  <a:pt x="2010" y="848"/>
                  <a:pt x="2011" y="848"/>
                  <a:pt x="2012" y="847"/>
                </a:cubicBezTo>
                <a:cubicBezTo>
                  <a:pt x="2013" y="847"/>
                  <a:pt x="2014" y="845"/>
                  <a:pt x="2013" y="845"/>
                </a:cubicBezTo>
                <a:cubicBezTo>
                  <a:pt x="2013" y="844"/>
                  <a:pt x="2012" y="844"/>
                  <a:pt x="2011" y="844"/>
                </a:cubicBezTo>
                <a:close/>
                <a:moveTo>
                  <a:pt x="2010" y="839"/>
                </a:moveTo>
                <a:cubicBezTo>
                  <a:pt x="2010" y="839"/>
                  <a:pt x="2010" y="839"/>
                  <a:pt x="2010" y="838"/>
                </a:cubicBezTo>
                <a:cubicBezTo>
                  <a:pt x="2009" y="838"/>
                  <a:pt x="2009" y="838"/>
                  <a:pt x="2008" y="838"/>
                </a:cubicBezTo>
                <a:cubicBezTo>
                  <a:pt x="2008" y="839"/>
                  <a:pt x="2007" y="840"/>
                  <a:pt x="2007" y="840"/>
                </a:cubicBezTo>
                <a:cubicBezTo>
                  <a:pt x="2007" y="842"/>
                  <a:pt x="2007" y="844"/>
                  <a:pt x="2007" y="845"/>
                </a:cubicBezTo>
                <a:cubicBezTo>
                  <a:pt x="2007" y="845"/>
                  <a:pt x="2008" y="845"/>
                  <a:pt x="2008" y="845"/>
                </a:cubicBezTo>
                <a:cubicBezTo>
                  <a:pt x="2009" y="844"/>
                  <a:pt x="2009" y="843"/>
                  <a:pt x="2010" y="842"/>
                </a:cubicBezTo>
                <a:cubicBezTo>
                  <a:pt x="2010" y="841"/>
                  <a:pt x="2010" y="840"/>
                  <a:pt x="2010" y="839"/>
                </a:cubicBezTo>
                <a:close/>
                <a:moveTo>
                  <a:pt x="2007" y="840"/>
                </a:moveTo>
                <a:cubicBezTo>
                  <a:pt x="2007" y="840"/>
                  <a:pt x="2007" y="840"/>
                  <a:pt x="2007" y="840"/>
                </a:cubicBezTo>
                <a:cubicBezTo>
                  <a:pt x="2007" y="840"/>
                  <a:pt x="2006" y="840"/>
                  <a:pt x="2006" y="840"/>
                </a:cubicBezTo>
                <a:cubicBezTo>
                  <a:pt x="2006" y="840"/>
                  <a:pt x="2006" y="840"/>
                  <a:pt x="2006" y="840"/>
                </a:cubicBezTo>
                <a:cubicBezTo>
                  <a:pt x="2006" y="840"/>
                  <a:pt x="2007" y="840"/>
                  <a:pt x="2007" y="840"/>
                </a:cubicBezTo>
                <a:close/>
                <a:moveTo>
                  <a:pt x="2008" y="845"/>
                </a:moveTo>
                <a:cubicBezTo>
                  <a:pt x="2008" y="845"/>
                  <a:pt x="2008" y="845"/>
                  <a:pt x="2008" y="845"/>
                </a:cubicBezTo>
                <a:cubicBezTo>
                  <a:pt x="2008" y="845"/>
                  <a:pt x="2008" y="845"/>
                  <a:pt x="2008" y="845"/>
                </a:cubicBezTo>
                <a:cubicBezTo>
                  <a:pt x="2008" y="845"/>
                  <a:pt x="2008" y="845"/>
                  <a:pt x="2008" y="845"/>
                </a:cubicBezTo>
                <a:cubicBezTo>
                  <a:pt x="2008" y="845"/>
                  <a:pt x="2008" y="845"/>
                  <a:pt x="2008" y="845"/>
                </a:cubicBezTo>
                <a:close/>
                <a:moveTo>
                  <a:pt x="678" y="810"/>
                </a:moveTo>
                <a:cubicBezTo>
                  <a:pt x="678" y="810"/>
                  <a:pt x="677" y="809"/>
                  <a:pt x="677" y="810"/>
                </a:cubicBezTo>
                <a:cubicBezTo>
                  <a:pt x="676" y="810"/>
                  <a:pt x="676" y="811"/>
                  <a:pt x="676" y="811"/>
                </a:cubicBezTo>
                <a:cubicBezTo>
                  <a:pt x="677" y="812"/>
                  <a:pt x="677" y="812"/>
                  <a:pt x="678" y="813"/>
                </a:cubicBezTo>
                <a:cubicBezTo>
                  <a:pt x="678" y="813"/>
                  <a:pt x="679" y="812"/>
                  <a:pt x="679" y="812"/>
                </a:cubicBezTo>
                <a:cubicBezTo>
                  <a:pt x="679" y="811"/>
                  <a:pt x="679" y="811"/>
                  <a:pt x="678" y="810"/>
                </a:cubicBezTo>
                <a:close/>
                <a:moveTo>
                  <a:pt x="677" y="798"/>
                </a:moveTo>
                <a:cubicBezTo>
                  <a:pt x="677" y="798"/>
                  <a:pt x="676" y="797"/>
                  <a:pt x="676" y="797"/>
                </a:cubicBezTo>
                <a:cubicBezTo>
                  <a:pt x="675" y="797"/>
                  <a:pt x="674" y="798"/>
                  <a:pt x="673" y="799"/>
                </a:cubicBezTo>
                <a:cubicBezTo>
                  <a:pt x="673" y="799"/>
                  <a:pt x="674" y="800"/>
                  <a:pt x="674" y="800"/>
                </a:cubicBezTo>
                <a:cubicBezTo>
                  <a:pt x="675" y="801"/>
                  <a:pt x="677" y="799"/>
                  <a:pt x="677" y="798"/>
                </a:cubicBezTo>
                <a:close/>
                <a:moveTo>
                  <a:pt x="644" y="347"/>
                </a:moveTo>
                <a:cubicBezTo>
                  <a:pt x="644" y="348"/>
                  <a:pt x="644" y="348"/>
                  <a:pt x="644" y="349"/>
                </a:cubicBezTo>
                <a:cubicBezTo>
                  <a:pt x="644" y="350"/>
                  <a:pt x="645" y="351"/>
                  <a:pt x="646" y="351"/>
                </a:cubicBezTo>
                <a:cubicBezTo>
                  <a:pt x="647" y="351"/>
                  <a:pt x="647" y="351"/>
                  <a:pt x="648" y="350"/>
                </a:cubicBezTo>
                <a:cubicBezTo>
                  <a:pt x="648" y="350"/>
                  <a:pt x="648" y="349"/>
                  <a:pt x="648" y="349"/>
                </a:cubicBezTo>
                <a:cubicBezTo>
                  <a:pt x="647" y="348"/>
                  <a:pt x="646" y="347"/>
                  <a:pt x="644" y="347"/>
                </a:cubicBezTo>
                <a:close/>
                <a:moveTo>
                  <a:pt x="562" y="731"/>
                </a:moveTo>
                <a:cubicBezTo>
                  <a:pt x="561" y="731"/>
                  <a:pt x="560" y="732"/>
                  <a:pt x="560" y="733"/>
                </a:cubicBezTo>
                <a:cubicBezTo>
                  <a:pt x="560" y="734"/>
                  <a:pt x="561" y="735"/>
                  <a:pt x="562" y="735"/>
                </a:cubicBezTo>
                <a:cubicBezTo>
                  <a:pt x="562" y="735"/>
                  <a:pt x="563" y="734"/>
                  <a:pt x="563" y="733"/>
                </a:cubicBezTo>
                <a:cubicBezTo>
                  <a:pt x="563" y="732"/>
                  <a:pt x="562" y="731"/>
                  <a:pt x="562" y="731"/>
                </a:cubicBezTo>
                <a:close/>
                <a:moveTo>
                  <a:pt x="569" y="721"/>
                </a:moveTo>
                <a:cubicBezTo>
                  <a:pt x="571" y="720"/>
                  <a:pt x="570" y="717"/>
                  <a:pt x="569" y="716"/>
                </a:cubicBezTo>
                <a:cubicBezTo>
                  <a:pt x="568" y="716"/>
                  <a:pt x="568" y="716"/>
                  <a:pt x="568" y="717"/>
                </a:cubicBezTo>
                <a:cubicBezTo>
                  <a:pt x="567" y="718"/>
                  <a:pt x="568" y="720"/>
                  <a:pt x="569" y="721"/>
                </a:cubicBezTo>
                <a:cubicBezTo>
                  <a:pt x="569" y="721"/>
                  <a:pt x="569" y="721"/>
                  <a:pt x="569" y="721"/>
                </a:cubicBezTo>
                <a:close/>
                <a:moveTo>
                  <a:pt x="559" y="716"/>
                </a:moveTo>
                <a:cubicBezTo>
                  <a:pt x="558" y="717"/>
                  <a:pt x="558" y="717"/>
                  <a:pt x="559" y="718"/>
                </a:cubicBezTo>
                <a:cubicBezTo>
                  <a:pt x="559" y="718"/>
                  <a:pt x="559" y="718"/>
                  <a:pt x="559" y="718"/>
                </a:cubicBezTo>
                <a:cubicBezTo>
                  <a:pt x="560" y="719"/>
                  <a:pt x="561" y="718"/>
                  <a:pt x="562" y="717"/>
                </a:cubicBezTo>
                <a:cubicBezTo>
                  <a:pt x="563" y="717"/>
                  <a:pt x="563" y="717"/>
                  <a:pt x="563" y="716"/>
                </a:cubicBezTo>
                <a:cubicBezTo>
                  <a:pt x="562" y="716"/>
                  <a:pt x="562" y="716"/>
                  <a:pt x="562" y="716"/>
                </a:cubicBezTo>
                <a:cubicBezTo>
                  <a:pt x="561" y="716"/>
                  <a:pt x="560" y="716"/>
                  <a:pt x="559" y="716"/>
                </a:cubicBezTo>
                <a:close/>
                <a:moveTo>
                  <a:pt x="593" y="763"/>
                </a:moveTo>
                <a:cubicBezTo>
                  <a:pt x="593" y="763"/>
                  <a:pt x="594" y="762"/>
                  <a:pt x="594" y="762"/>
                </a:cubicBezTo>
                <a:cubicBezTo>
                  <a:pt x="594" y="762"/>
                  <a:pt x="593" y="761"/>
                  <a:pt x="593" y="761"/>
                </a:cubicBezTo>
                <a:cubicBezTo>
                  <a:pt x="592" y="760"/>
                  <a:pt x="592" y="760"/>
                  <a:pt x="591" y="761"/>
                </a:cubicBezTo>
                <a:cubicBezTo>
                  <a:pt x="591" y="761"/>
                  <a:pt x="590" y="762"/>
                  <a:pt x="590" y="762"/>
                </a:cubicBezTo>
                <a:cubicBezTo>
                  <a:pt x="590" y="763"/>
                  <a:pt x="591" y="763"/>
                  <a:pt x="591" y="763"/>
                </a:cubicBezTo>
                <a:cubicBezTo>
                  <a:pt x="592" y="763"/>
                  <a:pt x="593" y="763"/>
                  <a:pt x="593" y="763"/>
                </a:cubicBezTo>
                <a:close/>
                <a:moveTo>
                  <a:pt x="2215" y="945"/>
                </a:moveTo>
                <a:cubicBezTo>
                  <a:pt x="2215" y="945"/>
                  <a:pt x="2215" y="945"/>
                  <a:pt x="2215" y="945"/>
                </a:cubicBezTo>
                <a:cubicBezTo>
                  <a:pt x="2215" y="945"/>
                  <a:pt x="2215" y="945"/>
                  <a:pt x="2215" y="945"/>
                </a:cubicBezTo>
                <a:cubicBezTo>
                  <a:pt x="2215" y="945"/>
                  <a:pt x="2215" y="945"/>
                  <a:pt x="2215" y="945"/>
                </a:cubicBezTo>
                <a:cubicBezTo>
                  <a:pt x="2215" y="945"/>
                  <a:pt x="2215" y="945"/>
                  <a:pt x="2215" y="945"/>
                </a:cubicBezTo>
                <a:close/>
                <a:moveTo>
                  <a:pt x="2208" y="942"/>
                </a:moveTo>
                <a:cubicBezTo>
                  <a:pt x="2210" y="944"/>
                  <a:pt x="2212" y="945"/>
                  <a:pt x="2215" y="945"/>
                </a:cubicBezTo>
                <a:cubicBezTo>
                  <a:pt x="2213" y="942"/>
                  <a:pt x="2211" y="942"/>
                  <a:pt x="2208" y="942"/>
                </a:cubicBezTo>
                <a:close/>
                <a:moveTo>
                  <a:pt x="2036" y="927"/>
                </a:moveTo>
                <a:cubicBezTo>
                  <a:pt x="2036" y="927"/>
                  <a:pt x="2037" y="928"/>
                  <a:pt x="2038" y="927"/>
                </a:cubicBezTo>
                <a:cubicBezTo>
                  <a:pt x="2039" y="927"/>
                  <a:pt x="2039" y="926"/>
                  <a:pt x="2040" y="926"/>
                </a:cubicBezTo>
                <a:cubicBezTo>
                  <a:pt x="2040" y="926"/>
                  <a:pt x="2040" y="926"/>
                  <a:pt x="2040" y="926"/>
                </a:cubicBezTo>
                <a:cubicBezTo>
                  <a:pt x="2040" y="926"/>
                  <a:pt x="2040" y="926"/>
                  <a:pt x="2040" y="926"/>
                </a:cubicBezTo>
                <a:cubicBezTo>
                  <a:pt x="2040" y="926"/>
                  <a:pt x="2041" y="926"/>
                  <a:pt x="2041" y="926"/>
                </a:cubicBezTo>
                <a:cubicBezTo>
                  <a:pt x="2041" y="924"/>
                  <a:pt x="2041" y="923"/>
                  <a:pt x="2041" y="922"/>
                </a:cubicBezTo>
                <a:cubicBezTo>
                  <a:pt x="2040" y="921"/>
                  <a:pt x="2041" y="920"/>
                  <a:pt x="2042" y="920"/>
                </a:cubicBezTo>
                <a:cubicBezTo>
                  <a:pt x="2042" y="919"/>
                  <a:pt x="2042" y="919"/>
                  <a:pt x="2042" y="919"/>
                </a:cubicBezTo>
                <a:cubicBezTo>
                  <a:pt x="2044" y="919"/>
                  <a:pt x="2045" y="919"/>
                  <a:pt x="2044" y="916"/>
                </a:cubicBezTo>
                <a:cubicBezTo>
                  <a:pt x="2044" y="916"/>
                  <a:pt x="2045" y="915"/>
                  <a:pt x="2045" y="914"/>
                </a:cubicBezTo>
                <a:cubicBezTo>
                  <a:pt x="2046" y="913"/>
                  <a:pt x="2047" y="913"/>
                  <a:pt x="2047" y="911"/>
                </a:cubicBezTo>
                <a:cubicBezTo>
                  <a:pt x="2047" y="911"/>
                  <a:pt x="2046" y="910"/>
                  <a:pt x="2046" y="910"/>
                </a:cubicBezTo>
                <a:cubicBezTo>
                  <a:pt x="2045" y="910"/>
                  <a:pt x="2044" y="909"/>
                  <a:pt x="2044" y="909"/>
                </a:cubicBezTo>
                <a:cubicBezTo>
                  <a:pt x="2043" y="909"/>
                  <a:pt x="2042" y="909"/>
                  <a:pt x="2042" y="908"/>
                </a:cubicBezTo>
                <a:cubicBezTo>
                  <a:pt x="2041" y="908"/>
                  <a:pt x="2041" y="907"/>
                  <a:pt x="2043" y="906"/>
                </a:cubicBezTo>
                <a:cubicBezTo>
                  <a:pt x="2043" y="906"/>
                  <a:pt x="2044" y="906"/>
                  <a:pt x="2044" y="906"/>
                </a:cubicBezTo>
                <a:cubicBezTo>
                  <a:pt x="2044" y="905"/>
                  <a:pt x="2044" y="905"/>
                  <a:pt x="2044" y="904"/>
                </a:cubicBezTo>
                <a:cubicBezTo>
                  <a:pt x="2044" y="904"/>
                  <a:pt x="2044" y="904"/>
                  <a:pt x="2043" y="904"/>
                </a:cubicBezTo>
                <a:cubicBezTo>
                  <a:pt x="2037" y="905"/>
                  <a:pt x="2036" y="909"/>
                  <a:pt x="2036" y="915"/>
                </a:cubicBezTo>
                <a:cubicBezTo>
                  <a:pt x="2036" y="916"/>
                  <a:pt x="2037" y="917"/>
                  <a:pt x="2037" y="918"/>
                </a:cubicBezTo>
                <a:cubicBezTo>
                  <a:pt x="2037" y="920"/>
                  <a:pt x="2038" y="922"/>
                  <a:pt x="2038" y="924"/>
                </a:cubicBezTo>
                <a:cubicBezTo>
                  <a:pt x="2038" y="924"/>
                  <a:pt x="2038" y="924"/>
                  <a:pt x="2038" y="924"/>
                </a:cubicBezTo>
                <a:cubicBezTo>
                  <a:pt x="2038" y="924"/>
                  <a:pt x="2038" y="924"/>
                  <a:pt x="2038" y="924"/>
                </a:cubicBezTo>
                <a:cubicBezTo>
                  <a:pt x="2038" y="924"/>
                  <a:pt x="2038" y="924"/>
                  <a:pt x="2038" y="924"/>
                </a:cubicBezTo>
                <a:cubicBezTo>
                  <a:pt x="2038" y="924"/>
                  <a:pt x="2039" y="925"/>
                  <a:pt x="2039" y="925"/>
                </a:cubicBezTo>
                <a:cubicBezTo>
                  <a:pt x="2039" y="925"/>
                  <a:pt x="2038" y="924"/>
                  <a:pt x="2038" y="924"/>
                </a:cubicBezTo>
                <a:cubicBezTo>
                  <a:pt x="2038" y="924"/>
                  <a:pt x="2037" y="924"/>
                  <a:pt x="2037" y="925"/>
                </a:cubicBezTo>
                <a:cubicBezTo>
                  <a:pt x="2036" y="925"/>
                  <a:pt x="2035" y="926"/>
                  <a:pt x="2036" y="927"/>
                </a:cubicBezTo>
                <a:close/>
                <a:moveTo>
                  <a:pt x="1783" y="821"/>
                </a:moveTo>
                <a:cubicBezTo>
                  <a:pt x="1783" y="820"/>
                  <a:pt x="1783" y="821"/>
                  <a:pt x="1782" y="821"/>
                </a:cubicBezTo>
                <a:cubicBezTo>
                  <a:pt x="1782" y="822"/>
                  <a:pt x="1782" y="823"/>
                  <a:pt x="1782" y="823"/>
                </a:cubicBezTo>
                <a:cubicBezTo>
                  <a:pt x="1782" y="824"/>
                  <a:pt x="1782" y="824"/>
                  <a:pt x="1782" y="825"/>
                </a:cubicBezTo>
                <a:cubicBezTo>
                  <a:pt x="1782" y="825"/>
                  <a:pt x="1783" y="826"/>
                  <a:pt x="1783" y="826"/>
                </a:cubicBezTo>
                <a:cubicBezTo>
                  <a:pt x="1783" y="826"/>
                  <a:pt x="1784" y="825"/>
                  <a:pt x="1784" y="825"/>
                </a:cubicBezTo>
                <a:cubicBezTo>
                  <a:pt x="1784" y="824"/>
                  <a:pt x="1784" y="823"/>
                  <a:pt x="1784" y="821"/>
                </a:cubicBezTo>
                <a:cubicBezTo>
                  <a:pt x="1784" y="821"/>
                  <a:pt x="1784" y="821"/>
                  <a:pt x="1783" y="821"/>
                </a:cubicBezTo>
                <a:close/>
                <a:moveTo>
                  <a:pt x="2063" y="979"/>
                </a:moveTo>
                <a:cubicBezTo>
                  <a:pt x="2063" y="979"/>
                  <a:pt x="2063" y="980"/>
                  <a:pt x="2064" y="980"/>
                </a:cubicBezTo>
                <a:cubicBezTo>
                  <a:pt x="2064" y="980"/>
                  <a:pt x="2064" y="980"/>
                  <a:pt x="2065" y="980"/>
                </a:cubicBezTo>
                <a:cubicBezTo>
                  <a:pt x="2066" y="979"/>
                  <a:pt x="2066" y="979"/>
                  <a:pt x="2066" y="977"/>
                </a:cubicBezTo>
                <a:cubicBezTo>
                  <a:pt x="2066" y="977"/>
                  <a:pt x="2066" y="976"/>
                  <a:pt x="2065" y="976"/>
                </a:cubicBezTo>
                <a:cubicBezTo>
                  <a:pt x="2065" y="976"/>
                  <a:pt x="2064" y="976"/>
                  <a:pt x="2064" y="976"/>
                </a:cubicBezTo>
                <a:cubicBezTo>
                  <a:pt x="2063" y="977"/>
                  <a:pt x="2063" y="978"/>
                  <a:pt x="2063" y="979"/>
                </a:cubicBezTo>
                <a:close/>
                <a:moveTo>
                  <a:pt x="1509" y="217"/>
                </a:moveTo>
                <a:cubicBezTo>
                  <a:pt x="1510" y="217"/>
                  <a:pt x="1510" y="217"/>
                  <a:pt x="1510" y="216"/>
                </a:cubicBezTo>
                <a:cubicBezTo>
                  <a:pt x="1510" y="216"/>
                  <a:pt x="1510" y="215"/>
                  <a:pt x="1509" y="214"/>
                </a:cubicBezTo>
                <a:cubicBezTo>
                  <a:pt x="1509" y="214"/>
                  <a:pt x="1509" y="213"/>
                  <a:pt x="1508" y="213"/>
                </a:cubicBezTo>
                <a:cubicBezTo>
                  <a:pt x="1508" y="213"/>
                  <a:pt x="1507" y="214"/>
                  <a:pt x="1507" y="214"/>
                </a:cubicBezTo>
                <a:cubicBezTo>
                  <a:pt x="1507" y="215"/>
                  <a:pt x="1507" y="216"/>
                  <a:pt x="1508" y="217"/>
                </a:cubicBezTo>
                <a:cubicBezTo>
                  <a:pt x="1508" y="217"/>
                  <a:pt x="1509" y="217"/>
                  <a:pt x="1509" y="217"/>
                </a:cubicBezTo>
                <a:close/>
                <a:moveTo>
                  <a:pt x="675" y="270"/>
                </a:moveTo>
                <a:cubicBezTo>
                  <a:pt x="675" y="270"/>
                  <a:pt x="674" y="269"/>
                  <a:pt x="673" y="269"/>
                </a:cubicBezTo>
                <a:cubicBezTo>
                  <a:pt x="673" y="270"/>
                  <a:pt x="672" y="270"/>
                  <a:pt x="672" y="271"/>
                </a:cubicBezTo>
                <a:cubicBezTo>
                  <a:pt x="672" y="272"/>
                  <a:pt x="672" y="272"/>
                  <a:pt x="673" y="273"/>
                </a:cubicBezTo>
                <a:cubicBezTo>
                  <a:pt x="673" y="273"/>
                  <a:pt x="674" y="273"/>
                  <a:pt x="674" y="272"/>
                </a:cubicBezTo>
                <a:cubicBezTo>
                  <a:pt x="675" y="272"/>
                  <a:pt x="675" y="271"/>
                  <a:pt x="675" y="270"/>
                </a:cubicBezTo>
                <a:close/>
                <a:moveTo>
                  <a:pt x="2004" y="646"/>
                </a:moveTo>
                <a:cubicBezTo>
                  <a:pt x="2004" y="645"/>
                  <a:pt x="2004" y="644"/>
                  <a:pt x="2003" y="644"/>
                </a:cubicBezTo>
                <a:cubicBezTo>
                  <a:pt x="2002" y="644"/>
                  <a:pt x="2002" y="644"/>
                  <a:pt x="2001" y="645"/>
                </a:cubicBezTo>
                <a:cubicBezTo>
                  <a:pt x="2001" y="645"/>
                  <a:pt x="2000" y="646"/>
                  <a:pt x="2001" y="647"/>
                </a:cubicBezTo>
                <a:cubicBezTo>
                  <a:pt x="2001" y="647"/>
                  <a:pt x="2001" y="647"/>
                  <a:pt x="2002" y="647"/>
                </a:cubicBezTo>
                <a:cubicBezTo>
                  <a:pt x="2003" y="647"/>
                  <a:pt x="2004" y="647"/>
                  <a:pt x="2004" y="646"/>
                </a:cubicBezTo>
                <a:close/>
                <a:moveTo>
                  <a:pt x="1922" y="1122"/>
                </a:moveTo>
                <a:cubicBezTo>
                  <a:pt x="1921" y="1122"/>
                  <a:pt x="1921" y="1121"/>
                  <a:pt x="1920" y="1121"/>
                </a:cubicBezTo>
                <a:cubicBezTo>
                  <a:pt x="1920" y="1122"/>
                  <a:pt x="1919" y="1122"/>
                  <a:pt x="1919" y="1123"/>
                </a:cubicBezTo>
                <a:cubicBezTo>
                  <a:pt x="1920" y="1124"/>
                  <a:pt x="1920" y="1125"/>
                  <a:pt x="1921" y="1126"/>
                </a:cubicBezTo>
                <a:cubicBezTo>
                  <a:pt x="1921" y="1126"/>
                  <a:pt x="1922" y="1126"/>
                  <a:pt x="1922" y="1126"/>
                </a:cubicBezTo>
                <a:cubicBezTo>
                  <a:pt x="1923" y="1124"/>
                  <a:pt x="1923" y="1123"/>
                  <a:pt x="1922" y="1122"/>
                </a:cubicBezTo>
                <a:close/>
                <a:moveTo>
                  <a:pt x="1921" y="1126"/>
                </a:moveTo>
                <a:cubicBezTo>
                  <a:pt x="1921" y="1126"/>
                  <a:pt x="1921" y="1126"/>
                  <a:pt x="1921" y="1126"/>
                </a:cubicBezTo>
                <a:cubicBezTo>
                  <a:pt x="1921" y="1126"/>
                  <a:pt x="1921" y="1126"/>
                  <a:pt x="1921" y="1126"/>
                </a:cubicBezTo>
                <a:cubicBezTo>
                  <a:pt x="1921" y="1126"/>
                  <a:pt x="1921" y="1126"/>
                  <a:pt x="1921" y="1126"/>
                </a:cubicBezTo>
                <a:cubicBezTo>
                  <a:pt x="1921" y="1126"/>
                  <a:pt x="1921" y="1126"/>
                  <a:pt x="1921" y="1126"/>
                </a:cubicBezTo>
                <a:close/>
                <a:moveTo>
                  <a:pt x="1337" y="104"/>
                </a:moveTo>
                <a:cubicBezTo>
                  <a:pt x="1337" y="104"/>
                  <a:pt x="1337" y="104"/>
                  <a:pt x="1337" y="104"/>
                </a:cubicBezTo>
                <a:cubicBezTo>
                  <a:pt x="1337" y="104"/>
                  <a:pt x="1337" y="104"/>
                  <a:pt x="1337" y="104"/>
                </a:cubicBezTo>
                <a:cubicBezTo>
                  <a:pt x="1337" y="104"/>
                  <a:pt x="1337" y="104"/>
                  <a:pt x="1337" y="104"/>
                </a:cubicBezTo>
                <a:cubicBezTo>
                  <a:pt x="1337" y="104"/>
                  <a:pt x="1337" y="104"/>
                  <a:pt x="1337" y="104"/>
                </a:cubicBezTo>
                <a:close/>
                <a:moveTo>
                  <a:pt x="1335" y="101"/>
                </a:moveTo>
                <a:cubicBezTo>
                  <a:pt x="1334" y="101"/>
                  <a:pt x="1333" y="101"/>
                  <a:pt x="1333" y="102"/>
                </a:cubicBezTo>
                <a:cubicBezTo>
                  <a:pt x="1333" y="102"/>
                  <a:pt x="1334" y="104"/>
                  <a:pt x="1334" y="104"/>
                </a:cubicBezTo>
                <a:cubicBezTo>
                  <a:pt x="1335" y="104"/>
                  <a:pt x="1336" y="104"/>
                  <a:pt x="1337" y="104"/>
                </a:cubicBezTo>
                <a:cubicBezTo>
                  <a:pt x="1337" y="103"/>
                  <a:pt x="1336" y="102"/>
                  <a:pt x="1336" y="101"/>
                </a:cubicBezTo>
                <a:cubicBezTo>
                  <a:pt x="1336" y="101"/>
                  <a:pt x="1335" y="101"/>
                  <a:pt x="1335" y="101"/>
                </a:cubicBezTo>
                <a:close/>
                <a:moveTo>
                  <a:pt x="1981" y="829"/>
                </a:moveTo>
                <a:cubicBezTo>
                  <a:pt x="1980" y="828"/>
                  <a:pt x="1980" y="828"/>
                  <a:pt x="1979" y="827"/>
                </a:cubicBezTo>
                <a:cubicBezTo>
                  <a:pt x="1978" y="827"/>
                  <a:pt x="1977" y="828"/>
                  <a:pt x="1977" y="829"/>
                </a:cubicBezTo>
                <a:cubicBezTo>
                  <a:pt x="1977" y="829"/>
                  <a:pt x="1978" y="830"/>
                  <a:pt x="1978" y="830"/>
                </a:cubicBezTo>
                <a:cubicBezTo>
                  <a:pt x="1979" y="831"/>
                  <a:pt x="1980" y="830"/>
                  <a:pt x="1981" y="829"/>
                </a:cubicBezTo>
                <a:close/>
                <a:moveTo>
                  <a:pt x="2026" y="980"/>
                </a:moveTo>
                <a:cubicBezTo>
                  <a:pt x="2027" y="980"/>
                  <a:pt x="2027" y="980"/>
                  <a:pt x="2028" y="980"/>
                </a:cubicBezTo>
                <a:cubicBezTo>
                  <a:pt x="2028" y="980"/>
                  <a:pt x="2029" y="980"/>
                  <a:pt x="2029" y="979"/>
                </a:cubicBezTo>
                <a:cubicBezTo>
                  <a:pt x="2029" y="979"/>
                  <a:pt x="2028" y="978"/>
                  <a:pt x="2028" y="978"/>
                </a:cubicBezTo>
                <a:cubicBezTo>
                  <a:pt x="2028" y="978"/>
                  <a:pt x="2027" y="978"/>
                  <a:pt x="2027" y="978"/>
                </a:cubicBezTo>
                <a:cubicBezTo>
                  <a:pt x="2027" y="978"/>
                  <a:pt x="2026" y="978"/>
                  <a:pt x="2026" y="978"/>
                </a:cubicBezTo>
                <a:cubicBezTo>
                  <a:pt x="2025" y="978"/>
                  <a:pt x="2024" y="978"/>
                  <a:pt x="2024" y="979"/>
                </a:cubicBezTo>
                <a:cubicBezTo>
                  <a:pt x="2024" y="980"/>
                  <a:pt x="2025" y="980"/>
                  <a:pt x="2026" y="980"/>
                </a:cubicBezTo>
                <a:close/>
                <a:moveTo>
                  <a:pt x="1029" y="79"/>
                </a:moveTo>
                <a:cubicBezTo>
                  <a:pt x="1029" y="79"/>
                  <a:pt x="1029" y="78"/>
                  <a:pt x="1030" y="77"/>
                </a:cubicBezTo>
                <a:cubicBezTo>
                  <a:pt x="1030" y="77"/>
                  <a:pt x="1029" y="76"/>
                  <a:pt x="1029" y="76"/>
                </a:cubicBezTo>
                <a:cubicBezTo>
                  <a:pt x="1029" y="75"/>
                  <a:pt x="1027" y="76"/>
                  <a:pt x="1027" y="77"/>
                </a:cubicBezTo>
                <a:cubicBezTo>
                  <a:pt x="1027" y="78"/>
                  <a:pt x="1028" y="79"/>
                  <a:pt x="1029" y="79"/>
                </a:cubicBezTo>
                <a:close/>
                <a:moveTo>
                  <a:pt x="1424" y="1005"/>
                </a:moveTo>
                <a:cubicBezTo>
                  <a:pt x="1425" y="1004"/>
                  <a:pt x="1424" y="1003"/>
                  <a:pt x="1424" y="1003"/>
                </a:cubicBezTo>
                <a:cubicBezTo>
                  <a:pt x="1423" y="1002"/>
                  <a:pt x="1422" y="1003"/>
                  <a:pt x="1422" y="1004"/>
                </a:cubicBezTo>
                <a:cubicBezTo>
                  <a:pt x="1422" y="1005"/>
                  <a:pt x="1422" y="1005"/>
                  <a:pt x="1423" y="1005"/>
                </a:cubicBezTo>
                <a:cubicBezTo>
                  <a:pt x="1423" y="1006"/>
                  <a:pt x="1424" y="1006"/>
                  <a:pt x="1424" y="1005"/>
                </a:cubicBezTo>
                <a:close/>
                <a:moveTo>
                  <a:pt x="1025" y="137"/>
                </a:moveTo>
                <a:cubicBezTo>
                  <a:pt x="1024" y="138"/>
                  <a:pt x="1024" y="138"/>
                  <a:pt x="1024" y="139"/>
                </a:cubicBezTo>
                <a:cubicBezTo>
                  <a:pt x="1024" y="140"/>
                  <a:pt x="1024" y="140"/>
                  <a:pt x="1024" y="140"/>
                </a:cubicBezTo>
                <a:cubicBezTo>
                  <a:pt x="1025" y="140"/>
                  <a:pt x="1026" y="140"/>
                  <a:pt x="1026" y="140"/>
                </a:cubicBezTo>
                <a:cubicBezTo>
                  <a:pt x="1026" y="139"/>
                  <a:pt x="1026" y="139"/>
                  <a:pt x="1027" y="138"/>
                </a:cubicBezTo>
                <a:cubicBezTo>
                  <a:pt x="1026" y="137"/>
                  <a:pt x="1026" y="137"/>
                  <a:pt x="1025" y="137"/>
                </a:cubicBezTo>
                <a:close/>
                <a:moveTo>
                  <a:pt x="1254" y="627"/>
                </a:moveTo>
                <a:cubicBezTo>
                  <a:pt x="1253" y="627"/>
                  <a:pt x="1253" y="627"/>
                  <a:pt x="1253" y="627"/>
                </a:cubicBezTo>
                <a:cubicBezTo>
                  <a:pt x="1252" y="627"/>
                  <a:pt x="1252" y="626"/>
                  <a:pt x="1251" y="627"/>
                </a:cubicBezTo>
                <a:cubicBezTo>
                  <a:pt x="1251" y="627"/>
                  <a:pt x="1251" y="628"/>
                  <a:pt x="1251" y="628"/>
                </a:cubicBezTo>
                <a:cubicBezTo>
                  <a:pt x="1251" y="629"/>
                  <a:pt x="1251" y="629"/>
                  <a:pt x="1252" y="630"/>
                </a:cubicBezTo>
                <a:cubicBezTo>
                  <a:pt x="1253" y="630"/>
                  <a:pt x="1254" y="630"/>
                  <a:pt x="1255" y="630"/>
                </a:cubicBezTo>
                <a:cubicBezTo>
                  <a:pt x="1255" y="629"/>
                  <a:pt x="1255" y="629"/>
                  <a:pt x="1255" y="628"/>
                </a:cubicBezTo>
                <a:cubicBezTo>
                  <a:pt x="1254" y="628"/>
                  <a:pt x="1254" y="628"/>
                  <a:pt x="1254" y="627"/>
                </a:cubicBezTo>
                <a:close/>
                <a:moveTo>
                  <a:pt x="1255" y="630"/>
                </a:moveTo>
                <a:cubicBezTo>
                  <a:pt x="1255" y="630"/>
                  <a:pt x="1255" y="630"/>
                  <a:pt x="1255" y="630"/>
                </a:cubicBezTo>
                <a:cubicBezTo>
                  <a:pt x="1255" y="630"/>
                  <a:pt x="1255" y="630"/>
                  <a:pt x="1255" y="630"/>
                </a:cubicBezTo>
                <a:cubicBezTo>
                  <a:pt x="1255" y="630"/>
                  <a:pt x="1255" y="630"/>
                  <a:pt x="1255" y="630"/>
                </a:cubicBezTo>
                <a:cubicBezTo>
                  <a:pt x="1255" y="630"/>
                  <a:pt x="1255" y="630"/>
                  <a:pt x="1255" y="630"/>
                </a:cubicBezTo>
                <a:close/>
                <a:moveTo>
                  <a:pt x="2111" y="1269"/>
                </a:moveTo>
                <a:cubicBezTo>
                  <a:pt x="2112" y="1268"/>
                  <a:pt x="2112" y="1268"/>
                  <a:pt x="2112" y="1267"/>
                </a:cubicBezTo>
                <a:cubicBezTo>
                  <a:pt x="2112" y="1267"/>
                  <a:pt x="2112" y="1266"/>
                  <a:pt x="2112" y="1266"/>
                </a:cubicBezTo>
                <a:cubicBezTo>
                  <a:pt x="2112" y="1266"/>
                  <a:pt x="2111" y="1265"/>
                  <a:pt x="2111" y="1265"/>
                </a:cubicBezTo>
                <a:cubicBezTo>
                  <a:pt x="2111" y="1265"/>
                  <a:pt x="2110" y="1265"/>
                  <a:pt x="2110" y="1266"/>
                </a:cubicBezTo>
                <a:cubicBezTo>
                  <a:pt x="2109" y="1266"/>
                  <a:pt x="2109" y="1267"/>
                  <a:pt x="2109" y="1268"/>
                </a:cubicBezTo>
                <a:cubicBezTo>
                  <a:pt x="2109" y="1268"/>
                  <a:pt x="2110" y="1269"/>
                  <a:pt x="2110" y="1269"/>
                </a:cubicBezTo>
                <a:cubicBezTo>
                  <a:pt x="2111" y="1269"/>
                  <a:pt x="2111" y="1269"/>
                  <a:pt x="2111" y="1269"/>
                </a:cubicBezTo>
                <a:close/>
                <a:moveTo>
                  <a:pt x="2039" y="935"/>
                </a:moveTo>
                <a:cubicBezTo>
                  <a:pt x="2040" y="934"/>
                  <a:pt x="2040" y="934"/>
                  <a:pt x="2041" y="934"/>
                </a:cubicBezTo>
                <a:cubicBezTo>
                  <a:pt x="2040" y="933"/>
                  <a:pt x="2040" y="933"/>
                  <a:pt x="2040" y="933"/>
                </a:cubicBezTo>
                <a:cubicBezTo>
                  <a:pt x="2040" y="932"/>
                  <a:pt x="2039" y="932"/>
                  <a:pt x="2038" y="932"/>
                </a:cubicBezTo>
                <a:cubicBezTo>
                  <a:pt x="2037" y="932"/>
                  <a:pt x="2037" y="933"/>
                  <a:pt x="2037" y="934"/>
                </a:cubicBezTo>
                <a:cubicBezTo>
                  <a:pt x="2038" y="935"/>
                  <a:pt x="2038" y="935"/>
                  <a:pt x="2039" y="935"/>
                </a:cubicBezTo>
                <a:close/>
                <a:moveTo>
                  <a:pt x="614" y="1281"/>
                </a:moveTo>
                <a:cubicBezTo>
                  <a:pt x="614" y="1281"/>
                  <a:pt x="614" y="1280"/>
                  <a:pt x="614" y="1280"/>
                </a:cubicBezTo>
                <a:cubicBezTo>
                  <a:pt x="614" y="1279"/>
                  <a:pt x="614" y="1278"/>
                  <a:pt x="613" y="1277"/>
                </a:cubicBezTo>
                <a:cubicBezTo>
                  <a:pt x="612" y="1278"/>
                  <a:pt x="612" y="1278"/>
                  <a:pt x="611" y="1278"/>
                </a:cubicBezTo>
                <a:cubicBezTo>
                  <a:pt x="611" y="1279"/>
                  <a:pt x="611" y="1280"/>
                  <a:pt x="613" y="1281"/>
                </a:cubicBezTo>
                <a:cubicBezTo>
                  <a:pt x="613" y="1281"/>
                  <a:pt x="613" y="1281"/>
                  <a:pt x="614" y="1281"/>
                </a:cubicBezTo>
                <a:close/>
                <a:moveTo>
                  <a:pt x="2098" y="1028"/>
                </a:moveTo>
                <a:cubicBezTo>
                  <a:pt x="2098" y="1028"/>
                  <a:pt x="2099" y="1029"/>
                  <a:pt x="2099" y="1029"/>
                </a:cubicBezTo>
                <a:cubicBezTo>
                  <a:pt x="2100" y="1029"/>
                  <a:pt x="2100" y="1029"/>
                  <a:pt x="2101" y="1028"/>
                </a:cubicBezTo>
                <a:cubicBezTo>
                  <a:pt x="2101" y="1028"/>
                  <a:pt x="2100" y="1027"/>
                  <a:pt x="2100" y="1027"/>
                </a:cubicBezTo>
                <a:cubicBezTo>
                  <a:pt x="2100" y="1026"/>
                  <a:pt x="2099" y="1026"/>
                  <a:pt x="2099" y="1026"/>
                </a:cubicBezTo>
                <a:cubicBezTo>
                  <a:pt x="2098" y="1026"/>
                  <a:pt x="2097" y="1027"/>
                  <a:pt x="2098" y="1028"/>
                </a:cubicBezTo>
                <a:close/>
                <a:moveTo>
                  <a:pt x="909" y="50"/>
                </a:moveTo>
                <a:cubicBezTo>
                  <a:pt x="909" y="50"/>
                  <a:pt x="909" y="50"/>
                  <a:pt x="909" y="49"/>
                </a:cubicBezTo>
                <a:cubicBezTo>
                  <a:pt x="910" y="48"/>
                  <a:pt x="909" y="47"/>
                  <a:pt x="908" y="47"/>
                </a:cubicBezTo>
                <a:cubicBezTo>
                  <a:pt x="908" y="47"/>
                  <a:pt x="907" y="47"/>
                  <a:pt x="907" y="47"/>
                </a:cubicBezTo>
                <a:cubicBezTo>
                  <a:pt x="907" y="48"/>
                  <a:pt x="907" y="49"/>
                  <a:pt x="907" y="49"/>
                </a:cubicBezTo>
                <a:cubicBezTo>
                  <a:pt x="908" y="50"/>
                  <a:pt x="908" y="50"/>
                  <a:pt x="909" y="50"/>
                </a:cubicBezTo>
                <a:close/>
                <a:moveTo>
                  <a:pt x="2322" y="1048"/>
                </a:moveTo>
                <a:cubicBezTo>
                  <a:pt x="2321" y="1048"/>
                  <a:pt x="2321" y="1047"/>
                  <a:pt x="2320" y="1046"/>
                </a:cubicBezTo>
                <a:cubicBezTo>
                  <a:pt x="2320" y="1046"/>
                  <a:pt x="2320" y="1046"/>
                  <a:pt x="2320" y="1046"/>
                </a:cubicBezTo>
                <a:cubicBezTo>
                  <a:pt x="2320" y="1046"/>
                  <a:pt x="2319" y="1046"/>
                  <a:pt x="2319" y="1046"/>
                </a:cubicBezTo>
                <a:cubicBezTo>
                  <a:pt x="2319" y="1048"/>
                  <a:pt x="2319" y="1050"/>
                  <a:pt x="2320" y="1050"/>
                </a:cubicBezTo>
                <a:cubicBezTo>
                  <a:pt x="2321" y="1050"/>
                  <a:pt x="2321" y="1050"/>
                  <a:pt x="2322" y="1049"/>
                </a:cubicBezTo>
                <a:cubicBezTo>
                  <a:pt x="2322" y="1049"/>
                  <a:pt x="2322" y="1049"/>
                  <a:pt x="2322" y="1048"/>
                </a:cubicBezTo>
                <a:close/>
                <a:moveTo>
                  <a:pt x="1400" y="260"/>
                </a:moveTo>
                <a:cubicBezTo>
                  <a:pt x="1400" y="260"/>
                  <a:pt x="1399" y="260"/>
                  <a:pt x="1399" y="261"/>
                </a:cubicBezTo>
                <a:cubicBezTo>
                  <a:pt x="1399" y="261"/>
                  <a:pt x="1399" y="261"/>
                  <a:pt x="1399" y="262"/>
                </a:cubicBezTo>
                <a:cubicBezTo>
                  <a:pt x="1400" y="262"/>
                  <a:pt x="1401" y="263"/>
                  <a:pt x="1402" y="264"/>
                </a:cubicBezTo>
                <a:cubicBezTo>
                  <a:pt x="1402" y="264"/>
                  <a:pt x="1403" y="264"/>
                  <a:pt x="1403" y="264"/>
                </a:cubicBezTo>
                <a:cubicBezTo>
                  <a:pt x="1404" y="264"/>
                  <a:pt x="1404" y="262"/>
                  <a:pt x="1403" y="262"/>
                </a:cubicBezTo>
                <a:cubicBezTo>
                  <a:pt x="1402" y="261"/>
                  <a:pt x="1402" y="260"/>
                  <a:pt x="1400" y="260"/>
                </a:cubicBezTo>
                <a:close/>
                <a:moveTo>
                  <a:pt x="1898" y="890"/>
                </a:moveTo>
                <a:cubicBezTo>
                  <a:pt x="1898" y="889"/>
                  <a:pt x="1897" y="889"/>
                  <a:pt x="1897" y="889"/>
                </a:cubicBezTo>
                <a:cubicBezTo>
                  <a:pt x="1896" y="889"/>
                  <a:pt x="1895" y="890"/>
                  <a:pt x="1896" y="891"/>
                </a:cubicBezTo>
                <a:cubicBezTo>
                  <a:pt x="1896" y="891"/>
                  <a:pt x="1897" y="891"/>
                  <a:pt x="1897" y="892"/>
                </a:cubicBezTo>
                <a:cubicBezTo>
                  <a:pt x="1898" y="892"/>
                  <a:pt x="1899" y="891"/>
                  <a:pt x="1898" y="890"/>
                </a:cubicBezTo>
                <a:close/>
                <a:moveTo>
                  <a:pt x="2009" y="815"/>
                </a:moveTo>
                <a:cubicBezTo>
                  <a:pt x="2009" y="815"/>
                  <a:pt x="2009" y="817"/>
                  <a:pt x="2010" y="817"/>
                </a:cubicBezTo>
                <a:cubicBezTo>
                  <a:pt x="2010" y="817"/>
                  <a:pt x="2011" y="816"/>
                  <a:pt x="2011" y="816"/>
                </a:cubicBezTo>
                <a:cubicBezTo>
                  <a:pt x="2011" y="815"/>
                  <a:pt x="2011" y="815"/>
                  <a:pt x="2010" y="815"/>
                </a:cubicBezTo>
                <a:cubicBezTo>
                  <a:pt x="2010" y="814"/>
                  <a:pt x="2009" y="815"/>
                  <a:pt x="2009" y="815"/>
                </a:cubicBezTo>
                <a:close/>
                <a:moveTo>
                  <a:pt x="679" y="817"/>
                </a:moveTo>
                <a:cubicBezTo>
                  <a:pt x="679" y="817"/>
                  <a:pt x="678" y="816"/>
                  <a:pt x="678" y="817"/>
                </a:cubicBezTo>
                <a:cubicBezTo>
                  <a:pt x="678" y="817"/>
                  <a:pt x="677" y="817"/>
                  <a:pt x="677" y="817"/>
                </a:cubicBezTo>
                <a:cubicBezTo>
                  <a:pt x="677" y="818"/>
                  <a:pt x="677" y="818"/>
                  <a:pt x="678" y="818"/>
                </a:cubicBezTo>
                <a:cubicBezTo>
                  <a:pt x="678" y="818"/>
                  <a:pt x="679" y="818"/>
                  <a:pt x="679" y="817"/>
                </a:cubicBezTo>
                <a:close/>
                <a:moveTo>
                  <a:pt x="2248" y="972"/>
                </a:moveTo>
                <a:cubicBezTo>
                  <a:pt x="2248" y="972"/>
                  <a:pt x="2248" y="971"/>
                  <a:pt x="2248" y="971"/>
                </a:cubicBezTo>
                <a:cubicBezTo>
                  <a:pt x="2248" y="971"/>
                  <a:pt x="2248" y="971"/>
                  <a:pt x="2248" y="971"/>
                </a:cubicBezTo>
                <a:cubicBezTo>
                  <a:pt x="2248" y="971"/>
                  <a:pt x="2248" y="972"/>
                  <a:pt x="2248" y="972"/>
                </a:cubicBezTo>
                <a:cubicBezTo>
                  <a:pt x="2248" y="972"/>
                  <a:pt x="2248" y="972"/>
                  <a:pt x="2248" y="972"/>
                </a:cubicBezTo>
                <a:close/>
                <a:moveTo>
                  <a:pt x="2252" y="975"/>
                </a:moveTo>
                <a:cubicBezTo>
                  <a:pt x="2252" y="975"/>
                  <a:pt x="2253" y="974"/>
                  <a:pt x="2253" y="974"/>
                </a:cubicBezTo>
                <a:cubicBezTo>
                  <a:pt x="2253" y="974"/>
                  <a:pt x="2253" y="974"/>
                  <a:pt x="2253" y="973"/>
                </a:cubicBezTo>
                <a:cubicBezTo>
                  <a:pt x="2252" y="972"/>
                  <a:pt x="2250" y="971"/>
                  <a:pt x="2248" y="972"/>
                </a:cubicBezTo>
                <a:cubicBezTo>
                  <a:pt x="2249" y="974"/>
                  <a:pt x="2250" y="975"/>
                  <a:pt x="2252" y="975"/>
                </a:cubicBezTo>
                <a:close/>
                <a:moveTo>
                  <a:pt x="626" y="137"/>
                </a:moveTo>
                <a:cubicBezTo>
                  <a:pt x="625" y="137"/>
                  <a:pt x="624" y="138"/>
                  <a:pt x="625" y="139"/>
                </a:cubicBezTo>
                <a:cubicBezTo>
                  <a:pt x="625" y="140"/>
                  <a:pt x="625" y="140"/>
                  <a:pt x="625" y="140"/>
                </a:cubicBezTo>
                <a:cubicBezTo>
                  <a:pt x="626" y="140"/>
                  <a:pt x="628" y="139"/>
                  <a:pt x="627" y="138"/>
                </a:cubicBezTo>
                <a:cubicBezTo>
                  <a:pt x="627" y="137"/>
                  <a:pt x="627" y="137"/>
                  <a:pt x="626" y="137"/>
                </a:cubicBezTo>
                <a:close/>
                <a:moveTo>
                  <a:pt x="2033" y="693"/>
                </a:moveTo>
                <a:cubicBezTo>
                  <a:pt x="2033" y="692"/>
                  <a:pt x="2033" y="692"/>
                  <a:pt x="2033" y="692"/>
                </a:cubicBezTo>
                <a:cubicBezTo>
                  <a:pt x="2032" y="692"/>
                  <a:pt x="2032" y="692"/>
                  <a:pt x="2031" y="692"/>
                </a:cubicBezTo>
                <a:cubicBezTo>
                  <a:pt x="2030" y="693"/>
                  <a:pt x="2030" y="694"/>
                  <a:pt x="2031" y="694"/>
                </a:cubicBezTo>
                <a:cubicBezTo>
                  <a:pt x="2032" y="694"/>
                  <a:pt x="2032" y="694"/>
                  <a:pt x="2033" y="693"/>
                </a:cubicBezTo>
                <a:cubicBezTo>
                  <a:pt x="2033" y="693"/>
                  <a:pt x="2033" y="693"/>
                  <a:pt x="2033" y="693"/>
                </a:cubicBezTo>
                <a:close/>
                <a:moveTo>
                  <a:pt x="619" y="248"/>
                </a:moveTo>
                <a:cubicBezTo>
                  <a:pt x="619" y="248"/>
                  <a:pt x="620" y="249"/>
                  <a:pt x="621" y="250"/>
                </a:cubicBezTo>
                <a:cubicBezTo>
                  <a:pt x="622" y="250"/>
                  <a:pt x="623" y="249"/>
                  <a:pt x="624" y="248"/>
                </a:cubicBezTo>
                <a:cubicBezTo>
                  <a:pt x="623" y="248"/>
                  <a:pt x="622" y="247"/>
                  <a:pt x="621" y="247"/>
                </a:cubicBezTo>
                <a:cubicBezTo>
                  <a:pt x="620" y="247"/>
                  <a:pt x="620" y="248"/>
                  <a:pt x="619" y="248"/>
                </a:cubicBezTo>
                <a:close/>
                <a:moveTo>
                  <a:pt x="624" y="248"/>
                </a:moveTo>
                <a:cubicBezTo>
                  <a:pt x="624" y="248"/>
                  <a:pt x="624" y="248"/>
                  <a:pt x="624" y="248"/>
                </a:cubicBezTo>
                <a:cubicBezTo>
                  <a:pt x="624" y="248"/>
                  <a:pt x="624" y="248"/>
                  <a:pt x="624" y="248"/>
                </a:cubicBezTo>
                <a:cubicBezTo>
                  <a:pt x="624" y="248"/>
                  <a:pt x="624" y="248"/>
                  <a:pt x="624" y="248"/>
                </a:cubicBezTo>
                <a:cubicBezTo>
                  <a:pt x="624" y="248"/>
                  <a:pt x="624" y="248"/>
                  <a:pt x="624" y="248"/>
                </a:cubicBezTo>
                <a:close/>
                <a:moveTo>
                  <a:pt x="757" y="136"/>
                </a:moveTo>
                <a:cubicBezTo>
                  <a:pt x="757" y="135"/>
                  <a:pt x="756" y="135"/>
                  <a:pt x="755" y="136"/>
                </a:cubicBezTo>
                <a:cubicBezTo>
                  <a:pt x="755" y="136"/>
                  <a:pt x="754" y="136"/>
                  <a:pt x="754" y="136"/>
                </a:cubicBezTo>
                <a:cubicBezTo>
                  <a:pt x="754" y="136"/>
                  <a:pt x="754" y="137"/>
                  <a:pt x="754" y="137"/>
                </a:cubicBezTo>
                <a:cubicBezTo>
                  <a:pt x="755" y="138"/>
                  <a:pt x="755" y="138"/>
                  <a:pt x="756" y="138"/>
                </a:cubicBezTo>
                <a:cubicBezTo>
                  <a:pt x="757" y="138"/>
                  <a:pt x="757" y="137"/>
                  <a:pt x="757" y="137"/>
                </a:cubicBezTo>
                <a:cubicBezTo>
                  <a:pt x="757" y="137"/>
                  <a:pt x="757" y="136"/>
                  <a:pt x="757" y="136"/>
                </a:cubicBezTo>
                <a:close/>
                <a:moveTo>
                  <a:pt x="2098" y="934"/>
                </a:moveTo>
                <a:cubicBezTo>
                  <a:pt x="2099" y="935"/>
                  <a:pt x="2099" y="935"/>
                  <a:pt x="2099" y="935"/>
                </a:cubicBezTo>
                <a:cubicBezTo>
                  <a:pt x="2100" y="935"/>
                  <a:pt x="2101" y="935"/>
                  <a:pt x="2101" y="934"/>
                </a:cubicBezTo>
                <a:cubicBezTo>
                  <a:pt x="2101" y="934"/>
                  <a:pt x="2100" y="933"/>
                  <a:pt x="2100" y="933"/>
                </a:cubicBezTo>
                <a:cubicBezTo>
                  <a:pt x="2099" y="933"/>
                  <a:pt x="2099" y="933"/>
                  <a:pt x="2098" y="933"/>
                </a:cubicBezTo>
                <a:cubicBezTo>
                  <a:pt x="2098" y="933"/>
                  <a:pt x="2098" y="934"/>
                  <a:pt x="2098" y="934"/>
                </a:cubicBezTo>
                <a:cubicBezTo>
                  <a:pt x="2098" y="934"/>
                  <a:pt x="2098" y="934"/>
                  <a:pt x="2098" y="934"/>
                </a:cubicBezTo>
                <a:close/>
                <a:moveTo>
                  <a:pt x="1284" y="613"/>
                </a:moveTo>
                <a:cubicBezTo>
                  <a:pt x="1284" y="612"/>
                  <a:pt x="1284" y="612"/>
                  <a:pt x="1283" y="611"/>
                </a:cubicBezTo>
                <a:cubicBezTo>
                  <a:pt x="1283" y="611"/>
                  <a:pt x="1283" y="611"/>
                  <a:pt x="1282" y="612"/>
                </a:cubicBezTo>
                <a:cubicBezTo>
                  <a:pt x="1282" y="612"/>
                  <a:pt x="1282" y="612"/>
                  <a:pt x="1282" y="613"/>
                </a:cubicBezTo>
                <a:cubicBezTo>
                  <a:pt x="1283" y="613"/>
                  <a:pt x="1283" y="613"/>
                  <a:pt x="1284" y="613"/>
                </a:cubicBezTo>
                <a:close/>
                <a:moveTo>
                  <a:pt x="1548" y="120"/>
                </a:moveTo>
                <a:cubicBezTo>
                  <a:pt x="1549" y="120"/>
                  <a:pt x="1548" y="119"/>
                  <a:pt x="1547" y="119"/>
                </a:cubicBezTo>
                <a:cubicBezTo>
                  <a:pt x="1547" y="118"/>
                  <a:pt x="1546" y="118"/>
                  <a:pt x="1546" y="119"/>
                </a:cubicBezTo>
                <a:cubicBezTo>
                  <a:pt x="1546" y="120"/>
                  <a:pt x="1546" y="121"/>
                  <a:pt x="1547" y="121"/>
                </a:cubicBezTo>
                <a:cubicBezTo>
                  <a:pt x="1547" y="121"/>
                  <a:pt x="1548" y="121"/>
                  <a:pt x="1548" y="120"/>
                </a:cubicBezTo>
                <a:close/>
                <a:moveTo>
                  <a:pt x="2254" y="983"/>
                </a:moveTo>
                <a:cubicBezTo>
                  <a:pt x="2254" y="984"/>
                  <a:pt x="2255" y="983"/>
                  <a:pt x="2255" y="983"/>
                </a:cubicBezTo>
                <a:cubicBezTo>
                  <a:pt x="2256" y="983"/>
                  <a:pt x="2256" y="982"/>
                  <a:pt x="2256" y="982"/>
                </a:cubicBezTo>
                <a:cubicBezTo>
                  <a:pt x="2255" y="980"/>
                  <a:pt x="2253" y="980"/>
                  <a:pt x="2252" y="980"/>
                </a:cubicBezTo>
                <a:cubicBezTo>
                  <a:pt x="2252" y="982"/>
                  <a:pt x="2253" y="983"/>
                  <a:pt x="2254" y="983"/>
                </a:cubicBezTo>
                <a:close/>
                <a:moveTo>
                  <a:pt x="249" y="409"/>
                </a:moveTo>
                <a:cubicBezTo>
                  <a:pt x="249" y="408"/>
                  <a:pt x="249" y="407"/>
                  <a:pt x="248" y="407"/>
                </a:cubicBezTo>
                <a:cubicBezTo>
                  <a:pt x="247" y="407"/>
                  <a:pt x="247" y="408"/>
                  <a:pt x="248" y="409"/>
                </a:cubicBezTo>
                <a:cubicBezTo>
                  <a:pt x="248" y="410"/>
                  <a:pt x="248" y="410"/>
                  <a:pt x="249" y="410"/>
                </a:cubicBezTo>
                <a:cubicBezTo>
                  <a:pt x="249" y="410"/>
                  <a:pt x="249" y="409"/>
                  <a:pt x="249" y="409"/>
                </a:cubicBezTo>
                <a:close/>
                <a:moveTo>
                  <a:pt x="1819" y="108"/>
                </a:moveTo>
                <a:cubicBezTo>
                  <a:pt x="1820" y="110"/>
                  <a:pt x="1821" y="110"/>
                  <a:pt x="1823" y="110"/>
                </a:cubicBezTo>
                <a:cubicBezTo>
                  <a:pt x="1823" y="110"/>
                  <a:pt x="1823" y="109"/>
                  <a:pt x="1823" y="109"/>
                </a:cubicBezTo>
                <a:cubicBezTo>
                  <a:pt x="1823" y="109"/>
                  <a:pt x="1823" y="108"/>
                  <a:pt x="1823" y="108"/>
                </a:cubicBezTo>
                <a:cubicBezTo>
                  <a:pt x="1822" y="107"/>
                  <a:pt x="1821" y="107"/>
                  <a:pt x="1819" y="108"/>
                </a:cubicBezTo>
                <a:close/>
                <a:moveTo>
                  <a:pt x="2099" y="929"/>
                </a:moveTo>
                <a:cubicBezTo>
                  <a:pt x="2100" y="929"/>
                  <a:pt x="2100" y="929"/>
                  <a:pt x="2100" y="928"/>
                </a:cubicBezTo>
                <a:cubicBezTo>
                  <a:pt x="2100" y="927"/>
                  <a:pt x="2099" y="926"/>
                  <a:pt x="2098" y="926"/>
                </a:cubicBezTo>
                <a:cubicBezTo>
                  <a:pt x="2097" y="927"/>
                  <a:pt x="2097" y="927"/>
                  <a:pt x="2097" y="927"/>
                </a:cubicBezTo>
                <a:cubicBezTo>
                  <a:pt x="2097" y="928"/>
                  <a:pt x="2098" y="928"/>
                  <a:pt x="2098" y="929"/>
                </a:cubicBezTo>
                <a:cubicBezTo>
                  <a:pt x="2098" y="929"/>
                  <a:pt x="2099" y="929"/>
                  <a:pt x="2099" y="929"/>
                </a:cubicBezTo>
                <a:close/>
                <a:moveTo>
                  <a:pt x="708" y="155"/>
                </a:moveTo>
                <a:cubicBezTo>
                  <a:pt x="708" y="155"/>
                  <a:pt x="708" y="155"/>
                  <a:pt x="708" y="155"/>
                </a:cubicBezTo>
                <a:cubicBezTo>
                  <a:pt x="708" y="155"/>
                  <a:pt x="708" y="155"/>
                  <a:pt x="708" y="155"/>
                </a:cubicBezTo>
                <a:cubicBezTo>
                  <a:pt x="708" y="155"/>
                  <a:pt x="708" y="155"/>
                  <a:pt x="708" y="155"/>
                </a:cubicBezTo>
                <a:cubicBezTo>
                  <a:pt x="708" y="155"/>
                  <a:pt x="708" y="155"/>
                  <a:pt x="708" y="155"/>
                </a:cubicBezTo>
                <a:close/>
                <a:moveTo>
                  <a:pt x="706" y="158"/>
                </a:moveTo>
                <a:cubicBezTo>
                  <a:pt x="707" y="158"/>
                  <a:pt x="707" y="158"/>
                  <a:pt x="708" y="157"/>
                </a:cubicBezTo>
                <a:cubicBezTo>
                  <a:pt x="708" y="157"/>
                  <a:pt x="708" y="156"/>
                  <a:pt x="708" y="155"/>
                </a:cubicBezTo>
                <a:cubicBezTo>
                  <a:pt x="707" y="155"/>
                  <a:pt x="706" y="155"/>
                  <a:pt x="706" y="156"/>
                </a:cubicBezTo>
                <a:cubicBezTo>
                  <a:pt x="705" y="156"/>
                  <a:pt x="705" y="158"/>
                  <a:pt x="706" y="158"/>
                </a:cubicBezTo>
                <a:close/>
                <a:moveTo>
                  <a:pt x="2180" y="936"/>
                </a:moveTo>
                <a:cubicBezTo>
                  <a:pt x="2180" y="936"/>
                  <a:pt x="2180" y="936"/>
                  <a:pt x="2180" y="935"/>
                </a:cubicBezTo>
                <a:cubicBezTo>
                  <a:pt x="2180" y="935"/>
                  <a:pt x="2179" y="935"/>
                  <a:pt x="2178" y="935"/>
                </a:cubicBezTo>
                <a:cubicBezTo>
                  <a:pt x="2178" y="935"/>
                  <a:pt x="2177" y="935"/>
                  <a:pt x="2177" y="935"/>
                </a:cubicBezTo>
                <a:cubicBezTo>
                  <a:pt x="2177" y="936"/>
                  <a:pt x="2177" y="936"/>
                  <a:pt x="2178" y="937"/>
                </a:cubicBezTo>
                <a:cubicBezTo>
                  <a:pt x="2179" y="937"/>
                  <a:pt x="2180" y="937"/>
                  <a:pt x="2180" y="936"/>
                </a:cubicBezTo>
                <a:close/>
                <a:moveTo>
                  <a:pt x="2315" y="1089"/>
                </a:moveTo>
                <a:cubicBezTo>
                  <a:pt x="2315" y="1089"/>
                  <a:pt x="2315" y="1088"/>
                  <a:pt x="2315" y="1087"/>
                </a:cubicBezTo>
                <a:cubicBezTo>
                  <a:pt x="2315" y="1087"/>
                  <a:pt x="2314" y="1087"/>
                  <a:pt x="2314" y="1087"/>
                </a:cubicBezTo>
                <a:cubicBezTo>
                  <a:pt x="2314" y="1087"/>
                  <a:pt x="2313" y="1088"/>
                  <a:pt x="2313" y="1088"/>
                </a:cubicBezTo>
                <a:cubicBezTo>
                  <a:pt x="2313" y="1088"/>
                  <a:pt x="2314" y="1089"/>
                  <a:pt x="2314" y="1089"/>
                </a:cubicBezTo>
                <a:cubicBezTo>
                  <a:pt x="2314" y="1090"/>
                  <a:pt x="2315" y="1090"/>
                  <a:pt x="2315" y="1089"/>
                </a:cubicBezTo>
                <a:close/>
                <a:moveTo>
                  <a:pt x="823" y="282"/>
                </a:moveTo>
                <a:cubicBezTo>
                  <a:pt x="823" y="282"/>
                  <a:pt x="823" y="281"/>
                  <a:pt x="822" y="282"/>
                </a:cubicBezTo>
                <a:cubicBezTo>
                  <a:pt x="822" y="282"/>
                  <a:pt x="821" y="282"/>
                  <a:pt x="821" y="282"/>
                </a:cubicBezTo>
                <a:cubicBezTo>
                  <a:pt x="821" y="283"/>
                  <a:pt x="821" y="283"/>
                  <a:pt x="822" y="284"/>
                </a:cubicBezTo>
                <a:cubicBezTo>
                  <a:pt x="822" y="284"/>
                  <a:pt x="823" y="284"/>
                  <a:pt x="824" y="284"/>
                </a:cubicBezTo>
                <a:cubicBezTo>
                  <a:pt x="824" y="284"/>
                  <a:pt x="824" y="284"/>
                  <a:pt x="824" y="283"/>
                </a:cubicBezTo>
                <a:cubicBezTo>
                  <a:pt x="824" y="283"/>
                  <a:pt x="823" y="283"/>
                  <a:pt x="823" y="282"/>
                </a:cubicBezTo>
                <a:close/>
                <a:moveTo>
                  <a:pt x="617" y="1285"/>
                </a:moveTo>
                <a:cubicBezTo>
                  <a:pt x="617" y="1285"/>
                  <a:pt x="616" y="1284"/>
                  <a:pt x="615" y="1284"/>
                </a:cubicBezTo>
                <a:cubicBezTo>
                  <a:pt x="615" y="1284"/>
                  <a:pt x="614" y="1285"/>
                  <a:pt x="615" y="1286"/>
                </a:cubicBezTo>
                <a:cubicBezTo>
                  <a:pt x="615" y="1287"/>
                  <a:pt x="615" y="1288"/>
                  <a:pt x="615" y="1289"/>
                </a:cubicBezTo>
                <a:cubicBezTo>
                  <a:pt x="616" y="1288"/>
                  <a:pt x="617" y="1287"/>
                  <a:pt x="617" y="1287"/>
                </a:cubicBezTo>
                <a:cubicBezTo>
                  <a:pt x="617" y="1286"/>
                  <a:pt x="617" y="1286"/>
                  <a:pt x="617" y="1285"/>
                </a:cubicBezTo>
                <a:close/>
                <a:moveTo>
                  <a:pt x="615" y="1289"/>
                </a:moveTo>
                <a:cubicBezTo>
                  <a:pt x="615" y="1289"/>
                  <a:pt x="615" y="1289"/>
                  <a:pt x="615" y="1289"/>
                </a:cubicBezTo>
                <a:cubicBezTo>
                  <a:pt x="615" y="1289"/>
                  <a:pt x="615" y="1289"/>
                  <a:pt x="615" y="1289"/>
                </a:cubicBezTo>
                <a:cubicBezTo>
                  <a:pt x="615" y="1289"/>
                  <a:pt x="615" y="1289"/>
                  <a:pt x="615" y="1289"/>
                </a:cubicBezTo>
                <a:cubicBezTo>
                  <a:pt x="615" y="1289"/>
                  <a:pt x="615" y="1289"/>
                  <a:pt x="615" y="1289"/>
                </a:cubicBezTo>
                <a:close/>
                <a:moveTo>
                  <a:pt x="1635" y="93"/>
                </a:moveTo>
                <a:cubicBezTo>
                  <a:pt x="1636" y="93"/>
                  <a:pt x="1636" y="92"/>
                  <a:pt x="1635" y="91"/>
                </a:cubicBezTo>
                <a:cubicBezTo>
                  <a:pt x="1634" y="91"/>
                  <a:pt x="1634" y="91"/>
                  <a:pt x="1633" y="92"/>
                </a:cubicBezTo>
                <a:cubicBezTo>
                  <a:pt x="1633" y="93"/>
                  <a:pt x="1633" y="94"/>
                  <a:pt x="1634" y="94"/>
                </a:cubicBezTo>
                <a:cubicBezTo>
                  <a:pt x="1635" y="94"/>
                  <a:pt x="1635" y="94"/>
                  <a:pt x="1635" y="93"/>
                </a:cubicBezTo>
                <a:close/>
                <a:moveTo>
                  <a:pt x="914" y="39"/>
                </a:moveTo>
                <a:cubicBezTo>
                  <a:pt x="915" y="39"/>
                  <a:pt x="915" y="38"/>
                  <a:pt x="915" y="37"/>
                </a:cubicBezTo>
                <a:cubicBezTo>
                  <a:pt x="915" y="37"/>
                  <a:pt x="914" y="37"/>
                  <a:pt x="914" y="36"/>
                </a:cubicBezTo>
                <a:cubicBezTo>
                  <a:pt x="914" y="36"/>
                  <a:pt x="913" y="36"/>
                  <a:pt x="913" y="36"/>
                </a:cubicBezTo>
                <a:cubicBezTo>
                  <a:pt x="912" y="37"/>
                  <a:pt x="912" y="37"/>
                  <a:pt x="913" y="38"/>
                </a:cubicBezTo>
                <a:cubicBezTo>
                  <a:pt x="913" y="38"/>
                  <a:pt x="914" y="38"/>
                  <a:pt x="914" y="39"/>
                </a:cubicBezTo>
                <a:close/>
                <a:moveTo>
                  <a:pt x="1331" y="79"/>
                </a:moveTo>
                <a:cubicBezTo>
                  <a:pt x="1331" y="79"/>
                  <a:pt x="1331" y="78"/>
                  <a:pt x="1331" y="78"/>
                </a:cubicBezTo>
                <a:cubicBezTo>
                  <a:pt x="1331" y="78"/>
                  <a:pt x="1331" y="77"/>
                  <a:pt x="1330" y="77"/>
                </a:cubicBezTo>
                <a:cubicBezTo>
                  <a:pt x="1330" y="77"/>
                  <a:pt x="1329" y="77"/>
                  <a:pt x="1329" y="78"/>
                </a:cubicBezTo>
                <a:cubicBezTo>
                  <a:pt x="1330" y="79"/>
                  <a:pt x="1330" y="79"/>
                  <a:pt x="1331" y="79"/>
                </a:cubicBezTo>
                <a:close/>
                <a:moveTo>
                  <a:pt x="2138" y="1270"/>
                </a:moveTo>
                <a:cubicBezTo>
                  <a:pt x="2137" y="1270"/>
                  <a:pt x="2137" y="1271"/>
                  <a:pt x="2137" y="1271"/>
                </a:cubicBezTo>
                <a:cubicBezTo>
                  <a:pt x="2137" y="1272"/>
                  <a:pt x="2138" y="1272"/>
                  <a:pt x="2138" y="1273"/>
                </a:cubicBezTo>
                <a:cubicBezTo>
                  <a:pt x="2139" y="1273"/>
                  <a:pt x="2139" y="1273"/>
                  <a:pt x="2139" y="1272"/>
                </a:cubicBezTo>
                <a:cubicBezTo>
                  <a:pt x="2140" y="1272"/>
                  <a:pt x="2139" y="1271"/>
                  <a:pt x="2139" y="1271"/>
                </a:cubicBezTo>
                <a:cubicBezTo>
                  <a:pt x="2139" y="1270"/>
                  <a:pt x="2138" y="1270"/>
                  <a:pt x="2138" y="1270"/>
                </a:cubicBezTo>
                <a:close/>
                <a:moveTo>
                  <a:pt x="618" y="1335"/>
                </a:moveTo>
                <a:cubicBezTo>
                  <a:pt x="617" y="1335"/>
                  <a:pt x="617" y="1337"/>
                  <a:pt x="618" y="1337"/>
                </a:cubicBezTo>
                <a:cubicBezTo>
                  <a:pt x="619" y="1337"/>
                  <a:pt x="620" y="1337"/>
                  <a:pt x="620" y="1338"/>
                </a:cubicBezTo>
                <a:cubicBezTo>
                  <a:pt x="620" y="1337"/>
                  <a:pt x="620" y="1335"/>
                  <a:pt x="620" y="1334"/>
                </a:cubicBezTo>
                <a:cubicBezTo>
                  <a:pt x="620" y="1334"/>
                  <a:pt x="619" y="1335"/>
                  <a:pt x="618" y="1335"/>
                </a:cubicBezTo>
                <a:close/>
                <a:moveTo>
                  <a:pt x="2204" y="994"/>
                </a:moveTo>
                <a:cubicBezTo>
                  <a:pt x="2203" y="991"/>
                  <a:pt x="2203" y="991"/>
                  <a:pt x="2201" y="992"/>
                </a:cubicBezTo>
                <a:cubicBezTo>
                  <a:pt x="2200" y="992"/>
                  <a:pt x="2200" y="992"/>
                  <a:pt x="2199" y="992"/>
                </a:cubicBezTo>
                <a:cubicBezTo>
                  <a:pt x="2201" y="992"/>
                  <a:pt x="2203" y="993"/>
                  <a:pt x="2204" y="994"/>
                </a:cubicBezTo>
                <a:cubicBezTo>
                  <a:pt x="2204" y="994"/>
                  <a:pt x="2204" y="994"/>
                  <a:pt x="2204" y="994"/>
                </a:cubicBezTo>
                <a:close/>
                <a:moveTo>
                  <a:pt x="2199" y="992"/>
                </a:moveTo>
                <a:cubicBezTo>
                  <a:pt x="2199" y="992"/>
                  <a:pt x="2199" y="992"/>
                  <a:pt x="2199" y="992"/>
                </a:cubicBezTo>
                <a:cubicBezTo>
                  <a:pt x="2199" y="992"/>
                  <a:pt x="2199" y="992"/>
                  <a:pt x="2199" y="992"/>
                </a:cubicBezTo>
                <a:cubicBezTo>
                  <a:pt x="2199" y="992"/>
                  <a:pt x="2199" y="992"/>
                  <a:pt x="2199" y="992"/>
                </a:cubicBezTo>
                <a:cubicBezTo>
                  <a:pt x="2199" y="992"/>
                  <a:pt x="2199" y="992"/>
                  <a:pt x="2199" y="992"/>
                </a:cubicBezTo>
                <a:close/>
                <a:moveTo>
                  <a:pt x="522" y="253"/>
                </a:moveTo>
                <a:cubicBezTo>
                  <a:pt x="522" y="253"/>
                  <a:pt x="522" y="253"/>
                  <a:pt x="522" y="253"/>
                </a:cubicBezTo>
                <a:cubicBezTo>
                  <a:pt x="523" y="254"/>
                  <a:pt x="524" y="253"/>
                  <a:pt x="524" y="253"/>
                </a:cubicBezTo>
                <a:cubicBezTo>
                  <a:pt x="524" y="252"/>
                  <a:pt x="523" y="252"/>
                  <a:pt x="523" y="252"/>
                </a:cubicBezTo>
                <a:cubicBezTo>
                  <a:pt x="522" y="252"/>
                  <a:pt x="522" y="252"/>
                  <a:pt x="522" y="253"/>
                </a:cubicBezTo>
                <a:close/>
                <a:moveTo>
                  <a:pt x="1013" y="710"/>
                </a:moveTo>
                <a:cubicBezTo>
                  <a:pt x="1013" y="710"/>
                  <a:pt x="1013" y="710"/>
                  <a:pt x="1013" y="710"/>
                </a:cubicBezTo>
                <a:cubicBezTo>
                  <a:pt x="1014" y="709"/>
                  <a:pt x="1014" y="709"/>
                  <a:pt x="1014" y="709"/>
                </a:cubicBezTo>
                <a:cubicBezTo>
                  <a:pt x="1014" y="708"/>
                  <a:pt x="1014" y="708"/>
                  <a:pt x="1014" y="707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9"/>
                  <a:pt x="1012" y="709"/>
                  <a:pt x="1013" y="710"/>
                </a:cubicBezTo>
                <a:close/>
                <a:moveTo>
                  <a:pt x="2025" y="708"/>
                </a:moveTo>
                <a:cubicBezTo>
                  <a:pt x="2025" y="708"/>
                  <a:pt x="2024" y="708"/>
                  <a:pt x="2024" y="708"/>
                </a:cubicBezTo>
                <a:cubicBezTo>
                  <a:pt x="2023" y="708"/>
                  <a:pt x="2023" y="708"/>
                  <a:pt x="2023" y="709"/>
                </a:cubicBezTo>
                <a:cubicBezTo>
                  <a:pt x="2023" y="709"/>
                  <a:pt x="2023" y="710"/>
                  <a:pt x="2023" y="710"/>
                </a:cubicBezTo>
                <a:cubicBezTo>
                  <a:pt x="2024" y="710"/>
                  <a:pt x="2024" y="710"/>
                  <a:pt x="2024" y="710"/>
                </a:cubicBezTo>
                <a:cubicBezTo>
                  <a:pt x="2024" y="709"/>
                  <a:pt x="2025" y="709"/>
                  <a:pt x="2025" y="708"/>
                </a:cubicBezTo>
                <a:close/>
                <a:moveTo>
                  <a:pt x="580" y="737"/>
                </a:moveTo>
                <a:cubicBezTo>
                  <a:pt x="580" y="737"/>
                  <a:pt x="580" y="736"/>
                  <a:pt x="579" y="736"/>
                </a:cubicBezTo>
                <a:cubicBezTo>
                  <a:pt x="579" y="737"/>
                  <a:pt x="579" y="737"/>
                  <a:pt x="579" y="737"/>
                </a:cubicBezTo>
                <a:cubicBezTo>
                  <a:pt x="579" y="738"/>
                  <a:pt x="579" y="738"/>
                  <a:pt x="580" y="738"/>
                </a:cubicBezTo>
                <a:cubicBezTo>
                  <a:pt x="580" y="738"/>
                  <a:pt x="580" y="738"/>
                  <a:pt x="580" y="737"/>
                </a:cubicBezTo>
                <a:close/>
                <a:moveTo>
                  <a:pt x="564" y="740"/>
                </a:moveTo>
                <a:cubicBezTo>
                  <a:pt x="564" y="740"/>
                  <a:pt x="564" y="740"/>
                  <a:pt x="564" y="739"/>
                </a:cubicBezTo>
                <a:cubicBezTo>
                  <a:pt x="564" y="739"/>
                  <a:pt x="564" y="738"/>
                  <a:pt x="564" y="738"/>
                </a:cubicBezTo>
                <a:cubicBezTo>
                  <a:pt x="563" y="738"/>
                  <a:pt x="563" y="739"/>
                  <a:pt x="563" y="739"/>
                </a:cubicBezTo>
                <a:cubicBezTo>
                  <a:pt x="562" y="740"/>
                  <a:pt x="563" y="741"/>
                  <a:pt x="564" y="740"/>
                </a:cubicBezTo>
                <a:close/>
                <a:moveTo>
                  <a:pt x="587" y="749"/>
                </a:moveTo>
                <a:cubicBezTo>
                  <a:pt x="587" y="749"/>
                  <a:pt x="587" y="749"/>
                  <a:pt x="587" y="749"/>
                </a:cubicBezTo>
                <a:cubicBezTo>
                  <a:pt x="587" y="749"/>
                  <a:pt x="587" y="749"/>
                  <a:pt x="587" y="749"/>
                </a:cubicBezTo>
                <a:cubicBezTo>
                  <a:pt x="587" y="749"/>
                  <a:pt x="587" y="749"/>
                  <a:pt x="587" y="749"/>
                </a:cubicBezTo>
                <a:cubicBezTo>
                  <a:pt x="587" y="749"/>
                  <a:pt x="587" y="749"/>
                  <a:pt x="587" y="749"/>
                </a:cubicBezTo>
                <a:close/>
                <a:moveTo>
                  <a:pt x="589" y="751"/>
                </a:moveTo>
                <a:cubicBezTo>
                  <a:pt x="589" y="751"/>
                  <a:pt x="589" y="750"/>
                  <a:pt x="589" y="750"/>
                </a:cubicBezTo>
                <a:cubicBezTo>
                  <a:pt x="590" y="750"/>
                  <a:pt x="589" y="749"/>
                  <a:pt x="589" y="749"/>
                </a:cubicBezTo>
                <a:cubicBezTo>
                  <a:pt x="588" y="749"/>
                  <a:pt x="588" y="749"/>
                  <a:pt x="587" y="749"/>
                </a:cubicBezTo>
                <a:cubicBezTo>
                  <a:pt x="587" y="750"/>
                  <a:pt x="587" y="750"/>
                  <a:pt x="588" y="751"/>
                </a:cubicBezTo>
                <a:cubicBezTo>
                  <a:pt x="588" y="751"/>
                  <a:pt x="588" y="751"/>
                  <a:pt x="589" y="751"/>
                </a:cubicBezTo>
                <a:close/>
                <a:moveTo>
                  <a:pt x="815" y="261"/>
                </a:moveTo>
                <a:cubicBezTo>
                  <a:pt x="815" y="260"/>
                  <a:pt x="814" y="260"/>
                  <a:pt x="814" y="259"/>
                </a:cubicBezTo>
                <a:cubicBezTo>
                  <a:pt x="814" y="259"/>
                  <a:pt x="813" y="259"/>
                  <a:pt x="813" y="260"/>
                </a:cubicBezTo>
                <a:cubicBezTo>
                  <a:pt x="812" y="260"/>
                  <a:pt x="813" y="261"/>
                  <a:pt x="813" y="261"/>
                </a:cubicBezTo>
                <a:cubicBezTo>
                  <a:pt x="814" y="261"/>
                  <a:pt x="814" y="261"/>
                  <a:pt x="815" y="261"/>
                </a:cubicBezTo>
                <a:close/>
                <a:moveTo>
                  <a:pt x="524" y="756"/>
                </a:moveTo>
                <a:cubicBezTo>
                  <a:pt x="524" y="757"/>
                  <a:pt x="524" y="757"/>
                  <a:pt x="524" y="758"/>
                </a:cubicBezTo>
                <a:cubicBezTo>
                  <a:pt x="525" y="758"/>
                  <a:pt x="525" y="758"/>
                  <a:pt x="526" y="757"/>
                </a:cubicBezTo>
                <a:cubicBezTo>
                  <a:pt x="526" y="757"/>
                  <a:pt x="526" y="756"/>
                  <a:pt x="525" y="756"/>
                </a:cubicBezTo>
                <a:cubicBezTo>
                  <a:pt x="525" y="755"/>
                  <a:pt x="524" y="756"/>
                  <a:pt x="524" y="756"/>
                </a:cubicBezTo>
                <a:close/>
                <a:moveTo>
                  <a:pt x="688" y="822"/>
                </a:moveTo>
                <a:cubicBezTo>
                  <a:pt x="688" y="822"/>
                  <a:pt x="689" y="823"/>
                  <a:pt x="689" y="823"/>
                </a:cubicBezTo>
                <a:cubicBezTo>
                  <a:pt x="690" y="823"/>
                  <a:pt x="690" y="823"/>
                  <a:pt x="690" y="822"/>
                </a:cubicBezTo>
                <a:cubicBezTo>
                  <a:pt x="690" y="822"/>
                  <a:pt x="690" y="821"/>
                  <a:pt x="689" y="821"/>
                </a:cubicBezTo>
                <a:cubicBezTo>
                  <a:pt x="689" y="821"/>
                  <a:pt x="688" y="822"/>
                  <a:pt x="688" y="822"/>
                </a:cubicBezTo>
                <a:close/>
                <a:moveTo>
                  <a:pt x="669" y="264"/>
                </a:moveTo>
                <a:cubicBezTo>
                  <a:pt x="668" y="263"/>
                  <a:pt x="668" y="263"/>
                  <a:pt x="667" y="264"/>
                </a:cubicBezTo>
                <a:cubicBezTo>
                  <a:pt x="667" y="264"/>
                  <a:pt x="667" y="264"/>
                  <a:pt x="667" y="264"/>
                </a:cubicBezTo>
                <a:cubicBezTo>
                  <a:pt x="667" y="264"/>
                  <a:pt x="668" y="265"/>
                  <a:pt x="668" y="265"/>
                </a:cubicBezTo>
                <a:cubicBezTo>
                  <a:pt x="669" y="265"/>
                  <a:pt x="669" y="264"/>
                  <a:pt x="669" y="264"/>
                </a:cubicBezTo>
                <a:close/>
                <a:moveTo>
                  <a:pt x="1996" y="827"/>
                </a:moveTo>
                <a:cubicBezTo>
                  <a:pt x="1995" y="826"/>
                  <a:pt x="1995" y="826"/>
                  <a:pt x="1995" y="826"/>
                </a:cubicBezTo>
                <a:cubicBezTo>
                  <a:pt x="1995" y="826"/>
                  <a:pt x="1994" y="826"/>
                  <a:pt x="1994" y="827"/>
                </a:cubicBezTo>
                <a:cubicBezTo>
                  <a:pt x="1994" y="827"/>
                  <a:pt x="1995" y="827"/>
                  <a:pt x="1995" y="827"/>
                </a:cubicBezTo>
                <a:cubicBezTo>
                  <a:pt x="1995" y="827"/>
                  <a:pt x="1996" y="827"/>
                  <a:pt x="1996" y="827"/>
                </a:cubicBezTo>
                <a:close/>
                <a:moveTo>
                  <a:pt x="1781" y="831"/>
                </a:moveTo>
                <a:cubicBezTo>
                  <a:pt x="1781" y="832"/>
                  <a:pt x="1781" y="833"/>
                  <a:pt x="1781" y="833"/>
                </a:cubicBezTo>
                <a:cubicBezTo>
                  <a:pt x="1782" y="833"/>
                  <a:pt x="1782" y="833"/>
                  <a:pt x="1782" y="833"/>
                </a:cubicBezTo>
                <a:cubicBezTo>
                  <a:pt x="1782" y="832"/>
                  <a:pt x="1782" y="832"/>
                  <a:pt x="1782" y="831"/>
                </a:cubicBezTo>
                <a:cubicBezTo>
                  <a:pt x="1782" y="831"/>
                  <a:pt x="1781" y="831"/>
                  <a:pt x="1781" y="831"/>
                </a:cubicBezTo>
                <a:close/>
                <a:moveTo>
                  <a:pt x="1997" y="871"/>
                </a:moveTo>
                <a:cubicBezTo>
                  <a:pt x="1997" y="870"/>
                  <a:pt x="1997" y="870"/>
                  <a:pt x="1996" y="870"/>
                </a:cubicBezTo>
                <a:cubicBezTo>
                  <a:pt x="1996" y="871"/>
                  <a:pt x="1995" y="871"/>
                  <a:pt x="1996" y="872"/>
                </a:cubicBezTo>
                <a:cubicBezTo>
                  <a:pt x="1996" y="872"/>
                  <a:pt x="1996" y="872"/>
                  <a:pt x="1997" y="872"/>
                </a:cubicBezTo>
                <a:cubicBezTo>
                  <a:pt x="1997" y="872"/>
                  <a:pt x="1998" y="871"/>
                  <a:pt x="1997" y="871"/>
                </a:cubicBezTo>
                <a:close/>
                <a:moveTo>
                  <a:pt x="2056" y="934"/>
                </a:moveTo>
                <a:cubicBezTo>
                  <a:pt x="2055" y="935"/>
                  <a:pt x="2055" y="935"/>
                  <a:pt x="2055" y="935"/>
                </a:cubicBezTo>
                <a:cubicBezTo>
                  <a:pt x="2054" y="936"/>
                  <a:pt x="2055" y="936"/>
                  <a:pt x="2055" y="936"/>
                </a:cubicBezTo>
                <a:cubicBezTo>
                  <a:pt x="2056" y="936"/>
                  <a:pt x="2057" y="936"/>
                  <a:pt x="2057" y="935"/>
                </a:cubicBezTo>
                <a:cubicBezTo>
                  <a:pt x="2057" y="935"/>
                  <a:pt x="2056" y="935"/>
                  <a:pt x="2056" y="934"/>
                </a:cubicBezTo>
                <a:close/>
                <a:moveTo>
                  <a:pt x="1022" y="168"/>
                </a:moveTo>
                <a:cubicBezTo>
                  <a:pt x="1022" y="168"/>
                  <a:pt x="1022" y="168"/>
                  <a:pt x="1023" y="167"/>
                </a:cubicBezTo>
                <a:cubicBezTo>
                  <a:pt x="1023" y="167"/>
                  <a:pt x="1023" y="167"/>
                  <a:pt x="1022" y="167"/>
                </a:cubicBezTo>
                <a:cubicBezTo>
                  <a:pt x="1022" y="167"/>
                  <a:pt x="1022" y="167"/>
                  <a:pt x="1021" y="168"/>
                </a:cubicBezTo>
                <a:cubicBezTo>
                  <a:pt x="1021" y="168"/>
                  <a:pt x="1022" y="168"/>
                  <a:pt x="1022" y="168"/>
                </a:cubicBezTo>
                <a:close/>
                <a:moveTo>
                  <a:pt x="2016" y="983"/>
                </a:moveTo>
                <a:cubicBezTo>
                  <a:pt x="2016" y="983"/>
                  <a:pt x="2016" y="983"/>
                  <a:pt x="2016" y="983"/>
                </a:cubicBezTo>
                <a:cubicBezTo>
                  <a:pt x="2015" y="982"/>
                  <a:pt x="2014" y="983"/>
                  <a:pt x="2014" y="983"/>
                </a:cubicBezTo>
                <a:cubicBezTo>
                  <a:pt x="2014" y="984"/>
                  <a:pt x="2015" y="984"/>
                  <a:pt x="2015" y="984"/>
                </a:cubicBezTo>
                <a:cubicBezTo>
                  <a:pt x="2016" y="984"/>
                  <a:pt x="2017" y="984"/>
                  <a:pt x="2016" y="983"/>
                </a:cubicBezTo>
                <a:close/>
                <a:moveTo>
                  <a:pt x="2207" y="996"/>
                </a:moveTo>
                <a:cubicBezTo>
                  <a:pt x="2207" y="995"/>
                  <a:pt x="2207" y="995"/>
                  <a:pt x="2207" y="995"/>
                </a:cubicBezTo>
                <a:cubicBezTo>
                  <a:pt x="2206" y="995"/>
                  <a:pt x="2205" y="995"/>
                  <a:pt x="2205" y="995"/>
                </a:cubicBezTo>
                <a:cubicBezTo>
                  <a:pt x="2205" y="995"/>
                  <a:pt x="2205" y="996"/>
                  <a:pt x="2206" y="996"/>
                </a:cubicBezTo>
                <a:cubicBezTo>
                  <a:pt x="2206" y="997"/>
                  <a:pt x="2207" y="996"/>
                  <a:pt x="2207" y="996"/>
                </a:cubicBezTo>
                <a:close/>
                <a:moveTo>
                  <a:pt x="2205" y="995"/>
                </a:moveTo>
                <a:cubicBezTo>
                  <a:pt x="2205" y="994"/>
                  <a:pt x="2205" y="994"/>
                  <a:pt x="2204" y="994"/>
                </a:cubicBezTo>
                <a:cubicBezTo>
                  <a:pt x="2204" y="994"/>
                  <a:pt x="2204" y="994"/>
                  <a:pt x="2204" y="994"/>
                </a:cubicBezTo>
                <a:cubicBezTo>
                  <a:pt x="2204" y="994"/>
                  <a:pt x="2204" y="994"/>
                  <a:pt x="2204" y="994"/>
                </a:cubicBezTo>
                <a:cubicBezTo>
                  <a:pt x="2204" y="995"/>
                  <a:pt x="2205" y="995"/>
                  <a:pt x="2205" y="995"/>
                </a:cubicBezTo>
                <a:close/>
                <a:moveTo>
                  <a:pt x="2115" y="1050"/>
                </a:moveTo>
                <a:cubicBezTo>
                  <a:pt x="2115" y="1050"/>
                  <a:pt x="2115" y="1050"/>
                  <a:pt x="2115" y="1050"/>
                </a:cubicBezTo>
                <a:cubicBezTo>
                  <a:pt x="2115" y="1050"/>
                  <a:pt x="2115" y="1050"/>
                  <a:pt x="2115" y="1050"/>
                </a:cubicBezTo>
                <a:cubicBezTo>
                  <a:pt x="2115" y="1050"/>
                  <a:pt x="2115" y="1050"/>
                  <a:pt x="2115" y="1050"/>
                </a:cubicBezTo>
                <a:cubicBezTo>
                  <a:pt x="2115" y="1050"/>
                  <a:pt x="2115" y="1050"/>
                  <a:pt x="2115" y="1050"/>
                </a:cubicBezTo>
                <a:close/>
                <a:moveTo>
                  <a:pt x="2117" y="1048"/>
                </a:moveTo>
                <a:cubicBezTo>
                  <a:pt x="2117" y="1048"/>
                  <a:pt x="2117" y="1048"/>
                  <a:pt x="2117" y="1048"/>
                </a:cubicBezTo>
                <a:cubicBezTo>
                  <a:pt x="2116" y="1049"/>
                  <a:pt x="2116" y="1050"/>
                  <a:pt x="2115" y="1050"/>
                </a:cubicBezTo>
                <a:cubicBezTo>
                  <a:pt x="2116" y="1050"/>
                  <a:pt x="2117" y="1050"/>
                  <a:pt x="2117" y="1050"/>
                </a:cubicBezTo>
                <a:cubicBezTo>
                  <a:pt x="2118" y="1049"/>
                  <a:pt x="2118" y="1049"/>
                  <a:pt x="2117" y="1048"/>
                </a:cubicBezTo>
                <a:close/>
                <a:moveTo>
                  <a:pt x="1920" y="1126"/>
                </a:moveTo>
                <a:cubicBezTo>
                  <a:pt x="1918" y="1126"/>
                  <a:pt x="1918" y="1127"/>
                  <a:pt x="1919" y="1129"/>
                </a:cubicBezTo>
                <a:cubicBezTo>
                  <a:pt x="1920" y="1129"/>
                  <a:pt x="1920" y="1129"/>
                  <a:pt x="1921" y="1129"/>
                </a:cubicBezTo>
                <a:cubicBezTo>
                  <a:pt x="1921" y="1128"/>
                  <a:pt x="1921" y="1127"/>
                  <a:pt x="1921" y="1126"/>
                </a:cubicBezTo>
                <a:cubicBezTo>
                  <a:pt x="1920" y="1126"/>
                  <a:pt x="1920" y="1126"/>
                  <a:pt x="1920" y="1126"/>
                </a:cubicBezTo>
                <a:close/>
                <a:moveTo>
                  <a:pt x="1035" y="75"/>
                </a:moveTo>
                <a:cubicBezTo>
                  <a:pt x="1035" y="75"/>
                  <a:pt x="1035" y="74"/>
                  <a:pt x="1035" y="74"/>
                </a:cubicBezTo>
                <a:cubicBezTo>
                  <a:pt x="1035" y="74"/>
                  <a:pt x="1034" y="75"/>
                  <a:pt x="1034" y="75"/>
                </a:cubicBezTo>
                <a:cubicBezTo>
                  <a:pt x="1034" y="76"/>
                  <a:pt x="1035" y="76"/>
                  <a:pt x="1035" y="77"/>
                </a:cubicBezTo>
                <a:cubicBezTo>
                  <a:pt x="1035" y="76"/>
                  <a:pt x="1035" y="76"/>
                  <a:pt x="1035" y="75"/>
                </a:cubicBezTo>
                <a:close/>
                <a:moveTo>
                  <a:pt x="1364" y="73"/>
                </a:moveTo>
                <a:cubicBezTo>
                  <a:pt x="1364" y="73"/>
                  <a:pt x="1363" y="73"/>
                  <a:pt x="1363" y="73"/>
                </a:cubicBezTo>
                <a:cubicBezTo>
                  <a:pt x="1362" y="73"/>
                  <a:pt x="1362" y="73"/>
                  <a:pt x="1362" y="74"/>
                </a:cubicBezTo>
                <a:cubicBezTo>
                  <a:pt x="1363" y="75"/>
                  <a:pt x="1363" y="75"/>
                  <a:pt x="1363" y="76"/>
                </a:cubicBezTo>
                <a:cubicBezTo>
                  <a:pt x="1364" y="76"/>
                  <a:pt x="1365" y="76"/>
                  <a:pt x="1365" y="76"/>
                </a:cubicBezTo>
                <a:cubicBezTo>
                  <a:pt x="1365" y="75"/>
                  <a:pt x="1365" y="74"/>
                  <a:pt x="1364" y="73"/>
                </a:cubicBezTo>
                <a:close/>
                <a:moveTo>
                  <a:pt x="590" y="185"/>
                </a:moveTo>
                <a:cubicBezTo>
                  <a:pt x="590" y="185"/>
                  <a:pt x="589" y="185"/>
                  <a:pt x="589" y="186"/>
                </a:cubicBezTo>
                <a:cubicBezTo>
                  <a:pt x="589" y="186"/>
                  <a:pt x="589" y="187"/>
                  <a:pt x="590" y="187"/>
                </a:cubicBezTo>
                <a:cubicBezTo>
                  <a:pt x="590" y="188"/>
                  <a:pt x="591" y="187"/>
                  <a:pt x="591" y="186"/>
                </a:cubicBezTo>
                <a:cubicBezTo>
                  <a:pt x="591" y="186"/>
                  <a:pt x="591" y="185"/>
                  <a:pt x="590" y="185"/>
                </a:cubicBezTo>
                <a:close/>
                <a:moveTo>
                  <a:pt x="1510" y="206"/>
                </a:moveTo>
                <a:cubicBezTo>
                  <a:pt x="1510" y="206"/>
                  <a:pt x="1510" y="205"/>
                  <a:pt x="1510" y="205"/>
                </a:cubicBezTo>
                <a:cubicBezTo>
                  <a:pt x="1510" y="205"/>
                  <a:pt x="1510" y="204"/>
                  <a:pt x="1510" y="204"/>
                </a:cubicBezTo>
                <a:cubicBezTo>
                  <a:pt x="1509" y="205"/>
                  <a:pt x="1509" y="205"/>
                  <a:pt x="1509" y="205"/>
                </a:cubicBezTo>
                <a:cubicBezTo>
                  <a:pt x="1508" y="206"/>
                  <a:pt x="1508" y="206"/>
                  <a:pt x="1509" y="207"/>
                </a:cubicBezTo>
                <a:cubicBezTo>
                  <a:pt x="1509" y="207"/>
                  <a:pt x="1510" y="206"/>
                  <a:pt x="1510" y="206"/>
                </a:cubicBezTo>
                <a:close/>
                <a:moveTo>
                  <a:pt x="194" y="315"/>
                </a:moveTo>
                <a:cubicBezTo>
                  <a:pt x="194" y="315"/>
                  <a:pt x="193" y="315"/>
                  <a:pt x="193" y="316"/>
                </a:cubicBezTo>
                <a:cubicBezTo>
                  <a:pt x="193" y="317"/>
                  <a:pt x="194" y="317"/>
                  <a:pt x="195" y="317"/>
                </a:cubicBezTo>
                <a:cubicBezTo>
                  <a:pt x="195" y="317"/>
                  <a:pt x="195" y="317"/>
                  <a:pt x="195" y="317"/>
                </a:cubicBezTo>
                <a:cubicBezTo>
                  <a:pt x="195" y="316"/>
                  <a:pt x="194" y="315"/>
                  <a:pt x="194" y="315"/>
                </a:cubicBezTo>
                <a:close/>
                <a:moveTo>
                  <a:pt x="1188" y="320"/>
                </a:moveTo>
                <a:cubicBezTo>
                  <a:pt x="1188" y="320"/>
                  <a:pt x="1188" y="320"/>
                  <a:pt x="1188" y="320"/>
                </a:cubicBezTo>
                <a:cubicBezTo>
                  <a:pt x="1189" y="319"/>
                  <a:pt x="1189" y="319"/>
                  <a:pt x="1190" y="318"/>
                </a:cubicBezTo>
                <a:cubicBezTo>
                  <a:pt x="1189" y="318"/>
                  <a:pt x="1188" y="318"/>
                  <a:pt x="1188" y="319"/>
                </a:cubicBezTo>
                <a:cubicBezTo>
                  <a:pt x="1187" y="319"/>
                  <a:pt x="1187" y="320"/>
                  <a:pt x="1188" y="320"/>
                </a:cubicBezTo>
                <a:close/>
                <a:moveTo>
                  <a:pt x="1190" y="318"/>
                </a:moveTo>
                <a:cubicBezTo>
                  <a:pt x="1190" y="318"/>
                  <a:pt x="1190" y="318"/>
                  <a:pt x="1190" y="318"/>
                </a:cubicBezTo>
                <a:cubicBezTo>
                  <a:pt x="1190" y="318"/>
                  <a:pt x="1190" y="318"/>
                  <a:pt x="1190" y="318"/>
                </a:cubicBezTo>
                <a:cubicBezTo>
                  <a:pt x="1190" y="318"/>
                  <a:pt x="1190" y="318"/>
                  <a:pt x="1190" y="318"/>
                </a:cubicBezTo>
                <a:cubicBezTo>
                  <a:pt x="1190" y="318"/>
                  <a:pt x="1190" y="318"/>
                  <a:pt x="1190" y="318"/>
                </a:cubicBezTo>
                <a:close/>
                <a:moveTo>
                  <a:pt x="1319" y="354"/>
                </a:moveTo>
                <a:cubicBezTo>
                  <a:pt x="1319" y="354"/>
                  <a:pt x="1319" y="355"/>
                  <a:pt x="1320" y="355"/>
                </a:cubicBezTo>
                <a:cubicBezTo>
                  <a:pt x="1320" y="355"/>
                  <a:pt x="1320" y="355"/>
                  <a:pt x="1320" y="355"/>
                </a:cubicBezTo>
                <a:cubicBezTo>
                  <a:pt x="1321" y="354"/>
                  <a:pt x="1320" y="354"/>
                  <a:pt x="1319" y="354"/>
                </a:cubicBezTo>
                <a:cubicBezTo>
                  <a:pt x="1319" y="354"/>
                  <a:pt x="1319" y="354"/>
                  <a:pt x="1319" y="354"/>
                </a:cubicBezTo>
                <a:close/>
                <a:moveTo>
                  <a:pt x="682" y="363"/>
                </a:moveTo>
                <a:cubicBezTo>
                  <a:pt x="682" y="364"/>
                  <a:pt x="681" y="364"/>
                  <a:pt x="681" y="364"/>
                </a:cubicBezTo>
                <a:cubicBezTo>
                  <a:pt x="681" y="365"/>
                  <a:pt x="682" y="365"/>
                  <a:pt x="682" y="366"/>
                </a:cubicBezTo>
                <a:cubicBezTo>
                  <a:pt x="682" y="366"/>
                  <a:pt x="683" y="366"/>
                  <a:pt x="683" y="365"/>
                </a:cubicBezTo>
                <a:cubicBezTo>
                  <a:pt x="683" y="365"/>
                  <a:pt x="683" y="364"/>
                  <a:pt x="683" y="364"/>
                </a:cubicBezTo>
                <a:cubicBezTo>
                  <a:pt x="683" y="363"/>
                  <a:pt x="682" y="363"/>
                  <a:pt x="682" y="363"/>
                </a:cubicBezTo>
                <a:close/>
                <a:moveTo>
                  <a:pt x="1588" y="123"/>
                </a:moveTo>
                <a:cubicBezTo>
                  <a:pt x="1588" y="123"/>
                  <a:pt x="1587" y="123"/>
                  <a:pt x="1587" y="124"/>
                </a:cubicBezTo>
                <a:cubicBezTo>
                  <a:pt x="1587" y="124"/>
                  <a:pt x="1588" y="125"/>
                  <a:pt x="1588" y="125"/>
                </a:cubicBezTo>
                <a:cubicBezTo>
                  <a:pt x="1589" y="125"/>
                  <a:pt x="1589" y="124"/>
                  <a:pt x="1589" y="124"/>
                </a:cubicBezTo>
                <a:cubicBezTo>
                  <a:pt x="1589" y="123"/>
                  <a:pt x="1589" y="123"/>
                  <a:pt x="1588" y="123"/>
                </a:cubicBezTo>
                <a:close/>
                <a:moveTo>
                  <a:pt x="2145" y="436"/>
                </a:moveTo>
                <a:cubicBezTo>
                  <a:pt x="2145" y="435"/>
                  <a:pt x="2145" y="435"/>
                  <a:pt x="2145" y="435"/>
                </a:cubicBezTo>
                <a:cubicBezTo>
                  <a:pt x="2145" y="435"/>
                  <a:pt x="2144" y="435"/>
                  <a:pt x="2144" y="435"/>
                </a:cubicBezTo>
                <a:cubicBezTo>
                  <a:pt x="2144" y="435"/>
                  <a:pt x="2144" y="436"/>
                  <a:pt x="2144" y="436"/>
                </a:cubicBezTo>
                <a:cubicBezTo>
                  <a:pt x="2145" y="436"/>
                  <a:pt x="2145" y="436"/>
                  <a:pt x="2145" y="436"/>
                </a:cubicBezTo>
                <a:close/>
                <a:moveTo>
                  <a:pt x="2076" y="597"/>
                </a:moveTo>
                <a:cubicBezTo>
                  <a:pt x="2076" y="596"/>
                  <a:pt x="2076" y="596"/>
                  <a:pt x="2077" y="596"/>
                </a:cubicBezTo>
                <a:cubicBezTo>
                  <a:pt x="2076" y="595"/>
                  <a:pt x="2076" y="595"/>
                  <a:pt x="2076" y="594"/>
                </a:cubicBezTo>
                <a:cubicBezTo>
                  <a:pt x="2076" y="595"/>
                  <a:pt x="2075" y="595"/>
                  <a:pt x="2075" y="596"/>
                </a:cubicBezTo>
                <a:cubicBezTo>
                  <a:pt x="2075" y="596"/>
                  <a:pt x="2075" y="596"/>
                  <a:pt x="2076" y="597"/>
                </a:cubicBezTo>
                <a:close/>
                <a:moveTo>
                  <a:pt x="1132" y="616"/>
                </a:moveTo>
                <a:cubicBezTo>
                  <a:pt x="1132" y="616"/>
                  <a:pt x="1131" y="616"/>
                  <a:pt x="1131" y="615"/>
                </a:cubicBezTo>
                <a:cubicBezTo>
                  <a:pt x="1130" y="615"/>
                  <a:pt x="1129" y="616"/>
                  <a:pt x="1129" y="617"/>
                </a:cubicBezTo>
                <a:cubicBezTo>
                  <a:pt x="1130" y="617"/>
                  <a:pt x="1130" y="617"/>
                  <a:pt x="1131" y="617"/>
                </a:cubicBezTo>
                <a:cubicBezTo>
                  <a:pt x="1131" y="617"/>
                  <a:pt x="1132" y="617"/>
                  <a:pt x="1132" y="616"/>
                </a:cubicBezTo>
                <a:close/>
                <a:moveTo>
                  <a:pt x="1303" y="647"/>
                </a:moveTo>
                <a:cubicBezTo>
                  <a:pt x="1304" y="646"/>
                  <a:pt x="1304" y="646"/>
                  <a:pt x="1304" y="646"/>
                </a:cubicBezTo>
                <a:cubicBezTo>
                  <a:pt x="1305" y="646"/>
                  <a:pt x="1305" y="645"/>
                  <a:pt x="1305" y="645"/>
                </a:cubicBezTo>
                <a:cubicBezTo>
                  <a:pt x="1305" y="645"/>
                  <a:pt x="1304" y="644"/>
                  <a:pt x="1304" y="644"/>
                </a:cubicBezTo>
                <a:cubicBezTo>
                  <a:pt x="1303" y="644"/>
                  <a:pt x="1303" y="645"/>
                  <a:pt x="1303" y="646"/>
                </a:cubicBezTo>
                <a:cubicBezTo>
                  <a:pt x="1303" y="646"/>
                  <a:pt x="1303" y="646"/>
                  <a:pt x="1303" y="647"/>
                </a:cubicBezTo>
                <a:close/>
                <a:moveTo>
                  <a:pt x="482" y="695"/>
                </a:moveTo>
                <a:cubicBezTo>
                  <a:pt x="482" y="695"/>
                  <a:pt x="482" y="695"/>
                  <a:pt x="482" y="695"/>
                </a:cubicBezTo>
                <a:cubicBezTo>
                  <a:pt x="482" y="695"/>
                  <a:pt x="482" y="695"/>
                  <a:pt x="482" y="695"/>
                </a:cubicBezTo>
                <a:cubicBezTo>
                  <a:pt x="482" y="695"/>
                  <a:pt x="482" y="695"/>
                  <a:pt x="482" y="695"/>
                </a:cubicBezTo>
                <a:cubicBezTo>
                  <a:pt x="482" y="695"/>
                  <a:pt x="482" y="695"/>
                  <a:pt x="482" y="695"/>
                </a:cubicBezTo>
                <a:close/>
                <a:moveTo>
                  <a:pt x="483" y="697"/>
                </a:moveTo>
                <a:cubicBezTo>
                  <a:pt x="484" y="697"/>
                  <a:pt x="485" y="697"/>
                  <a:pt x="485" y="696"/>
                </a:cubicBezTo>
                <a:cubicBezTo>
                  <a:pt x="485" y="696"/>
                  <a:pt x="485" y="695"/>
                  <a:pt x="484" y="695"/>
                </a:cubicBezTo>
                <a:cubicBezTo>
                  <a:pt x="484" y="695"/>
                  <a:pt x="483" y="695"/>
                  <a:pt x="482" y="695"/>
                </a:cubicBezTo>
                <a:cubicBezTo>
                  <a:pt x="482" y="696"/>
                  <a:pt x="483" y="696"/>
                  <a:pt x="483" y="697"/>
                </a:cubicBezTo>
                <a:close/>
                <a:moveTo>
                  <a:pt x="611" y="160"/>
                </a:moveTo>
                <a:cubicBezTo>
                  <a:pt x="611" y="160"/>
                  <a:pt x="611" y="160"/>
                  <a:pt x="611" y="160"/>
                </a:cubicBezTo>
                <a:cubicBezTo>
                  <a:pt x="611" y="160"/>
                  <a:pt x="611" y="160"/>
                  <a:pt x="611" y="160"/>
                </a:cubicBezTo>
                <a:cubicBezTo>
                  <a:pt x="610" y="160"/>
                  <a:pt x="611" y="160"/>
                  <a:pt x="611" y="160"/>
                </a:cubicBezTo>
                <a:close/>
                <a:moveTo>
                  <a:pt x="535" y="161"/>
                </a:moveTo>
                <a:cubicBezTo>
                  <a:pt x="535" y="161"/>
                  <a:pt x="535" y="161"/>
                  <a:pt x="535" y="161"/>
                </a:cubicBezTo>
                <a:cubicBezTo>
                  <a:pt x="535" y="161"/>
                  <a:pt x="535" y="161"/>
                  <a:pt x="535" y="161"/>
                </a:cubicBezTo>
                <a:cubicBezTo>
                  <a:pt x="534" y="161"/>
                  <a:pt x="534" y="161"/>
                  <a:pt x="535" y="161"/>
                </a:cubicBezTo>
                <a:close/>
                <a:moveTo>
                  <a:pt x="1998" y="402"/>
                </a:moveTo>
                <a:cubicBezTo>
                  <a:pt x="1998" y="403"/>
                  <a:pt x="1999" y="403"/>
                  <a:pt x="1999" y="403"/>
                </a:cubicBezTo>
                <a:cubicBezTo>
                  <a:pt x="1999" y="403"/>
                  <a:pt x="1999" y="402"/>
                  <a:pt x="1999" y="402"/>
                </a:cubicBezTo>
                <a:cubicBezTo>
                  <a:pt x="1999" y="402"/>
                  <a:pt x="1999" y="401"/>
                  <a:pt x="1999" y="401"/>
                </a:cubicBezTo>
                <a:cubicBezTo>
                  <a:pt x="1999" y="402"/>
                  <a:pt x="1998" y="402"/>
                  <a:pt x="1998" y="402"/>
                </a:cubicBezTo>
                <a:close/>
                <a:moveTo>
                  <a:pt x="1552" y="173"/>
                </a:moveTo>
                <a:cubicBezTo>
                  <a:pt x="1552" y="172"/>
                  <a:pt x="1552" y="172"/>
                  <a:pt x="1552" y="172"/>
                </a:cubicBezTo>
                <a:cubicBezTo>
                  <a:pt x="1552" y="172"/>
                  <a:pt x="1552" y="172"/>
                  <a:pt x="1552" y="173"/>
                </a:cubicBezTo>
                <a:cubicBezTo>
                  <a:pt x="1552" y="173"/>
                  <a:pt x="1552" y="173"/>
                  <a:pt x="1552" y="173"/>
                </a:cubicBezTo>
                <a:close/>
                <a:moveTo>
                  <a:pt x="1551" y="179"/>
                </a:moveTo>
                <a:cubicBezTo>
                  <a:pt x="1551" y="178"/>
                  <a:pt x="1551" y="178"/>
                  <a:pt x="1551" y="178"/>
                </a:cubicBezTo>
                <a:cubicBezTo>
                  <a:pt x="1551" y="179"/>
                  <a:pt x="1551" y="179"/>
                  <a:pt x="1551" y="179"/>
                </a:cubicBezTo>
                <a:close/>
                <a:moveTo>
                  <a:pt x="321" y="181"/>
                </a:moveTo>
                <a:cubicBezTo>
                  <a:pt x="321" y="181"/>
                  <a:pt x="321" y="181"/>
                  <a:pt x="321" y="181"/>
                </a:cubicBezTo>
                <a:cubicBezTo>
                  <a:pt x="321" y="181"/>
                  <a:pt x="321" y="181"/>
                  <a:pt x="321" y="181"/>
                </a:cubicBezTo>
                <a:cubicBezTo>
                  <a:pt x="321" y="181"/>
                  <a:pt x="321" y="181"/>
                  <a:pt x="321" y="181"/>
                </a:cubicBezTo>
                <a:cubicBezTo>
                  <a:pt x="321" y="181"/>
                  <a:pt x="321" y="181"/>
                  <a:pt x="321" y="181"/>
                </a:cubicBezTo>
                <a:close/>
                <a:moveTo>
                  <a:pt x="323" y="181"/>
                </a:moveTo>
                <a:cubicBezTo>
                  <a:pt x="323" y="181"/>
                  <a:pt x="323" y="180"/>
                  <a:pt x="323" y="180"/>
                </a:cubicBezTo>
                <a:cubicBezTo>
                  <a:pt x="323" y="180"/>
                  <a:pt x="322" y="180"/>
                  <a:pt x="322" y="180"/>
                </a:cubicBezTo>
                <a:cubicBezTo>
                  <a:pt x="321" y="180"/>
                  <a:pt x="321" y="181"/>
                  <a:pt x="321" y="181"/>
                </a:cubicBezTo>
                <a:cubicBezTo>
                  <a:pt x="321" y="181"/>
                  <a:pt x="322" y="181"/>
                  <a:pt x="322" y="181"/>
                </a:cubicBezTo>
                <a:cubicBezTo>
                  <a:pt x="323" y="181"/>
                  <a:pt x="323" y="181"/>
                  <a:pt x="323" y="181"/>
                </a:cubicBezTo>
                <a:close/>
                <a:moveTo>
                  <a:pt x="1521" y="181"/>
                </a:moveTo>
                <a:cubicBezTo>
                  <a:pt x="1521" y="181"/>
                  <a:pt x="1521" y="182"/>
                  <a:pt x="1522" y="182"/>
                </a:cubicBezTo>
                <a:cubicBezTo>
                  <a:pt x="1522" y="182"/>
                  <a:pt x="1522" y="182"/>
                  <a:pt x="1523" y="182"/>
                </a:cubicBezTo>
                <a:cubicBezTo>
                  <a:pt x="1523" y="181"/>
                  <a:pt x="1523" y="181"/>
                  <a:pt x="1522" y="180"/>
                </a:cubicBezTo>
                <a:cubicBezTo>
                  <a:pt x="1522" y="180"/>
                  <a:pt x="1521" y="181"/>
                  <a:pt x="1521" y="181"/>
                </a:cubicBezTo>
                <a:close/>
                <a:moveTo>
                  <a:pt x="1138" y="613"/>
                </a:moveTo>
                <a:cubicBezTo>
                  <a:pt x="1138" y="613"/>
                  <a:pt x="1138" y="613"/>
                  <a:pt x="1138" y="613"/>
                </a:cubicBezTo>
                <a:cubicBezTo>
                  <a:pt x="1137" y="613"/>
                  <a:pt x="1137" y="613"/>
                  <a:pt x="1137" y="613"/>
                </a:cubicBezTo>
                <a:cubicBezTo>
                  <a:pt x="1136" y="613"/>
                  <a:pt x="1136" y="613"/>
                  <a:pt x="1137" y="614"/>
                </a:cubicBezTo>
                <a:cubicBezTo>
                  <a:pt x="1137" y="614"/>
                  <a:pt x="1138" y="614"/>
                  <a:pt x="1138" y="613"/>
                </a:cubicBezTo>
                <a:close/>
                <a:moveTo>
                  <a:pt x="658" y="283"/>
                </a:moveTo>
                <a:cubicBezTo>
                  <a:pt x="658" y="282"/>
                  <a:pt x="658" y="282"/>
                  <a:pt x="658" y="282"/>
                </a:cubicBezTo>
                <a:cubicBezTo>
                  <a:pt x="658" y="283"/>
                  <a:pt x="658" y="283"/>
                  <a:pt x="658" y="283"/>
                </a:cubicBezTo>
                <a:close/>
                <a:moveTo>
                  <a:pt x="1363" y="64"/>
                </a:moveTo>
                <a:cubicBezTo>
                  <a:pt x="1363" y="63"/>
                  <a:pt x="1363" y="63"/>
                  <a:pt x="1363" y="63"/>
                </a:cubicBezTo>
                <a:cubicBezTo>
                  <a:pt x="1362" y="63"/>
                  <a:pt x="1362" y="63"/>
                  <a:pt x="1362" y="63"/>
                </a:cubicBezTo>
                <a:cubicBezTo>
                  <a:pt x="1362" y="64"/>
                  <a:pt x="1362" y="64"/>
                  <a:pt x="1362" y="65"/>
                </a:cubicBezTo>
                <a:cubicBezTo>
                  <a:pt x="1363" y="65"/>
                  <a:pt x="1363" y="64"/>
                  <a:pt x="1363" y="64"/>
                </a:cubicBezTo>
                <a:close/>
                <a:moveTo>
                  <a:pt x="2020" y="652"/>
                </a:moveTo>
                <a:cubicBezTo>
                  <a:pt x="2020" y="652"/>
                  <a:pt x="2020" y="652"/>
                  <a:pt x="2020" y="652"/>
                </a:cubicBezTo>
                <a:cubicBezTo>
                  <a:pt x="2020" y="652"/>
                  <a:pt x="2019" y="652"/>
                  <a:pt x="2019" y="652"/>
                </a:cubicBezTo>
                <a:cubicBezTo>
                  <a:pt x="2019" y="652"/>
                  <a:pt x="2019" y="652"/>
                  <a:pt x="2019" y="653"/>
                </a:cubicBezTo>
                <a:cubicBezTo>
                  <a:pt x="2020" y="653"/>
                  <a:pt x="2020" y="653"/>
                  <a:pt x="2020" y="652"/>
                </a:cubicBezTo>
                <a:close/>
                <a:moveTo>
                  <a:pt x="1545" y="187"/>
                </a:moveTo>
                <a:cubicBezTo>
                  <a:pt x="1545" y="187"/>
                  <a:pt x="1546" y="188"/>
                  <a:pt x="1546" y="188"/>
                </a:cubicBezTo>
                <a:cubicBezTo>
                  <a:pt x="1546" y="188"/>
                  <a:pt x="1546" y="187"/>
                  <a:pt x="1546" y="187"/>
                </a:cubicBezTo>
                <a:cubicBezTo>
                  <a:pt x="1546" y="187"/>
                  <a:pt x="1545" y="187"/>
                  <a:pt x="1545" y="187"/>
                </a:cubicBezTo>
                <a:close/>
                <a:moveTo>
                  <a:pt x="1004" y="189"/>
                </a:moveTo>
                <a:cubicBezTo>
                  <a:pt x="1004" y="190"/>
                  <a:pt x="1004" y="190"/>
                  <a:pt x="1004" y="191"/>
                </a:cubicBezTo>
                <a:cubicBezTo>
                  <a:pt x="1006" y="190"/>
                  <a:pt x="1006" y="190"/>
                  <a:pt x="1004" y="189"/>
                </a:cubicBezTo>
                <a:close/>
                <a:moveTo>
                  <a:pt x="616" y="79"/>
                </a:moveTo>
                <a:cubicBezTo>
                  <a:pt x="617" y="79"/>
                  <a:pt x="617" y="79"/>
                  <a:pt x="617" y="78"/>
                </a:cubicBezTo>
                <a:cubicBezTo>
                  <a:pt x="617" y="78"/>
                  <a:pt x="616" y="79"/>
                  <a:pt x="616" y="79"/>
                </a:cubicBezTo>
                <a:cubicBezTo>
                  <a:pt x="616" y="79"/>
                  <a:pt x="616" y="79"/>
                  <a:pt x="616" y="79"/>
                </a:cubicBezTo>
                <a:close/>
                <a:moveTo>
                  <a:pt x="1517" y="210"/>
                </a:moveTo>
                <a:cubicBezTo>
                  <a:pt x="1517" y="210"/>
                  <a:pt x="1516" y="210"/>
                  <a:pt x="1516" y="210"/>
                </a:cubicBezTo>
                <a:cubicBezTo>
                  <a:pt x="1516" y="210"/>
                  <a:pt x="1516" y="210"/>
                  <a:pt x="1516" y="210"/>
                </a:cubicBezTo>
                <a:cubicBezTo>
                  <a:pt x="1516" y="210"/>
                  <a:pt x="1516" y="210"/>
                  <a:pt x="1516" y="211"/>
                </a:cubicBezTo>
                <a:cubicBezTo>
                  <a:pt x="1517" y="211"/>
                  <a:pt x="1517" y="210"/>
                  <a:pt x="1517" y="210"/>
                </a:cubicBezTo>
                <a:close/>
                <a:moveTo>
                  <a:pt x="1030" y="81"/>
                </a:moveTo>
                <a:cubicBezTo>
                  <a:pt x="1030" y="81"/>
                  <a:pt x="1030" y="81"/>
                  <a:pt x="1030" y="81"/>
                </a:cubicBezTo>
                <a:cubicBezTo>
                  <a:pt x="1030" y="80"/>
                  <a:pt x="1029" y="80"/>
                  <a:pt x="1029" y="80"/>
                </a:cubicBezTo>
                <a:cubicBezTo>
                  <a:pt x="1029" y="80"/>
                  <a:pt x="1029" y="81"/>
                  <a:pt x="1029" y="81"/>
                </a:cubicBezTo>
                <a:cubicBezTo>
                  <a:pt x="1029" y="82"/>
                  <a:pt x="1030" y="82"/>
                  <a:pt x="1030" y="81"/>
                </a:cubicBezTo>
                <a:close/>
                <a:moveTo>
                  <a:pt x="1029" y="80"/>
                </a:moveTo>
                <a:cubicBezTo>
                  <a:pt x="1029" y="80"/>
                  <a:pt x="1029" y="79"/>
                  <a:pt x="1029" y="79"/>
                </a:cubicBezTo>
                <a:cubicBezTo>
                  <a:pt x="1029" y="79"/>
                  <a:pt x="1029" y="79"/>
                  <a:pt x="1029" y="79"/>
                </a:cubicBezTo>
                <a:cubicBezTo>
                  <a:pt x="1029" y="79"/>
                  <a:pt x="1029" y="79"/>
                  <a:pt x="1029" y="80"/>
                </a:cubicBezTo>
                <a:cubicBezTo>
                  <a:pt x="1029" y="80"/>
                  <a:pt x="1029" y="80"/>
                  <a:pt x="1029" y="80"/>
                </a:cubicBezTo>
                <a:close/>
                <a:moveTo>
                  <a:pt x="1444" y="286"/>
                </a:moveTo>
                <a:cubicBezTo>
                  <a:pt x="1445" y="285"/>
                  <a:pt x="1445" y="285"/>
                  <a:pt x="1445" y="285"/>
                </a:cubicBezTo>
                <a:cubicBezTo>
                  <a:pt x="1444" y="285"/>
                  <a:pt x="1444" y="285"/>
                  <a:pt x="1444" y="285"/>
                </a:cubicBezTo>
                <a:lnTo>
                  <a:pt x="1444" y="286"/>
                </a:lnTo>
                <a:close/>
                <a:moveTo>
                  <a:pt x="548" y="224"/>
                </a:moveTo>
                <a:cubicBezTo>
                  <a:pt x="548" y="224"/>
                  <a:pt x="548" y="223"/>
                  <a:pt x="548" y="223"/>
                </a:cubicBezTo>
                <a:cubicBezTo>
                  <a:pt x="548" y="223"/>
                  <a:pt x="548" y="223"/>
                  <a:pt x="548" y="223"/>
                </a:cubicBezTo>
                <a:cubicBezTo>
                  <a:pt x="548" y="223"/>
                  <a:pt x="547" y="223"/>
                  <a:pt x="547" y="223"/>
                </a:cubicBezTo>
                <a:cubicBezTo>
                  <a:pt x="547" y="224"/>
                  <a:pt x="548" y="224"/>
                  <a:pt x="548" y="224"/>
                </a:cubicBezTo>
                <a:close/>
                <a:moveTo>
                  <a:pt x="657" y="94"/>
                </a:moveTo>
                <a:cubicBezTo>
                  <a:pt x="657" y="93"/>
                  <a:pt x="657" y="93"/>
                  <a:pt x="657" y="93"/>
                </a:cubicBezTo>
                <a:cubicBezTo>
                  <a:pt x="656" y="93"/>
                  <a:pt x="656" y="92"/>
                  <a:pt x="656" y="92"/>
                </a:cubicBezTo>
                <a:cubicBezTo>
                  <a:pt x="656" y="92"/>
                  <a:pt x="656" y="93"/>
                  <a:pt x="656" y="93"/>
                </a:cubicBezTo>
                <a:cubicBezTo>
                  <a:pt x="656" y="94"/>
                  <a:pt x="656" y="94"/>
                  <a:pt x="657" y="94"/>
                </a:cubicBezTo>
                <a:close/>
                <a:moveTo>
                  <a:pt x="1358" y="96"/>
                </a:moveTo>
                <a:cubicBezTo>
                  <a:pt x="1357" y="96"/>
                  <a:pt x="1357" y="96"/>
                  <a:pt x="1356" y="95"/>
                </a:cubicBezTo>
                <a:cubicBezTo>
                  <a:pt x="1356" y="95"/>
                  <a:pt x="1355" y="95"/>
                  <a:pt x="1355" y="95"/>
                </a:cubicBezTo>
                <a:cubicBezTo>
                  <a:pt x="1355" y="96"/>
                  <a:pt x="1355" y="96"/>
                  <a:pt x="1355" y="97"/>
                </a:cubicBezTo>
                <a:cubicBezTo>
                  <a:pt x="1355" y="97"/>
                  <a:pt x="1356" y="97"/>
                  <a:pt x="1356" y="97"/>
                </a:cubicBezTo>
                <a:cubicBezTo>
                  <a:pt x="1357" y="97"/>
                  <a:pt x="1357" y="96"/>
                  <a:pt x="1358" y="96"/>
                </a:cubicBezTo>
                <a:close/>
                <a:moveTo>
                  <a:pt x="1355" y="97"/>
                </a:moveTo>
                <a:cubicBezTo>
                  <a:pt x="1355" y="97"/>
                  <a:pt x="1355" y="97"/>
                  <a:pt x="1355" y="97"/>
                </a:cubicBezTo>
                <a:cubicBezTo>
                  <a:pt x="1354" y="97"/>
                  <a:pt x="1354" y="97"/>
                  <a:pt x="1354" y="97"/>
                </a:cubicBezTo>
                <a:cubicBezTo>
                  <a:pt x="1354" y="97"/>
                  <a:pt x="1355" y="97"/>
                  <a:pt x="1355" y="97"/>
                </a:cubicBezTo>
                <a:cubicBezTo>
                  <a:pt x="1355" y="97"/>
                  <a:pt x="1355" y="97"/>
                  <a:pt x="1355" y="97"/>
                </a:cubicBezTo>
                <a:close/>
                <a:moveTo>
                  <a:pt x="2028" y="653"/>
                </a:moveTo>
                <a:cubicBezTo>
                  <a:pt x="2028" y="654"/>
                  <a:pt x="2028" y="655"/>
                  <a:pt x="2029" y="656"/>
                </a:cubicBezTo>
                <a:cubicBezTo>
                  <a:pt x="2029" y="655"/>
                  <a:pt x="2029" y="654"/>
                  <a:pt x="2028" y="653"/>
                </a:cubicBezTo>
                <a:close/>
                <a:moveTo>
                  <a:pt x="686" y="101"/>
                </a:moveTo>
                <a:cubicBezTo>
                  <a:pt x="686" y="100"/>
                  <a:pt x="687" y="100"/>
                  <a:pt x="686" y="100"/>
                </a:cubicBezTo>
                <a:cubicBezTo>
                  <a:pt x="686" y="100"/>
                  <a:pt x="686" y="99"/>
                  <a:pt x="685" y="99"/>
                </a:cubicBezTo>
                <a:cubicBezTo>
                  <a:pt x="686" y="100"/>
                  <a:pt x="685" y="100"/>
                  <a:pt x="686" y="101"/>
                </a:cubicBezTo>
                <a:close/>
                <a:moveTo>
                  <a:pt x="2218" y="947"/>
                </a:moveTo>
                <a:cubicBezTo>
                  <a:pt x="2217" y="946"/>
                  <a:pt x="2216" y="945"/>
                  <a:pt x="2215" y="945"/>
                </a:cubicBezTo>
                <a:cubicBezTo>
                  <a:pt x="2216" y="947"/>
                  <a:pt x="2217" y="947"/>
                  <a:pt x="2218" y="947"/>
                </a:cubicBezTo>
                <a:close/>
                <a:moveTo>
                  <a:pt x="2218" y="947"/>
                </a:moveTo>
                <a:cubicBezTo>
                  <a:pt x="2219" y="947"/>
                  <a:pt x="2219" y="947"/>
                  <a:pt x="2219" y="947"/>
                </a:cubicBezTo>
                <a:cubicBezTo>
                  <a:pt x="2219" y="947"/>
                  <a:pt x="2219" y="947"/>
                  <a:pt x="2219" y="947"/>
                </a:cubicBezTo>
                <a:cubicBezTo>
                  <a:pt x="2219" y="947"/>
                  <a:pt x="2219" y="947"/>
                  <a:pt x="2219" y="947"/>
                </a:cubicBezTo>
                <a:cubicBezTo>
                  <a:pt x="2219" y="947"/>
                  <a:pt x="2219" y="947"/>
                  <a:pt x="2218" y="947"/>
                </a:cubicBezTo>
                <a:close/>
                <a:moveTo>
                  <a:pt x="1203" y="105"/>
                </a:moveTo>
                <a:cubicBezTo>
                  <a:pt x="1203" y="105"/>
                  <a:pt x="1202" y="104"/>
                  <a:pt x="1202" y="104"/>
                </a:cubicBezTo>
                <a:cubicBezTo>
                  <a:pt x="1202" y="104"/>
                  <a:pt x="1201" y="104"/>
                  <a:pt x="1201" y="104"/>
                </a:cubicBezTo>
                <a:cubicBezTo>
                  <a:pt x="1201" y="105"/>
                  <a:pt x="1201" y="105"/>
                  <a:pt x="1202" y="105"/>
                </a:cubicBezTo>
                <a:cubicBezTo>
                  <a:pt x="1202" y="106"/>
                  <a:pt x="1203" y="105"/>
                  <a:pt x="1203" y="105"/>
                </a:cubicBezTo>
                <a:close/>
                <a:moveTo>
                  <a:pt x="1201" y="104"/>
                </a:moveTo>
                <a:cubicBezTo>
                  <a:pt x="1201" y="104"/>
                  <a:pt x="1201" y="104"/>
                  <a:pt x="1201" y="104"/>
                </a:cubicBezTo>
                <a:cubicBezTo>
                  <a:pt x="1200" y="104"/>
                  <a:pt x="1200" y="104"/>
                  <a:pt x="1200" y="104"/>
                </a:cubicBezTo>
                <a:cubicBezTo>
                  <a:pt x="1200" y="104"/>
                  <a:pt x="1200" y="104"/>
                  <a:pt x="1200" y="104"/>
                </a:cubicBezTo>
                <a:cubicBezTo>
                  <a:pt x="1200" y="104"/>
                  <a:pt x="1201" y="104"/>
                  <a:pt x="1201" y="104"/>
                </a:cubicBezTo>
                <a:close/>
                <a:moveTo>
                  <a:pt x="1818" y="106"/>
                </a:moveTo>
                <a:cubicBezTo>
                  <a:pt x="1818" y="106"/>
                  <a:pt x="1817" y="106"/>
                  <a:pt x="1817" y="107"/>
                </a:cubicBezTo>
                <a:cubicBezTo>
                  <a:pt x="1817" y="107"/>
                  <a:pt x="1817" y="107"/>
                  <a:pt x="1817" y="108"/>
                </a:cubicBezTo>
                <a:cubicBezTo>
                  <a:pt x="1818" y="108"/>
                  <a:pt x="1818" y="108"/>
                  <a:pt x="1819" y="108"/>
                </a:cubicBezTo>
                <a:cubicBezTo>
                  <a:pt x="1819" y="107"/>
                  <a:pt x="1819" y="106"/>
                  <a:pt x="1818" y="106"/>
                </a:cubicBezTo>
                <a:close/>
                <a:moveTo>
                  <a:pt x="1819" y="108"/>
                </a:moveTo>
                <a:cubicBezTo>
                  <a:pt x="1819" y="108"/>
                  <a:pt x="1819" y="108"/>
                  <a:pt x="1819" y="108"/>
                </a:cubicBezTo>
                <a:cubicBezTo>
                  <a:pt x="1819" y="108"/>
                  <a:pt x="1819" y="108"/>
                  <a:pt x="1819" y="108"/>
                </a:cubicBezTo>
                <a:cubicBezTo>
                  <a:pt x="1819" y="108"/>
                  <a:pt x="1819" y="108"/>
                  <a:pt x="1819" y="108"/>
                </a:cubicBezTo>
                <a:cubicBezTo>
                  <a:pt x="1819" y="108"/>
                  <a:pt x="1819" y="108"/>
                  <a:pt x="1819" y="108"/>
                </a:cubicBezTo>
                <a:close/>
                <a:moveTo>
                  <a:pt x="536" y="239"/>
                </a:moveTo>
                <a:cubicBezTo>
                  <a:pt x="536" y="239"/>
                  <a:pt x="536" y="239"/>
                  <a:pt x="536" y="239"/>
                </a:cubicBezTo>
                <a:cubicBezTo>
                  <a:pt x="536" y="239"/>
                  <a:pt x="536" y="239"/>
                  <a:pt x="536" y="239"/>
                </a:cubicBezTo>
                <a:cubicBezTo>
                  <a:pt x="536" y="239"/>
                  <a:pt x="536" y="239"/>
                  <a:pt x="536" y="239"/>
                </a:cubicBezTo>
                <a:cubicBezTo>
                  <a:pt x="536" y="239"/>
                  <a:pt x="536" y="239"/>
                  <a:pt x="536" y="239"/>
                </a:cubicBezTo>
                <a:close/>
                <a:moveTo>
                  <a:pt x="536" y="241"/>
                </a:moveTo>
                <a:cubicBezTo>
                  <a:pt x="536" y="241"/>
                  <a:pt x="536" y="241"/>
                  <a:pt x="536" y="240"/>
                </a:cubicBezTo>
                <a:cubicBezTo>
                  <a:pt x="536" y="240"/>
                  <a:pt x="536" y="240"/>
                  <a:pt x="536" y="239"/>
                </a:cubicBezTo>
                <a:cubicBezTo>
                  <a:pt x="536" y="239"/>
                  <a:pt x="535" y="240"/>
                  <a:pt x="535" y="240"/>
                </a:cubicBezTo>
                <a:cubicBezTo>
                  <a:pt x="535" y="241"/>
                  <a:pt x="535" y="241"/>
                  <a:pt x="536" y="241"/>
                </a:cubicBezTo>
                <a:close/>
                <a:moveTo>
                  <a:pt x="1090" y="433"/>
                </a:moveTo>
                <a:cubicBezTo>
                  <a:pt x="1089" y="432"/>
                  <a:pt x="1089" y="432"/>
                  <a:pt x="1089" y="433"/>
                </a:cubicBezTo>
                <a:cubicBezTo>
                  <a:pt x="1089" y="433"/>
                  <a:pt x="1089" y="434"/>
                  <a:pt x="1089" y="434"/>
                </a:cubicBezTo>
                <a:cubicBezTo>
                  <a:pt x="1089" y="434"/>
                  <a:pt x="1089" y="433"/>
                  <a:pt x="1090" y="433"/>
                </a:cubicBezTo>
                <a:close/>
                <a:moveTo>
                  <a:pt x="676" y="806"/>
                </a:moveTo>
                <a:cubicBezTo>
                  <a:pt x="676" y="806"/>
                  <a:pt x="676" y="806"/>
                  <a:pt x="676" y="805"/>
                </a:cubicBezTo>
                <a:cubicBezTo>
                  <a:pt x="676" y="805"/>
                  <a:pt x="676" y="805"/>
                  <a:pt x="676" y="805"/>
                </a:cubicBezTo>
                <a:cubicBezTo>
                  <a:pt x="676" y="805"/>
                  <a:pt x="675" y="805"/>
                  <a:pt x="675" y="805"/>
                </a:cubicBezTo>
                <a:cubicBezTo>
                  <a:pt x="675" y="806"/>
                  <a:pt x="675" y="806"/>
                  <a:pt x="676" y="806"/>
                </a:cubicBezTo>
                <a:close/>
                <a:moveTo>
                  <a:pt x="1255" y="632"/>
                </a:moveTo>
                <a:cubicBezTo>
                  <a:pt x="1255" y="632"/>
                  <a:pt x="1255" y="632"/>
                  <a:pt x="1255" y="632"/>
                </a:cubicBezTo>
                <a:cubicBezTo>
                  <a:pt x="1255" y="632"/>
                  <a:pt x="1255" y="632"/>
                  <a:pt x="1255" y="632"/>
                </a:cubicBezTo>
                <a:cubicBezTo>
                  <a:pt x="1255" y="632"/>
                  <a:pt x="1255" y="632"/>
                  <a:pt x="1255" y="631"/>
                </a:cubicBezTo>
                <a:cubicBezTo>
                  <a:pt x="1255" y="632"/>
                  <a:pt x="1255" y="632"/>
                  <a:pt x="1255" y="632"/>
                </a:cubicBezTo>
                <a:close/>
                <a:moveTo>
                  <a:pt x="1253" y="632"/>
                </a:moveTo>
                <a:cubicBezTo>
                  <a:pt x="1253" y="632"/>
                  <a:pt x="1254" y="633"/>
                  <a:pt x="1254" y="633"/>
                </a:cubicBezTo>
                <a:cubicBezTo>
                  <a:pt x="1254" y="632"/>
                  <a:pt x="1254" y="632"/>
                  <a:pt x="1255" y="632"/>
                </a:cubicBezTo>
                <a:cubicBezTo>
                  <a:pt x="1254" y="632"/>
                  <a:pt x="1253" y="632"/>
                  <a:pt x="1253" y="632"/>
                </a:cubicBezTo>
                <a:close/>
                <a:moveTo>
                  <a:pt x="2037" y="674"/>
                </a:moveTo>
                <a:cubicBezTo>
                  <a:pt x="2037" y="674"/>
                  <a:pt x="2037" y="674"/>
                  <a:pt x="2037" y="675"/>
                </a:cubicBezTo>
                <a:cubicBezTo>
                  <a:pt x="2037" y="674"/>
                  <a:pt x="2038" y="674"/>
                  <a:pt x="2038" y="674"/>
                </a:cubicBezTo>
                <a:cubicBezTo>
                  <a:pt x="2037" y="673"/>
                  <a:pt x="2037" y="673"/>
                  <a:pt x="2037" y="674"/>
                </a:cubicBezTo>
                <a:close/>
                <a:moveTo>
                  <a:pt x="820" y="255"/>
                </a:moveTo>
                <a:cubicBezTo>
                  <a:pt x="820" y="255"/>
                  <a:pt x="820" y="255"/>
                  <a:pt x="820" y="255"/>
                </a:cubicBezTo>
                <a:cubicBezTo>
                  <a:pt x="820" y="255"/>
                  <a:pt x="820" y="255"/>
                  <a:pt x="820" y="255"/>
                </a:cubicBezTo>
                <a:cubicBezTo>
                  <a:pt x="820" y="255"/>
                  <a:pt x="820" y="255"/>
                  <a:pt x="820" y="255"/>
                </a:cubicBezTo>
                <a:cubicBezTo>
                  <a:pt x="820" y="255"/>
                  <a:pt x="820" y="255"/>
                  <a:pt x="820" y="255"/>
                </a:cubicBezTo>
                <a:close/>
                <a:moveTo>
                  <a:pt x="819" y="253"/>
                </a:moveTo>
                <a:cubicBezTo>
                  <a:pt x="818" y="253"/>
                  <a:pt x="818" y="254"/>
                  <a:pt x="817" y="254"/>
                </a:cubicBezTo>
                <a:cubicBezTo>
                  <a:pt x="818" y="254"/>
                  <a:pt x="818" y="255"/>
                  <a:pt x="819" y="255"/>
                </a:cubicBezTo>
                <a:cubicBezTo>
                  <a:pt x="819" y="255"/>
                  <a:pt x="820" y="255"/>
                  <a:pt x="820" y="255"/>
                </a:cubicBezTo>
                <a:cubicBezTo>
                  <a:pt x="820" y="254"/>
                  <a:pt x="820" y="254"/>
                  <a:pt x="820" y="253"/>
                </a:cubicBezTo>
                <a:cubicBezTo>
                  <a:pt x="820" y="253"/>
                  <a:pt x="819" y="253"/>
                  <a:pt x="819" y="253"/>
                </a:cubicBezTo>
                <a:close/>
                <a:moveTo>
                  <a:pt x="763" y="137"/>
                </a:moveTo>
                <a:cubicBezTo>
                  <a:pt x="763" y="136"/>
                  <a:pt x="762" y="136"/>
                  <a:pt x="762" y="136"/>
                </a:cubicBezTo>
                <a:cubicBezTo>
                  <a:pt x="762" y="136"/>
                  <a:pt x="761" y="136"/>
                  <a:pt x="761" y="136"/>
                </a:cubicBezTo>
                <a:cubicBezTo>
                  <a:pt x="761" y="137"/>
                  <a:pt x="762" y="137"/>
                  <a:pt x="762" y="137"/>
                </a:cubicBezTo>
                <a:cubicBezTo>
                  <a:pt x="763" y="137"/>
                  <a:pt x="763" y="137"/>
                  <a:pt x="763" y="137"/>
                </a:cubicBezTo>
                <a:close/>
                <a:moveTo>
                  <a:pt x="1287" y="638"/>
                </a:moveTo>
                <a:cubicBezTo>
                  <a:pt x="1287" y="637"/>
                  <a:pt x="1287" y="637"/>
                  <a:pt x="1287" y="637"/>
                </a:cubicBezTo>
                <a:cubicBezTo>
                  <a:pt x="1286" y="638"/>
                  <a:pt x="1286" y="638"/>
                  <a:pt x="1286" y="638"/>
                </a:cubicBezTo>
                <a:lnTo>
                  <a:pt x="1287" y="638"/>
                </a:lnTo>
                <a:close/>
                <a:moveTo>
                  <a:pt x="581" y="745"/>
                </a:moveTo>
                <a:cubicBezTo>
                  <a:pt x="581" y="745"/>
                  <a:pt x="581" y="745"/>
                  <a:pt x="581" y="745"/>
                </a:cubicBezTo>
                <a:cubicBezTo>
                  <a:pt x="581" y="745"/>
                  <a:pt x="581" y="746"/>
                  <a:pt x="581" y="746"/>
                </a:cubicBezTo>
                <a:cubicBezTo>
                  <a:pt x="581" y="746"/>
                  <a:pt x="581" y="745"/>
                  <a:pt x="581" y="745"/>
                </a:cubicBezTo>
                <a:cubicBezTo>
                  <a:pt x="581" y="745"/>
                  <a:pt x="581" y="745"/>
                  <a:pt x="581" y="745"/>
                </a:cubicBezTo>
                <a:close/>
                <a:moveTo>
                  <a:pt x="1181" y="586"/>
                </a:moveTo>
                <a:cubicBezTo>
                  <a:pt x="1181" y="586"/>
                  <a:pt x="1181" y="586"/>
                  <a:pt x="1181" y="586"/>
                </a:cubicBezTo>
                <a:cubicBezTo>
                  <a:pt x="1181" y="586"/>
                  <a:pt x="1181" y="586"/>
                  <a:pt x="1181" y="586"/>
                </a:cubicBezTo>
                <a:cubicBezTo>
                  <a:pt x="1181" y="586"/>
                  <a:pt x="1181" y="586"/>
                  <a:pt x="1181" y="586"/>
                </a:cubicBezTo>
                <a:cubicBezTo>
                  <a:pt x="1181" y="586"/>
                  <a:pt x="1181" y="586"/>
                  <a:pt x="1181" y="586"/>
                </a:cubicBezTo>
                <a:close/>
                <a:moveTo>
                  <a:pt x="1180" y="587"/>
                </a:moveTo>
                <a:cubicBezTo>
                  <a:pt x="1180" y="587"/>
                  <a:pt x="1181" y="586"/>
                  <a:pt x="1181" y="586"/>
                </a:cubicBezTo>
                <a:cubicBezTo>
                  <a:pt x="1180" y="586"/>
                  <a:pt x="1180" y="586"/>
                  <a:pt x="1180" y="587"/>
                </a:cubicBezTo>
                <a:cubicBezTo>
                  <a:pt x="1180" y="587"/>
                  <a:pt x="1180" y="587"/>
                  <a:pt x="1180" y="587"/>
                </a:cubicBezTo>
                <a:close/>
                <a:moveTo>
                  <a:pt x="1234" y="146"/>
                </a:moveTo>
                <a:cubicBezTo>
                  <a:pt x="1234" y="146"/>
                  <a:pt x="1234" y="147"/>
                  <a:pt x="1235" y="147"/>
                </a:cubicBezTo>
                <a:cubicBezTo>
                  <a:pt x="1235" y="147"/>
                  <a:pt x="1235" y="147"/>
                  <a:pt x="1235" y="147"/>
                </a:cubicBezTo>
                <a:cubicBezTo>
                  <a:pt x="1236" y="146"/>
                  <a:pt x="1235" y="145"/>
                  <a:pt x="1235" y="145"/>
                </a:cubicBezTo>
                <a:cubicBezTo>
                  <a:pt x="1234" y="145"/>
                  <a:pt x="1234" y="146"/>
                  <a:pt x="1234" y="146"/>
                </a:cubicBezTo>
                <a:close/>
                <a:moveTo>
                  <a:pt x="1529" y="154"/>
                </a:moveTo>
                <a:cubicBezTo>
                  <a:pt x="1529" y="154"/>
                  <a:pt x="1529" y="154"/>
                  <a:pt x="1528" y="154"/>
                </a:cubicBezTo>
                <a:cubicBezTo>
                  <a:pt x="1528" y="153"/>
                  <a:pt x="1528" y="153"/>
                  <a:pt x="1528" y="153"/>
                </a:cubicBezTo>
                <a:cubicBezTo>
                  <a:pt x="1527" y="154"/>
                  <a:pt x="1527" y="154"/>
                  <a:pt x="1528" y="154"/>
                </a:cubicBezTo>
                <a:cubicBezTo>
                  <a:pt x="1528" y="155"/>
                  <a:pt x="1528" y="154"/>
                  <a:pt x="1529" y="154"/>
                </a:cubicBezTo>
                <a:close/>
                <a:moveTo>
                  <a:pt x="1523" y="156"/>
                </a:moveTo>
                <a:cubicBezTo>
                  <a:pt x="1523" y="156"/>
                  <a:pt x="1523" y="156"/>
                  <a:pt x="1523" y="156"/>
                </a:cubicBezTo>
                <a:cubicBezTo>
                  <a:pt x="1523" y="156"/>
                  <a:pt x="1524" y="156"/>
                  <a:pt x="1524" y="156"/>
                </a:cubicBezTo>
                <a:cubicBezTo>
                  <a:pt x="1523" y="155"/>
                  <a:pt x="1523" y="155"/>
                  <a:pt x="1523" y="156"/>
                </a:cubicBezTo>
                <a:close/>
                <a:moveTo>
                  <a:pt x="2158" y="818"/>
                </a:moveTo>
                <a:cubicBezTo>
                  <a:pt x="2157" y="818"/>
                  <a:pt x="2157" y="818"/>
                  <a:pt x="2157" y="818"/>
                </a:cubicBezTo>
                <a:cubicBezTo>
                  <a:pt x="2157" y="819"/>
                  <a:pt x="2157" y="819"/>
                  <a:pt x="2157" y="819"/>
                </a:cubicBezTo>
                <a:cubicBezTo>
                  <a:pt x="2158" y="818"/>
                  <a:pt x="2158" y="818"/>
                  <a:pt x="2158" y="818"/>
                </a:cubicBezTo>
                <a:cubicBezTo>
                  <a:pt x="2158" y="818"/>
                  <a:pt x="2158" y="818"/>
                  <a:pt x="2158" y="818"/>
                </a:cubicBezTo>
                <a:close/>
                <a:moveTo>
                  <a:pt x="1072" y="465"/>
                </a:moveTo>
                <a:cubicBezTo>
                  <a:pt x="1073" y="465"/>
                  <a:pt x="1073" y="465"/>
                  <a:pt x="1073" y="465"/>
                </a:cubicBezTo>
                <a:cubicBezTo>
                  <a:pt x="1073" y="465"/>
                  <a:pt x="1073" y="465"/>
                  <a:pt x="1073" y="465"/>
                </a:cubicBezTo>
                <a:cubicBezTo>
                  <a:pt x="1073" y="465"/>
                  <a:pt x="1073" y="465"/>
                  <a:pt x="1073" y="465"/>
                </a:cubicBezTo>
                <a:cubicBezTo>
                  <a:pt x="1073" y="465"/>
                  <a:pt x="1072" y="465"/>
                  <a:pt x="1072" y="465"/>
                </a:cubicBezTo>
                <a:close/>
                <a:moveTo>
                  <a:pt x="1071" y="466"/>
                </a:moveTo>
                <a:cubicBezTo>
                  <a:pt x="1071" y="466"/>
                  <a:pt x="1071" y="467"/>
                  <a:pt x="1072" y="466"/>
                </a:cubicBezTo>
                <a:cubicBezTo>
                  <a:pt x="1072" y="466"/>
                  <a:pt x="1072" y="466"/>
                  <a:pt x="1072" y="465"/>
                </a:cubicBezTo>
                <a:cubicBezTo>
                  <a:pt x="1072" y="465"/>
                  <a:pt x="1072" y="465"/>
                  <a:pt x="1071" y="465"/>
                </a:cubicBezTo>
                <a:cubicBezTo>
                  <a:pt x="1071" y="465"/>
                  <a:pt x="1071" y="466"/>
                  <a:pt x="1071" y="466"/>
                </a:cubicBezTo>
                <a:close/>
                <a:moveTo>
                  <a:pt x="673" y="831"/>
                </a:moveTo>
                <a:cubicBezTo>
                  <a:pt x="674" y="831"/>
                  <a:pt x="674" y="831"/>
                  <a:pt x="674" y="830"/>
                </a:cubicBezTo>
                <a:cubicBezTo>
                  <a:pt x="674" y="830"/>
                  <a:pt x="673" y="830"/>
                  <a:pt x="673" y="830"/>
                </a:cubicBezTo>
                <a:cubicBezTo>
                  <a:pt x="673" y="830"/>
                  <a:pt x="673" y="830"/>
                  <a:pt x="673" y="831"/>
                </a:cubicBezTo>
                <a:close/>
                <a:moveTo>
                  <a:pt x="27" y="379"/>
                </a:moveTo>
                <a:cubicBezTo>
                  <a:pt x="27" y="379"/>
                  <a:pt x="27" y="379"/>
                  <a:pt x="27" y="380"/>
                </a:cubicBezTo>
                <a:cubicBezTo>
                  <a:pt x="27" y="379"/>
                  <a:pt x="28" y="379"/>
                  <a:pt x="28" y="379"/>
                </a:cubicBezTo>
                <a:cubicBezTo>
                  <a:pt x="28" y="379"/>
                  <a:pt x="28" y="378"/>
                  <a:pt x="27" y="378"/>
                </a:cubicBezTo>
                <a:cubicBezTo>
                  <a:pt x="27" y="378"/>
                  <a:pt x="27" y="379"/>
                  <a:pt x="27" y="379"/>
                </a:cubicBezTo>
                <a:close/>
                <a:moveTo>
                  <a:pt x="1781" y="841"/>
                </a:moveTo>
                <a:cubicBezTo>
                  <a:pt x="1781" y="841"/>
                  <a:pt x="1781" y="841"/>
                  <a:pt x="1781" y="841"/>
                </a:cubicBezTo>
                <a:cubicBezTo>
                  <a:pt x="1782" y="841"/>
                  <a:pt x="1782" y="841"/>
                  <a:pt x="1782" y="841"/>
                </a:cubicBezTo>
                <a:cubicBezTo>
                  <a:pt x="1782" y="841"/>
                  <a:pt x="1782" y="840"/>
                  <a:pt x="1781" y="840"/>
                </a:cubicBezTo>
                <a:cubicBezTo>
                  <a:pt x="1781" y="840"/>
                  <a:pt x="1781" y="841"/>
                  <a:pt x="1781" y="841"/>
                </a:cubicBezTo>
                <a:close/>
                <a:moveTo>
                  <a:pt x="243" y="376"/>
                </a:moveTo>
                <a:cubicBezTo>
                  <a:pt x="243" y="376"/>
                  <a:pt x="244" y="375"/>
                  <a:pt x="244" y="375"/>
                </a:cubicBezTo>
                <a:cubicBezTo>
                  <a:pt x="244" y="375"/>
                  <a:pt x="243" y="374"/>
                  <a:pt x="243" y="374"/>
                </a:cubicBezTo>
                <a:cubicBezTo>
                  <a:pt x="243" y="374"/>
                  <a:pt x="243" y="375"/>
                  <a:pt x="243" y="375"/>
                </a:cubicBezTo>
                <a:cubicBezTo>
                  <a:pt x="242" y="376"/>
                  <a:pt x="243" y="376"/>
                  <a:pt x="243" y="376"/>
                </a:cubicBezTo>
                <a:close/>
                <a:moveTo>
                  <a:pt x="1959" y="860"/>
                </a:moveTo>
                <a:cubicBezTo>
                  <a:pt x="1959" y="861"/>
                  <a:pt x="1959" y="861"/>
                  <a:pt x="1959" y="861"/>
                </a:cubicBezTo>
                <a:cubicBezTo>
                  <a:pt x="1959" y="860"/>
                  <a:pt x="1959" y="860"/>
                  <a:pt x="1959" y="860"/>
                </a:cubicBezTo>
                <a:close/>
                <a:moveTo>
                  <a:pt x="1792" y="867"/>
                </a:moveTo>
                <a:cubicBezTo>
                  <a:pt x="1791" y="867"/>
                  <a:pt x="1791" y="868"/>
                  <a:pt x="1791" y="868"/>
                </a:cubicBezTo>
                <a:cubicBezTo>
                  <a:pt x="1791" y="868"/>
                  <a:pt x="1792" y="869"/>
                  <a:pt x="1792" y="869"/>
                </a:cubicBezTo>
                <a:cubicBezTo>
                  <a:pt x="1792" y="868"/>
                  <a:pt x="1792" y="868"/>
                  <a:pt x="1792" y="867"/>
                </a:cubicBezTo>
                <a:cubicBezTo>
                  <a:pt x="1792" y="867"/>
                  <a:pt x="1792" y="867"/>
                  <a:pt x="1792" y="867"/>
                </a:cubicBezTo>
                <a:close/>
                <a:moveTo>
                  <a:pt x="1989" y="876"/>
                </a:moveTo>
                <a:cubicBezTo>
                  <a:pt x="1989" y="876"/>
                  <a:pt x="1989" y="876"/>
                  <a:pt x="1989" y="876"/>
                </a:cubicBezTo>
                <a:cubicBezTo>
                  <a:pt x="1989" y="876"/>
                  <a:pt x="1989" y="876"/>
                  <a:pt x="1989" y="876"/>
                </a:cubicBezTo>
                <a:cubicBezTo>
                  <a:pt x="1990" y="876"/>
                  <a:pt x="1990" y="876"/>
                  <a:pt x="1990" y="876"/>
                </a:cubicBezTo>
                <a:cubicBezTo>
                  <a:pt x="1990" y="876"/>
                  <a:pt x="1990" y="876"/>
                  <a:pt x="1989" y="876"/>
                </a:cubicBezTo>
                <a:close/>
                <a:moveTo>
                  <a:pt x="1982" y="881"/>
                </a:moveTo>
                <a:cubicBezTo>
                  <a:pt x="1982" y="882"/>
                  <a:pt x="1982" y="882"/>
                  <a:pt x="1982" y="882"/>
                </a:cubicBezTo>
                <a:cubicBezTo>
                  <a:pt x="1982" y="882"/>
                  <a:pt x="1982" y="881"/>
                  <a:pt x="1982" y="881"/>
                </a:cubicBezTo>
                <a:cubicBezTo>
                  <a:pt x="1982" y="881"/>
                  <a:pt x="1981" y="881"/>
                  <a:pt x="1982" y="881"/>
                </a:cubicBezTo>
                <a:close/>
                <a:moveTo>
                  <a:pt x="2031" y="889"/>
                </a:moveTo>
                <a:cubicBezTo>
                  <a:pt x="2031" y="889"/>
                  <a:pt x="2032" y="889"/>
                  <a:pt x="2032" y="889"/>
                </a:cubicBezTo>
                <a:cubicBezTo>
                  <a:pt x="2032" y="889"/>
                  <a:pt x="2032" y="889"/>
                  <a:pt x="2032" y="889"/>
                </a:cubicBezTo>
                <a:cubicBezTo>
                  <a:pt x="2032" y="888"/>
                  <a:pt x="2032" y="888"/>
                  <a:pt x="2031" y="889"/>
                </a:cubicBezTo>
                <a:close/>
                <a:moveTo>
                  <a:pt x="756" y="917"/>
                </a:moveTo>
                <a:cubicBezTo>
                  <a:pt x="756" y="917"/>
                  <a:pt x="755" y="917"/>
                  <a:pt x="755" y="917"/>
                </a:cubicBezTo>
                <a:cubicBezTo>
                  <a:pt x="755" y="917"/>
                  <a:pt x="755" y="917"/>
                  <a:pt x="755" y="917"/>
                </a:cubicBezTo>
                <a:cubicBezTo>
                  <a:pt x="755" y="917"/>
                  <a:pt x="755" y="917"/>
                  <a:pt x="755" y="917"/>
                </a:cubicBezTo>
                <a:cubicBezTo>
                  <a:pt x="755" y="917"/>
                  <a:pt x="755" y="917"/>
                  <a:pt x="756" y="917"/>
                </a:cubicBezTo>
                <a:close/>
                <a:moveTo>
                  <a:pt x="759" y="919"/>
                </a:moveTo>
                <a:cubicBezTo>
                  <a:pt x="758" y="917"/>
                  <a:pt x="757" y="917"/>
                  <a:pt x="756" y="917"/>
                </a:cubicBezTo>
                <a:cubicBezTo>
                  <a:pt x="756" y="919"/>
                  <a:pt x="757" y="919"/>
                  <a:pt x="759" y="919"/>
                </a:cubicBezTo>
                <a:close/>
                <a:moveTo>
                  <a:pt x="1872" y="923"/>
                </a:moveTo>
                <a:cubicBezTo>
                  <a:pt x="1872" y="923"/>
                  <a:pt x="1872" y="924"/>
                  <a:pt x="1872" y="924"/>
                </a:cubicBezTo>
                <a:cubicBezTo>
                  <a:pt x="1872" y="924"/>
                  <a:pt x="1873" y="924"/>
                  <a:pt x="1873" y="924"/>
                </a:cubicBezTo>
                <a:cubicBezTo>
                  <a:pt x="1873" y="924"/>
                  <a:pt x="1874" y="924"/>
                  <a:pt x="1874" y="923"/>
                </a:cubicBezTo>
                <a:cubicBezTo>
                  <a:pt x="1873" y="923"/>
                  <a:pt x="1873" y="922"/>
                  <a:pt x="1872" y="923"/>
                </a:cubicBezTo>
                <a:close/>
                <a:moveTo>
                  <a:pt x="1871" y="925"/>
                </a:moveTo>
                <a:cubicBezTo>
                  <a:pt x="1871" y="924"/>
                  <a:pt x="1872" y="924"/>
                  <a:pt x="1872" y="924"/>
                </a:cubicBezTo>
                <a:cubicBezTo>
                  <a:pt x="1872" y="924"/>
                  <a:pt x="1872" y="924"/>
                  <a:pt x="1872" y="924"/>
                </a:cubicBezTo>
                <a:cubicBezTo>
                  <a:pt x="1872" y="924"/>
                  <a:pt x="1872" y="924"/>
                  <a:pt x="1871" y="924"/>
                </a:cubicBezTo>
                <a:cubicBezTo>
                  <a:pt x="1871" y="924"/>
                  <a:pt x="1871" y="924"/>
                  <a:pt x="1871" y="925"/>
                </a:cubicBezTo>
                <a:close/>
                <a:moveTo>
                  <a:pt x="1871" y="926"/>
                </a:moveTo>
                <a:cubicBezTo>
                  <a:pt x="1871" y="925"/>
                  <a:pt x="1871" y="925"/>
                  <a:pt x="1871" y="925"/>
                </a:cubicBezTo>
                <a:cubicBezTo>
                  <a:pt x="1871" y="925"/>
                  <a:pt x="1871" y="925"/>
                  <a:pt x="1871" y="925"/>
                </a:cubicBezTo>
                <a:cubicBezTo>
                  <a:pt x="1871" y="925"/>
                  <a:pt x="1871" y="926"/>
                  <a:pt x="1871" y="926"/>
                </a:cubicBezTo>
                <a:close/>
                <a:moveTo>
                  <a:pt x="2202" y="940"/>
                </a:moveTo>
                <a:cubicBezTo>
                  <a:pt x="2201" y="941"/>
                  <a:pt x="2202" y="941"/>
                  <a:pt x="2202" y="941"/>
                </a:cubicBezTo>
                <a:cubicBezTo>
                  <a:pt x="2202" y="941"/>
                  <a:pt x="2202" y="940"/>
                  <a:pt x="2202" y="940"/>
                </a:cubicBezTo>
                <a:cubicBezTo>
                  <a:pt x="2202" y="940"/>
                  <a:pt x="2202" y="940"/>
                  <a:pt x="2202" y="940"/>
                </a:cubicBezTo>
                <a:cubicBezTo>
                  <a:pt x="2202" y="940"/>
                  <a:pt x="2202" y="940"/>
                  <a:pt x="2202" y="940"/>
                </a:cubicBezTo>
                <a:close/>
                <a:moveTo>
                  <a:pt x="1840" y="944"/>
                </a:moveTo>
                <a:cubicBezTo>
                  <a:pt x="1840" y="944"/>
                  <a:pt x="1840" y="944"/>
                  <a:pt x="1840" y="944"/>
                </a:cubicBezTo>
                <a:cubicBezTo>
                  <a:pt x="1840" y="944"/>
                  <a:pt x="1840" y="945"/>
                  <a:pt x="1840" y="945"/>
                </a:cubicBezTo>
                <a:cubicBezTo>
                  <a:pt x="1841" y="945"/>
                  <a:pt x="1841" y="944"/>
                  <a:pt x="1841" y="944"/>
                </a:cubicBezTo>
                <a:cubicBezTo>
                  <a:pt x="1841" y="944"/>
                  <a:pt x="1841" y="944"/>
                  <a:pt x="1840" y="944"/>
                </a:cubicBezTo>
                <a:close/>
                <a:moveTo>
                  <a:pt x="1995" y="960"/>
                </a:moveTo>
                <a:cubicBezTo>
                  <a:pt x="1995" y="961"/>
                  <a:pt x="1995" y="961"/>
                  <a:pt x="1995" y="961"/>
                </a:cubicBezTo>
                <a:cubicBezTo>
                  <a:pt x="1996" y="961"/>
                  <a:pt x="1996" y="961"/>
                  <a:pt x="1996" y="961"/>
                </a:cubicBezTo>
                <a:cubicBezTo>
                  <a:pt x="1996" y="960"/>
                  <a:pt x="1995" y="960"/>
                  <a:pt x="1995" y="960"/>
                </a:cubicBezTo>
                <a:cubicBezTo>
                  <a:pt x="1995" y="960"/>
                  <a:pt x="1995" y="960"/>
                  <a:pt x="1995" y="960"/>
                </a:cubicBezTo>
                <a:close/>
                <a:moveTo>
                  <a:pt x="2184" y="962"/>
                </a:moveTo>
                <a:cubicBezTo>
                  <a:pt x="2184" y="963"/>
                  <a:pt x="2184" y="963"/>
                  <a:pt x="2184" y="963"/>
                </a:cubicBezTo>
                <a:cubicBezTo>
                  <a:pt x="2184" y="963"/>
                  <a:pt x="2184" y="963"/>
                  <a:pt x="2185" y="963"/>
                </a:cubicBezTo>
                <a:cubicBezTo>
                  <a:pt x="2185" y="963"/>
                  <a:pt x="2185" y="963"/>
                  <a:pt x="2185" y="963"/>
                </a:cubicBezTo>
                <a:cubicBezTo>
                  <a:pt x="2185" y="962"/>
                  <a:pt x="2184" y="962"/>
                  <a:pt x="2184" y="962"/>
                </a:cubicBezTo>
                <a:close/>
                <a:moveTo>
                  <a:pt x="1985" y="967"/>
                </a:moveTo>
                <a:cubicBezTo>
                  <a:pt x="1985" y="967"/>
                  <a:pt x="1985" y="967"/>
                  <a:pt x="1985" y="967"/>
                </a:cubicBezTo>
                <a:cubicBezTo>
                  <a:pt x="1985" y="967"/>
                  <a:pt x="1985" y="966"/>
                  <a:pt x="1985" y="966"/>
                </a:cubicBezTo>
                <a:cubicBezTo>
                  <a:pt x="1985" y="966"/>
                  <a:pt x="1984" y="966"/>
                  <a:pt x="1984" y="966"/>
                </a:cubicBezTo>
                <a:cubicBezTo>
                  <a:pt x="1984" y="967"/>
                  <a:pt x="1984" y="967"/>
                  <a:pt x="1985" y="967"/>
                </a:cubicBezTo>
                <a:close/>
                <a:moveTo>
                  <a:pt x="2006" y="984"/>
                </a:moveTo>
                <a:cubicBezTo>
                  <a:pt x="2006" y="985"/>
                  <a:pt x="2006" y="985"/>
                  <a:pt x="2007" y="985"/>
                </a:cubicBezTo>
                <a:cubicBezTo>
                  <a:pt x="2007" y="985"/>
                  <a:pt x="2007" y="985"/>
                  <a:pt x="2007" y="985"/>
                </a:cubicBezTo>
                <a:cubicBezTo>
                  <a:pt x="2007" y="985"/>
                  <a:pt x="2007" y="984"/>
                  <a:pt x="2007" y="984"/>
                </a:cubicBezTo>
                <a:cubicBezTo>
                  <a:pt x="2007" y="984"/>
                  <a:pt x="2007" y="984"/>
                  <a:pt x="2006" y="984"/>
                </a:cubicBezTo>
                <a:close/>
                <a:moveTo>
                  <a:pt x="2002" y="1003"/>
                </a:moveTo>
                <a:cubicBezTo>
                  <a:pt x="2003" y="1002"/>
                  <a:pt x="2003" y="1002"/>
                  <a:pt x="2003" y="1001"/>
                </a:cubicBezTo>
                <a:cubicBezTo>
                  <a:pt x="2002" y="1001"/>
                  <a:pt x="2002" y="1001"/>
                  <a:pt x="2001" y="1001"/>
                </a:cubicBezTo>
                <a:cubicBezTo>
                  <a:pt x="2001" y="1002"/>
                  <a:pt x="2001" y="1002"/>
                  <a:pt x="2001" y="1002"/>
                </a:cubicBezTo>
                <a:cubicBezTo>
                  <a:pt x="2001" y="1003"/>
                  <a:pt x="2002" y="1003"/>
                  <a:pt x="2002" y="1003"/>
                </a:cubicBezTo>
                <a:close/>
                <a:moveTo>
                  <a:pt x="1436" y="1013"/>
                </a:moveTo>
                <a:cubicBezTo>
                  <a:pt x="1436" y="1013"/>
                  <a:pt x="1436" y="1013"/>
                  <a:pt x="1436" y="1013"/>
                </a:cubicBezTo>
                <a:cubicBezTo>
                  <a:pt x="1436" y="1013"/>
                  <a:pt x="1436" y="1013"/>
                  <a:pt x="1436" y="1014"/>
                </a:cubicBezTo>
                <a:cubicBezTo>
                  <a:pt x="1436" y="1014"/>
                  <a:pt x="1436" y="1014"/>
                  <a:pt x="1437" y="1014"/>
                </a:cubicBezTo>
                <a:cubicBezTo>
                  <a:pt x="1436" y="1013"/>
                  <a:pt x="1436" y="1013"/>
                  <a:pt x="1436" y="1013"/>
                </a:cubicBezTo>
                <a:close/>
                <a:moveTo>
                  <a:pt x="2325" y="1049"/>
                </a:moveTo>
                <a:cubicBezTo>
                  <a:pt x="2325" y="1049"/>
                  <a:pt x="2325" y="1049"/>
                  <a:pt x="2325" y="1049"/>
                </a:cubicBezTo>
                <a:cubicBezTo>
                  <a:pt x="2325" y="1048"/>
                  <a:pt x="2325" y="1048"/>
                  <a:pt x="2325" y="1048"/>
                </a:cubicBezTo>
                <a:cubicBezTo>
                  <a:pt x="2325" y="1048"/>
                  <a:pt x="2324" y="1048"/>
                  <a:pt x="2324" y="1048"/>
                </a:cubicBezTo>
                <a:cubicBezTo>
                  <a:pt x="2324" y="1049"/>
                  <a:pt x="2324" y="1049"/>
                  <a:pt x="2325" y="1049"/>
                </a:cubicBezTo>
                <a:close/>
                <a:moveTo>
                  <a:pt x="2325" y="1060"/>
                </a:moveTo>
                <a:cubicBezTo>
                  <a:pt x="2326" y="1060"/>
                  <a:pt x="2326" y="1060"/>
                  <a:pt x="2327" y="1060"/>
                </a:cubicBezTo>
                <a:cubicBezTo>
                  <a:pt x="2326" y="1060"/>
                  <a:pt x="2326" y="1059"/>
                  <a:pt x="2326" y="1059"/>
                </a:cubicBezTo>
                <a:cubicBezTo>
                  <a:pt x="2326" y="1059"/>
                  <a:pt x="2325" y="1059"/>
                  <a:pt x="2325" y="1060"/>
                </a:cubicBezTo>
                <a:cubicBezTo>
                  <a:pt x="2325" y="1060"/>
                  <a:pt x="2325" y="1060"/>
                  <a:pt x="2325" y="1060"/>
                </a:cubicBezTo>
                <a:close/>
                <a:moveTo>
                  <a:pt x="2330" y="1069"/>
                </a:moveTo>
                <a:cubicBezTo>
                  <a:pt x="2330" y="1069"/>
                  <a:pt x="2330" y="1069"/>
                  <a:pt x="2330" y="1069"/>
                </a:cubicBezTo>
                <a:cubicBezTo>
                  <a:pt x="2330" y="1070"/>
                  <a:pt x="2330" y="1070"/>
                  <a:pt x="2330" y="1070"/>
                </a:cubicBezTo>
                <a:lnTo>
                  <a:pt x="2330" y="1069"/>
                </a:lnTo>
                <a:close/>
                <a:moveTo>
                  <a:pt x="2319" y="1093"/>
                </a:moveTo>
                <a:cubicBezTo>
                  <a:pt x="2319" y="1093"/>
                  <a:pt x="2318" y="1094"/>
                  <a:pt x="2319" y="1094"/>
                </a:cubicBezTo>
                <a:cubicBezTo>
                  <a:pt x="2319" y="1095"/>
                  <a:pt x="2319" y="1095"/>
                  <a:pt x="2319" y="1095"/>
                </a:cubicBezTo>
                <a:cubicBezTo>
                  <a:pt x="2320" y="1095"/>
                  <a:pt x="2320" y="1094"/>
                  <a:pt x="2320" y="1094"/>
                </a:cubicBezTo>
                <a:cubicBezTo>
                  <a:pt x="2320" y="1093"/>
                  <a:pt x="2319" y="1093"/>
                  <a:pt x="2319" y="1093"/>
                </a:cubicBezTo>
                <a:close/>
                <a:moveTo>
                  <a:pt x="2138" y="1275"/>
                </a:moveTo>
                <a:cubicBezTo>
                  <a:pt x="2138" y="1275"/>
                  <a:pt x="2137" y="1275"/>
                  <a:pt x="2137" y="1275"/>
                </a:cubicBezTo>
                <a:cubicBezTo>
                  <a:pt x="2137" y="1276"/>
                  <a:pt x="2138" y="1276"/>
                  <a:pt x="2138" y="1276"/>
                </a:cubicBezTo>
                <a:cubicBezTo>
                  <a:pt x="2139" y="1276"/>
                  <a:pt x="2139" y="1276"/>
                  <a:pt x="2139" y="1276"/>
                </a:cubicBezTo>
                <a:cubicBezTo>
                  <a:pt x="2139" y="1275"/>
                  <a:pt x="2138" y="1275"/>
                  <a:pt x="2138" y="1275"/>
                </a:cubicBezTo>
                <a:close/>
                <a:moveTo>
                  <a:pt x="1082" y="481"/>
                </a:moveTo>
                <a:cubicBezTo>
                  <a:pt x="1082" y="481"/>
                  <a:pt x="1081" y="481"/>
                  <a:pt x="1081" y="481"/>
                </a:cubicBezTo>
                <a:cubicBezTo>
                  <a:pt x="1081" y="482"/>
                  <a:pt x="1081" y="482"/>
                  <a:pt x="1081" y="482"/>
                </a:cubicBezTo>
                <a:cubicBezTo>
                  <a:pt x="1082" y="482"/>
                  <a:pt x="1082" y="482"/>
                  <a:pt x="1082" y="482"/>
                </a:cubicBezTo>
                <a:cubicBezTo>
                  <a:pt x="1082" y="482"/>
                  <a:pt x="1082" y="481"/>
                  <a:pt x="1082" y="481"/>
                </a:cubicBezTo>
                <a:close/>
                <a:moveTo>
                  <a:pt x="1418" y="294"/>
                </a:moveTo>
                <a:cubicBezTo>
                  <a:pt x="1418" y="294"/>
                  <a:pt x="1417" y="294"/>
                  <a:pt x="1417" y="294"/>
                </a:cubicBezTo>
                <a:cubicBezTo>
                  <a:pt x="1417" y="294"/>
                  <a:pt x="1416" y="295"/>
                  <a:pt x="1416" y="295"/>
                </a:cubicBezTo>
                <a:cubicBezTo>
                  <a:pt x="1417" y="295"/>
                  <a:pt x="1417" y="295"/>
                  <a:pt x="1417" y="295"/>
                </a:cubicBezTo>
                <a:cubicBezTo>
                  <a:pt x="1418" y="295"/>
                  <a:pt x="1418" y="294"/>
                  <a:pt x="1418" y="294"/>
                </a:cubicBezTo>
                <a:close/>
                <a:moveTo>
                  <a:pt x="1416" y="295"/>
                </a:moveTo>
                <a:cubicBezTo>
                  <a:pt x="1416" y="295"/>
                  <a:pt x="1416" y="295"/>
                  <a:pt x="1416" y="295"/>
                </a:cubicBezTo>
                <a:cubicBezTo>
                  <a:pt x="1416" y="295"/>
                  <a:pt x="1416" y="295"/>
                  <a:pt x="1416" y="295"/>
                </a:cubicBezTo>
                <a:cubicBezTo>
                  <a:pt x="1416" y="295"/>
                  <a:pt x="1416" y="295"/>
                  <a:pt x="1416" y="295"/>
                </a:cubicBezTo>
                <a:cubicBezTo>
                  <a:pt x="1416" y="295"/>
                  <a:pt x="1416" y="295"/>
                  <a:pt x="1416" y="295"/>
                </a:cubicBezTo>
                <a:close/>
                <a:moveTo>
                  <a:pt x="1218" y="292"/>
                </a:moveTo>
                <a:cubicBezTo>
                  <a:pt x="1218" y="292"/>
                  <a:pt x="1219" y="292"/>
                  <a:pt x="1219" y="292"/>
                </a:cubicBezTo>
                <a:cubicBezTo>
                  <a:pt x="1219" y="292"/>
                  <a:pt x="1219" y="292"/>
                  <a:pt x="1219" y="292"/>
                </a:cubicBezTo>
                <a:cubicBezTo>
                  <a:pt x="1219" y="291"/>
                  <a:pt x="1219" y="291"/>
                  <a:pt x="1218" y="292"/>
                </a:cubicBezTo>
                <a:close/>
                <a:moveTo>
                  <a:pt x="701" y="1379"/>
                </a:moveTo>
                <a:cubicBezTo>
                  <a:pt x="701" y="1379"/>
                  <a:pt x="702" y="1379"/>
                  <a:pt x="702" y="1379"/>
                </a:cubicBezTo>
                <a:cubicBezTo>
                  <a:pt x="702" y="1379"/>
                  <a:pt x="701" y="1379"/>
                  <a:pt x="701" y="1379"/>
                </a:cubicBezTo>
                <a:cubicBezTo>
                  <a:pt x="700" y="1379"/>
                  <a:pt x="700" y="1379"/>
                  <a:pt x="701" y="1379"/>
                </a:cubicBezTo>
                <a:close/>
                <a:moveTo>
                  <a:pt x="807" y="243"/>
                </a:moveTo>
                <a:cubicBezTo>
                  <a:pt x="807" y="244"/>
                  <a:pt x="807" y="244"/>
                  <a:pt x="808" y="244"/>
                </a:cubicBezTo>
                <a:cubicBezTo>
                  <a:pt x="808" y="244"/>
                  <a:pt x="808" y="243"/>
                  <a:pt x="808" y="243"/>
                </a:cubicBezTo>
                <a:cubicBezTo>
                  <a:pt x="808" y="243"/>
                  <a:pt x="808" y="243"/>
                  <a:pt x="807" y="243"/>
                </a:cubicBezTo>
                <a:close/>
                <a:moveTo>
                  <a:pt x="647" y="265"/>
                </a:moveTo>
                <a:cubicBezTo>
                  <a:pt x="647" y="265"/>
                  <a:pt x="647" y="265"/>
                  <a:pt x="647" y="265"/>
                </a:cubicBezTo>
                <a:cubicBezTo>
                  <a:pt x="647" y="265"/>
                  <a:pt x="647" y="265"/>
                  <a:pt x="647" y="266"/>
                </a:cubicBezTo>
                <a:cubicBezTo>
                  <a:pt x="647" y="266"/>
                  <a:pt x="647" y="266"/>
                  <a:pt x="647" y="266"/>
                </a:cubicBezTo>
                <a:lnTo>
                  <a:pt x="647" y="265"/>
                </a:lnTo>
                <a:close/>
                <a:moveTo>
                  <a:pt x="2121" y="268"/>
                </a:moveTo>
                <a:cubicBezTo>
                  <a:pt x="2121" y="268"/>
                  <a:pt x="2121" y="268"/>
                  <a:pt x="2121" y="269"/>
                </a:cubicBezTo>
                <a:cubicBezTo>
                  <a:pt x="2121" y="269"/>
                  <a:pt x="2121" y="269"/>
                  <a:pt x="2121" y="269"/>
                </a:cubicBezTo>
                <a:cubicBezTo>
                  <a:pt x="2121" y="269"/>
                  <a:pt x="2121" y="268"/>
                  <a:pt x="2121" y="268"/>
                </a:cubicBezTo>
                <a:close/>
                <a:moveTo>
                  <a:pt x="2121" y="269"/>
                </a:moveTo>
                <a:cubicBezTo>
                  <a:pt x="2121" y="269"/>
                  <a:pt x="2120" y="269"/>
                  <a:pt x="2120" y="269"/>
                </a:cubicBezTo>
                <a:cubicBezTo>
                  <a:pt x="2120" y="269"/>
                  <a:pt x="2120" y="269"/>
                  <a:pt x="2120" y="269"/>
                </a:cubicBezTo>
                <a:cubicBezTo>
                  <a:pt x="2120" y="269"/>
                  <a:pt x="2120" y="269"/>
                  <a:pt x="2121" y="269"/>
                </a:cubicBezTo>
                <a:cubicBezTo>
                  <a:pt x="2121" y="269"/>
                  <a:pt x="2121" y="269"/>
                  <a:pt x="2121" y="269"/>
                </a:cubicBezTo>
                <a:close/>
                <a:moveTo>
                  <a:pt x="1236" y="283"/>
                </a:moveTo>
                <a:cubicBezTo>
                  <a:pt x="1236" y="283"/>
                  <a:pt x="1236" y="283"/>
                  <a:pt x="1235" y="283"/>
                </a:cubicBezTo>
                <a:cubicBezTo>
                  <a:pt x="1235" y="283"/>
                  <a:pt x="1235" y="283"/>
                  <a:pt x="1235" y="283"/>
                </a:cubicBezTo>
                <a:cubicBezTo>
                  <a:pt x="1236" y="283"/>
                  <a:pt x="1236" y="283"/>
                  <a:pt x="1236" y="283"/>
                </a:cubicBezTo>
                <a:cubicBezTo>
                  <a:pt x="1236" y="283"/>
                  <a:pt x="1236" y="283"/>
                  <a:pt x="1236" y="283"/>
                </a:cubicBezTo>
                <a:close/>
                <a:moveTo>
                  <a:pt x="1236" y="282"/>
                </a:moveTo>
                <a:cubicBezTo>
                  <a:pt x="1236" y="282"/>
                  <a:pt x="1236" y="283"/>
                  <a:pt x="1236" y="283"/>
                </a:cubicBezTo>
                <a:cubicBezTo>
                  <a:pt x="1236" y="283"/>
                  <a:pt x="1236" y="282"/>
                  <a:pt x="1236" y="282"/>
                </a:cubicBezTo>
                <a:close/>
                <a:moveTo>
                  <a:pt x="1286" y="609"/>
                </a:moveTo>
                <a:cubicBezTo>
                  <a:pt x="1286" y="609"/>
                  <a:pt x="1286" y="609"/>
                  <a:pt x="1286" y="609"/>
                </a:cubicBezTo>
                <a:cubicBezTo>
                  <a:pt x="1286" y="609"/>
                  <a:pt x="1287" y="609"/>
                  <a:pt x="1287" y="609"/>
                </a:cubicBezTo>
                <a:cubicBezTo>
                  <a:pt x="1287" y="609"/>
                  <a:pt x="1286" y="609"/>
                  <a:pt x="1286" y="609"/>
                </a:cubicBezTo>
                <a:close/>
                <a:moveTo>
                  <a:pt x="1210" y="648"/>
                </a:moveTo>
                <a:cubicBezTo>
                  <a:pt x="1210" y="648"/>
                  <a:pt x="1210" y="648"/>
                  <a:pt x="1210" y="648"/>
                </a:cubicBezTo>
                <a:cubicBezTo>
                  <a:pt x="1210" y="648"/>
                  <a:pt x="1210" y="648"/>
                  <a:pt x="1210" y="648"/>
                </a:cubicBezTo>
                <a:close/>
                <a:moveTo>
                  <a:pt x="587" y="749"/>
                </a:moveTo>
                <a:cubicBezTo>
                  <a:pt x="587" y="749"/>
                  <a:pt x="587" y="749"/>
                  <a:pt x="587" y="749"/>
                </a:cubicBezTo>
                <a:cubicBezTo>
                  <a:pt x="587" y="748"/>
                  <a:pt x="587" y="748"/>
                  <a:pt x="587" y="749"/>
                </a:cubicBezTo>
                <a:close/>
                <a:moveTo>
                  <a:pt x="663" y="785"/>
                </a:moveTo>
                <a:cubicBezTo>
                  <a:pt x="664" y="785"/>
                  <a:pt x="664" y="785"/>
                  <a:pt x="664" y="785"/>
                </a:cubicBezTo>
                <a:cubicBezTo>
                  <a:pt x="664" y="785"/>
                  <a:pt x="664" y="785"/>
                  <a:pt x="664" y="785"/>
                </a:cubicBezTo>
                <a:lnTo>
                  <a:pt x="663" y="785"/>
                </a:lnTo>
                <a:close/>
                <a:moveTo>
                  <a:pt x="1122" y="622"/>
                </a:moveTo>
                <a:cubicBezTo>
                  <a:pt x="1123" y="622"/>
                  <a:pt x="1123" y="622"/>
                  <a:pt x="1123" y="622"/>
                </a:cubicBezTo>
                <a:cubicBezTo>
                  <a:pt x="1122" y="622"/>
                  <a:pt x="1122" y="622"/>
                  <a:pt x="1122" y="622"/>
                </a:cubicBezTo>
                <a:close/>
                <a:moveTo>
                  <a:pt x="953" y="28"/>
                </a:moveTo>
                <a:cubicBezTo>
                  <a:pt x="953" y="28"/>
                  <a:pt x="953" y="29"/>
                  <a:pt x="953" y="29"/>
                </a:cubicBezTo>
                <a:cubicBezTo>
                  <a:pt x="953" y="28"/>
                  <a:pt x="953" y="28"/>
                  <a:pt x="953" y="28"/>
                </a:cubicBezTo>
                <a:cubicBezTo>
                  <a:pt x="953" y="28"/>
                  <a:pt x="953" y="28"/>
                  <a:pt x="953" y="28"/>
                </a:cubicBezTo>
                <a:close/>
                <a:moveTo>
                  <a:pt x="2077" y="467"/>
                </a:moveTo>
                <a:cubicBezTo>
                  <a:pt x="2077" y="467"/>
                  <a:pt x="2077" y="467"/>
                  <a:pt x="2077" y="467"/>
                </a:cubicBezTo>
                <a:cubicBezTo>
                  <a:pt x="2077" y="467"/>
                  <a:pt x="2077" y="467"/>
                  <a:pt x="2077" y="467"/>
                </a:cubicBezTo>
                <a:cubicBezTo>
                  <a:pt x="2077" y="467"/>
                  <a:pt x="2077" y="467"/>
                  <a:pt x="2077" y="467"/>
                </a:cubicBezTo>
                <a:cubicBezTo>
                  <a:pt x="2077" y="467"/>
                  <a:pt x="2077" y="467"/>
                  <a:pt x="2077" y="467"/>
                </a:cubicBezTo>
                <a:close/>
                <a:moveTo>
                  <a:pt x="2078" y="468"/>
                </a:moveTo>
                <a:cubicBezTo>
                  <a:pt x="2078" y="468"/>
                  <a:pt x="2078" y="467"/>
                  <a:pt x="2077" y="467"/>
                </a:cubicBezTo>
                <a:cubicBezTo>
                  <a:pt x="2077" y="468"/>
                  <a:pt x="2077" y="468"/>
                  <a:pt x="2078" y="468"/>
                </a:cubicBezTo>
                <a:close/>
                <a:moveTo>
                  <a:pt x="72" y="372"/>
                </a:moveTo>
                <a:cubicBezTo>
                  <a:pt x="72" y="372"/>
                  <a:pt x="72" y="372"/>
                  <a:pt x="72" y="372"/>
                </a:cubicBezTo>
                <a:cubicBezTo>
                  <a:pt x="72" y="372"/>
                  <a:pt x="72" y="372"/>
                  <a:pt x="72" y="372"/>
                </a:cubicBezTo>
                <a:cubicBezTo>
                  <a:pt x="72" y="372"/>
                  <a:pt x="72" y="372"/>
                  <a:pt x="72" y="372"/>
                </a:cubicBezTo>
                <a:close/>
                <a:moveTo>
                  <a:pt x="72" y="373"/>
                </a:moveTo>
                <a:cubicBezTo>
                  <a:pt x="72" y="373"/>
                  <a:pt x="72" y="373"/>
                  <a:pt x="72" y="372"/>
                </a:cubicBezTo>
                <a:cubicBezTo>
                  <a:pt x="71" y="373"/>
                  <a:pt x="71" y="373"/>
                  <a:pt x="72" y="373"/>
                </a:cubicBezTo>
                <a:close/>
                <a:moveTo>
                  <a:pt x="2079" y="469"/>
                </a:moveTo>
                <a:cubicBezTo>
                  <a:pt x="2079" y="469"/>
                  <a:pt x="2079" y="469"/>
                  <a:pt x="2079" y="468"/>
                </a:cubicBezTo>
                <a:cubicBezTo>
                  <a:pt x="2078" y="468"/>
                  <a:pt x="2078" y="468"/>
                  <a:pt x="2078" y="468"/>
                </a:cubicBezTo>
                <a:cubicBezTo>
                  <a:pt x="2078" y="468"/>
                  <a:pt x="2078" y="468"/>
                  <a:pt x="2078" y="469"/>
                </a:cubicBezTo>
                <a:cubicBezTo>
                  <a:pt x="2078" y="469"/>
                  <a:pt x="2079" y="469"/>
                  <a:pt x="2079" y="469"/>
                </a:cubicBezTo>
                <a:close/>
                <a:moveTo>
                  <a:pt x="2080" y="470"/>
                </a:moveTo>
                <a:cubicBezTo>
                  <a:pt x="2080" y="469"/>
                  <a:pt x="2079" y="469"/>
                  <a:pt x="2079" y="469"/>
                </a:cubicBezTo>
                <a:cubicBezTo>
                  <a:pt x="2079" y="469"/>
                  <a:pt x="2079" y="470"/>
                  <a:pt x="2080" y="470"/>
                </a:cubicBezTo>
                <a:close/>
                <a:moveTo>
                  <a:pt x="2023" y="895"/>
                </a:moveTo>
                <a:cubicBezTo>
                  <a:pt x="2023" y="895"/>
                  <a:pt x="2023" y="895"/>
                  <a:pt x="2023" y="895"/>
                </a:cubicBezTo>
                <a:cubicBezTo>
                  <a:pt x="2023" y="895"/>
                  <a:pt x="2023" y="895"/>
                  <a:pt x="2023" y="895"/>
                </a:cubicBezTo>
                <a:close/>
                <a:moveTo>
                  <a:pt x="1807" y="901"/>
                </a:moveTo>
                <a:cubicBezTo>
                  <a:pt x="1808" y="901"/>
                  <a:pt x="1808" y="901"/>
                  <a:pt x="1808" y="901"/>
                </a:cubicBezTo>
                <a:cubicBezTo>
                  <a:pt x="1808" y="900"/>
                  <a:pt x="1808" y="900"/>
                  <a:pt x="1808" y="900"/>
                </a:cubicBezTo>
                <a:lnTo>
                  <a:pt x="1807" y="901"/>
                </a:lnTo>
                <a:close/>
                <a:moveTo>
                  <a:pt x="2042" y="926"/>
                </a:moveTo>
                <a:cubicBezTo>
                  <a:pt x="2042" y="926"/>
                  <a:pt x="2042" y="926"/>
                  <a:pt x="2042" y="926"/>
                </a:cubicBezTo>
                <a:cubicBezTo>
                  <a:pt x="2042" y="926"/>
                  <a:pt x="2042" y="926"/>
                  <a:pt x="2041" y="926"/>
                </a:cubicBezTo>
                <a:cubicBezTo>
                  <a:pt x="2042" y="926"/>
                  <a:pt x="2042" y="926"/>
                  <a:pt x="2042" y="926"/>
                </a:cubicBezTo>
                <a:cubicBezTo>
                  <a:pt x="2042" y="926"/>
                  <a:pt x="2042" y="926"/>
                  <a:pt x="2042" y="926"/>
                </a:cubicBezTo>
                <a:close/>
                <a:moveTo>
                  <a:pt x="2042" y="926"/>
                </a:moveTo>
                <a:cubicBezTo>
                  <a:pt x="2042" y="926"/>
                  <a:pt x="2042" y="926"/>
                  <a:pt x="2042" y="926"/>
                </a:cubicBezTo>
                <a:cubicBezTo>
                  <a:pt x="2042" y="926"/>
                  <a:pt x="2042" y="927"/>
                  <a:pt x="2042" y="926"/>
                </a:cubicBezTo>
                <a:close/>
                <a:moveTo>
                  <a:pt x="100" y="355"/>
                </a:moveTo>
                <a:cubicBezTo>
                  <a:pt x="100" y="355"/>
                  <a:pt x="100" y="355"/>
                  <a:pt x="100" y="355"/>
                </a:cubicBezTo>
                <a:cubicBezTo>
                  <a:pt x="100" y="355"/>
                  <a:pt x="100" y="355"/>
                  <a:pt x="100" y="355"/>
                </a:cubicBezTo>
                <a:cubicBezTo>
                  <a:pt x="100" y="355"/>
                  <a:pt x="100" y="355"/>
                  <a:pt x="100" y="355"/>
                </a:cubicBezTo>
                <a:close/>
                <a:moveTo>
                  <a:pt x="811" y="74"/>
                </a:moveTo>
                <a:cubicBezTo>
                  <a:pt x="811" y="74"/>
                  <a:pt x="811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1" y="74"/>
                  <a:pt x="811" y="74"/>
                </a:cubicBezTo>
                <a:close/>
                <a:moveTo>
                  <a:pt x="2208" y="941"/>
                </a:moveTo>
                <a:cubicBezTo>
                  <a:pt x="2208" y="942"/>
                  <a:pt x="2208" y="942"/>
                  <a:pt x="2208" y="942"/>
                </a:cubicBezTo>
                <a:cubicBezTo>
                  <a:pt x="2208" y="942"/>
                  <a:pt x="2208" y="942"/>
                  <a:pt x="2208" y="942"/>
                </a:cubicBezTo>
                <a:cubicBezTo>
                  <a:pt x="2208" y="942"/>
                  <a:pt x="2208" y="942"/>
                  <a:pt x="2208" y="942"/>
                </a:cubicBezTo>
                <a:lnTo>
                  <a:pt x="2208" y="941"/>
                </a:lnTo>
                <a:close/>
                <a:moveTo>
                  <a:pt x="1994" y="817"/>
                </a:moveTo>
                <a:cubicBezTo>
                  <a:pt x="1994" y="817"/>
                  <a:pt x="1994" y="817"/>
                  <a:pt x="1994" y="817"/>
                </a:cubicBezTo>
                <a:cubicBezTo>
                  <a:pt x="1994" y="817"/>
                  <a:pt x="1994" y="817"/>
                  <a:pt x="1994" y="817"/>
                </a:cubicBezTo>
                <a:cubicBezTo>
                  <a:pt x="1994" y="817"/>
                  <a:pt x="1994" y="817"/>
                  <a:pt x="1994" y="817"/>
                </a:cubicBezTo>
                <a:cubicBezTo>
                  <a:pt x="1994" y="817"/>
                  <a:pt x="1994" y="817"/>
                  <a:pt x="1994" y="817"/>
                </a:cubicBezTo>
                <a:close/>
                <a:moveTo>
                  <a:pt x="1994" y="818"/>
                </a:moveTo>
                <a:cubicBezTo>
                  <a:pt x="1994" y="818"/>
                  <a:pt x="1994" y="818"/>
                  <a:pt x="1994" y="817"/>
                </a:cubicBezTo>
                <a:cubicBezTo>
                  <a:pt x="1994" y="818"/>
                  <a:pt x="1993" y="818"/>
                  <a:pt x="1993" y="818"/>
                </a:cubicBezTo>
                <a:cubicBezTo>
                  <a:pt x="1993" y="818"/>
                  <a:pt x="1994" y="818"/>
                  <a:pt x="1994" y="818"/>
                </a:cubicBezTo>
                <a:close/>
                <a:moveTo>
                  <a:pt x="2080" y="471"/>
                </a:moveTo>
                <a:cubicBezTo>
                  <a:pt x="2080" y="470"/>
                  <a:pt x="2080" y="470"/>
                  <a:pt x="2080" y="470"/>
                </a:cubicBezTo>
                <a:cubicBezTo>
                  <a:pt x="2080" y="470"/>
                  <a:pt x="2080" y="470"/>
                  <a:pt x="2080" y="470"/>
                </a:cubicBezTo>
                <a:cubicBezTo>
                  <a:pt x="2080" y="470"/>
                  <a:pt x="2080" y="470"/>
                  <a:pt x="2080" y="470"/>
                </a:cubicBezTo>
                <a:cubicBezTo>
                  <a:pt x="2080" y="470"/>
                  <a:pt x="2080" y="471"/>
                  <a:pt x="2080" y="471"/>
                </a:cubicBezTo>
                <a:close/>
                <a:moveTo>
                  <a:pt x="2248" y="971"/>
                </a:moveTo>
                <a:cubicBezTo>
                  <a:pt x="2248" y="971"/>
                  <a:pt x="2248" y="971"/>
                  <a:pt x="2248" y="971"/>
                </a:cubicBezTo>
                <a:cubicBezTo>
                  <a:pt x="2248" y="971"/>
                  <a:pt x="2248" y="971"/>
                  <a:pt x="2248" y="971"/>
                </a:cubicBezTo>
                <a:cubicBezTo>
                  <a:pt x="2247" y="971"/>
                  <a:pt x="2248" y="971"/>
                  <a:pt x="2248" y="971"/>
                </a:cubicBezTo>
                <a:close/>
                <a:moveTo>
                  <a:pt x="1366" y="86"/>
                </a:moveTo>
                <a:cubicBezTo>
                  <a:pt x="1366" y="86"/>
                  <a:pt x="1366" y="86"/>
                  <a:pt x="1366" y="86"/>
                </a:cubicBezTo>
                <a:cubicBezTo>
                  <a:pt x="1366" y="86"/>
                  <a:pt x="1366" y="86"/>
                  <a:pt x="1366" y="86"/>
                </a:cubicBezTo>
                <a:close/>
                <a:moveTo>
                  <a:pt x="2251" y="980"/>
                </a:moveTo>
                <a:cubicBezTo>
                  <a:pt x="2252" y="980"/>
                  <a:pt x="2252" y="980"/>
                  <a:pt x="2252" y="980"/>
                </a:cubicBezTo>
                <a:cubicBezTo>
                  <a:pt x="2252" y="980"/>
                  <a:pt x="2252" y="980"/>
                  <a:pt x="2252" y="980"/>
                </a:cubicBezTo>
                <a:cubicBezTo>
                  <a:pt x="2252" y="980"/>
                  <a:pt x="2252" y="980"/>
                  <a:pt x="2252" y="980"/>
                </a:cubicBezTo>
                <a:lnTo>
                  <a:pt x="2251" y="980"/>
                </a:lnTo>
                <a:close/>
                <a:moveTo>
                  <a:pt x="2005" y="1000"/>
                </a:moveTo>
                <a:cubicBezTo>
                  <a:pt x="2005" y="1000"/>
                  <a:pt x="2005" y="1000"/>
                  <a:pt x="2005" y="999"/>
                </a:cubicBezTo>
                <a:cubicBezTo>
                  <a:pt x="2005" y="999"/>
                  <a:pt x="2005" y="999"/>
                  <a:pt x="2005" y="999"/>
                </a:cubicBezTo>
                <a:cubicBezTo>
                  <a:pt x="2004" y="1000"/>
                  <a:pt x="2004" y="1001"/>
                  <a:pt x="2003" y="1001"/>
                </a:cubicBezTo>
                <a:cubicBezTo>
                  <a:pt x="2003" y="1001"/>
                  <a:pt x="2003" y="1001"/>
                  <a:pt x="2003" y="1001"/>
                </a:cubicBezTo>
                <a:cubicBezTo>
                  <a:pt x="2003" y="1001"/>
                  <a:pt x="2003" y="1001"/>
                  <a:pt x="2003" y="1001"/>
                </a:cubicBezTo>
                <a:cubicBezTo>
                  <a:pt x="2004" y="1001"/>
                  <a:pt x="2004" y="1000"/>
                  <a:pt x="2005" y="1000"/>
                </a:cubicBezTo>
                <a:close/>
                <a:moveTo>
                  <a:pt x="1460" y="1017"/>
                </a:moveTo>
                <a:cubicBezTo>
                  <a:pt x="1460" y="1017"/>
                  <a:pt x="1460" y="1017"/>
                  <a:pt x="1460" y="1017"/>
                </a:cubicBezTo>
                <a:cubicBezTo>
                  <a:pt x="1460" y="1017"/>
                  <a:pt x="1460" y="1017"/>
                  <a:pt x="1460" y="1017"/>
                </a:cubicBezTo>
                <a:cubicBezTo>
                  <a:pt x="1460" y="1017"/>
                  <a:pt x="1460" y="1017"/>
                  <a:pt x="1460" y="1017"/>
                </a:cubicBezTo>
                <a:close/>
                <a:moveTo>
                  <a:pt x="612" y="114"/>
                </a:moveTo>
                <a:cubicBezTo>
                  <a:pt x="611" y="114"/>
                  <a:pt x="611" y="114"/>
                  <a:pt x="611" y="114"/>
                </a:cubicBezTo>
                <a:cubicBezTo>
                  <a:pt x="612" y="115"/>
                  <a:pt x="612" y="115"/>
                  <a:pt x="612" y="115"/>
                </a:cubicBezTo>
                <a:cubicBezTo>
                  <a:pt x="612" y="115"/>
                  <a:pt x="612" y="115"/>
                  <a:pt x="612" y="115"/>
                </a:cubicBezTo>
                <a:lnTo>
                  <a:pt x="612" y="114"/>
                </a:lnTo>
                <a:close/>
                <a:moveTo>
                  <a:pt x="1234" y="116"/>
                </a:moveTo>
                <a:cubicBezTo>
                  <a:pt x="1234" y="116"/>
                  <a:pt x="1234" y="116"/>
                  <a:pt x="1234" y="116"/>
                </a:cubicBezTo>
                <a:cubicBezTo>
                  <a:pt x="1234" y="116"/>
                  <a:pt x="1234" y="116"/>
                  <a:pt x="1234" y="116"/>
                </a:cubicBezTo>
                <a:close/>
                <a:moveTo>
                  <a:pt x="1234" y="116"/>
                </a:moveTo>
                <a:cubicBezTo>
                  <a:pt x="1234" y="116"/>
                  <a:pt x="1234" y="116"/>
                  <a:pt x="1234" y="116"/>
                </a:cubicBezTo>
                <a:cubicBezTo>
                  <a:pt x="1234" y="116"/>
                  <a:pt x="1234" y="116"/>
                  <a:pt x="1234" y="117"/>
                </a:cubicBezTo>
                <a:cubicBezTo>
                  <a:pt x="1234" y="117"/>
                  <a:pt x="1234" y="117"/>
                  <a:pt x="1234" y="117"/>
                </a:cubicBezTo>
                <a:cubicBezTo>
                  <a:pt x="1234" y="117"/>
                  <a:pt x="1234" y="116"/>
                  <a:pt x="1234" y="116"/>
                </a:cubicBezTo>
                <a:close/>
                <a:moveTo>
                  <a:pt x="1593" y="120"/>
                </a:moveTo>
                <a:cubicBezTo>
                  <a:pt x="1593" y="120"/>
                  <a:pt x="1593" y="120"/>
                  <a:pt x="1593" y="120"/>
                </a:cubicBezTo>
                <a:cubicBezTo>
                  <a:pt x="1593" y="120"/>
                  <a:pt x="1593" y="120"/>
                  <a:pt x="1593" y="120"/>
                </a:cubicBezTo>
                <a:cubicBezTo>
                  <a:pt x="1593" y="120"/>
                  <a:pt x="1593" y="120"/>
                  <a:pt x="1593" y="120"/>
                </a:cubicBezTo>
                <a:close/>
                <a:moveTo>
                  <a:pt x="186" y="317"/>
                </a:moveTo>
                <a:cubicBezTo>
                  <a:pt x="186" y="317"/>
                  <a:pt x="186" y="317"/>
                  <a:pt x="186" y="317"/>
                </a:cubicBezTo>
                <a:cubicBezTo>
                  <a:pt x="186" y="317"/>
                  <a:pt x="186" y="317"/>
                  <a:pt x="186" y="316"/>
                </a:cubicBezTo>
                <a:cubicBezTo>
                  <a:pt x="186" y="317"/>
                  <a:pt x="186" y="317"/>
                  <a:pt x="186" y="317"/>
                </a:cubicBezTo>
                <a:close/>
                <a:moveTo>
                  <a:pt x="186" y="317"/>
                </a:moveTo>
                <a:cubicBezTo>
                  <a:pt x="186" y="317"/>
                  <a:pt x="186" y="318"/>
                  <a:pt x="186" y="318"/>
                </a:cubicBezTo>
                <a:cubicBezTo>
                  <a:pt x="186" y="318"/>
                  <a:pt x="186" y="318"/>
                  <a:pt x="186" y="318"/>
                </a:cubicBezTo>
                <a:cubicBezTo>
                  <a:pt x="185" y="319"/>
                  <a:pt x="184" y="320"/>
                  <a:pt x="184" y="321"/>
                </a:cubicBezTo>
                <a:cubicBezTo>
                  <a:pt x="183" y="322"/>
                  <a:pt x="183" y="323"/>
                  <a:pt x="184" y="323"/>
                </a:cubicBezTo>
                <a:cubicBezTo>
                  <a:pt x="184" y="323"/>
                  <a:pt x="185" y="323"/>
                  <a:pt x="185" y="323"/>
                </a:cubicBezTo>
                <a:cubicBezTo>
                  <a:pt x="187" y="321"/>
                  <a:pt x="189" y="320"/>
                  <a:pt x="190" y="318"/>
                </a:cubicBezTo>
                <a:cubicBezTo>
                  <a:pt x="190" y="317"/>
                  <a:pt x="190" y="317"/>
                  <a:pt x="189" y="317"/>
                </a:cubicBezTo>
                <a:cubicBezTo>
                  <a:pt x="189" y="316"/>
                  <a:pt x="188" y="316"/>
                  <a:pt x="188" y="316"/>
                </a:cubicBezTo>
                <a:cubicBezTo>
                  <a:pt x="187" y="317"/>
                  <a:pt x="187" y="317"/>
                  <a:pt x="186" y="318"/>
                </a:cubicBezTo>
                <a:cubicBezTo>
                  <a:pt x="186" y="318"/>
                  <a:pt x="186" y="317"/>
                  <a:pt x="186" y="317"/>
                </a:cubicBezTo>
                <a:close/>
                <a:moveTo>
                  <a:pt x="1767" y="134"/>
                </a:moveTo>
                <a:cubicBezTo>
                  <a:pt x="1767" y="134"/>
                  <a:pt x="1768" y="133"/>
                  <a:pt x="1768" y="133"/>
                </a:cubicBezTo>
                <a:cubicBezTo>
                  <a:pt x="1768" y="133"/>
                  <a:pt x="1767" y="133"/>
                  <a:pt x="1767" y="133"/>
                </a:cubicBezTo>
                <a:cubicBezTo>
                  <a:pt x="1767" y="133"/>
                  <a:pt x="1767" y="133"/>
                  <a:pt x="1767" y="133"/>
                </a:cubicBezTo>
                <a:cubicBezTo>
                  <a:pt x="1767" y="133"/>
                  <a:pt x="1767" y="134"/>
                  <a:pt x="1767" y="134"/>
                </a:cubicBezTo>
                <a:close/>
                <a:moveTo>
                  <a:pt x="267" y="450"/>
                </a:moveTo>
                <a:cubicBezTo>
                  <a:pt x="268" y="451"/>
                  <a:pt x="268" y="451"/>
                  <a:pt x="268" y="451"/>
                </a:cubicBezTo>
                <a:cubicBezTo>
                  <a:pt x="268" y="450"/>
                  <a:pt x="268" y="450"/>
                  <a:pt x="267" y="450"/>
                </a:cubicBezTo>
                <a:close/>
                <a:moveTo>
                  <a:pt x="745" y="311"/>
                </a:moveTo>
                <a:cubicBezTo>
                  <a:pt x="745" y="312"/>
                  <a:pt x="745" y="312"/>
                  <a:pt x="745" y="312"/>
                </a:cubicBezTo>
                <a:cubicBezTo>
                  <a:pt x="746" y="312"/>
                  <a:pt x="746" y="312"/>
                  <a:pt x="745" y="311"/>
                </a:cubicBezTo>
                <a:close/>
                <a:moveTo>
                  <a:pt x="1707" y="151"/>
                </a:moveTo>
                <a:cubicBezTo>
                  <a:pt x="1707" y="151"/>
                  <a:pt x="1707" y="151"/>
                  <a:pt x="1707" y="152"/>
                </a:cubicBezTo>
                <a:cubicBezTo>
                  <a:pt x="1707" y="152"/>
                  <a:pt x="1707" y="152"/>
                  <a:pt x="1707" y="152"/>
                </a:cubicBezTo>
                <a:cubicBezTo>
                  <a:pt x="1707" y="151"/>
                  <a:pt x="1707" y="151"/>
                  <a:pt x="1707" y="151"/>
                </a:cubicBezTo>
                <a:cubicBezTo>
                  <a:pt x="1707" y="151"/>
                  <a:pt x="1707" y="151"/>
                  <a:pt x="1707" y="151"/>
                </a:cubicBezTo>
                <a:close/>
                <a:moveTo>
                  <a:pt x="1706" y="151"/>
                </a:moveTo>
                <a:cubicBezTo>
                  <a:pt x="1706" y="151"/>
                  <a:pt x="1707" y="151"/>
                  <a:pt x="1707" y="151"/>
                </a:cubicBezTo>
                <a:cubicBezTo>
                  <a:pt x="1707" y="151"/>
                  <a:pt x="1706" y="151"/>
                  <a:pt x="1706" y="151"/>
                </a:cubicBezTo>
                <a:close/>
                <a:moveTo>
                  <a:pt x="709" y="154"/>
                </a:moveTo>
                <a:cubicBezTo>
                  <a:pt x="708" y="154"/>
                  <a:pt x="708" y="154"/>
                  <a:pt x="708" y="155"/>
                </a:cubicBezTo>
                <a:cubicBezTo>
                  <a:pt x="709" y="155"/>
                  <a:pt x="709" y="154"/>
                  <a:pt x="709" y="154"/>
                </a:cubicBezTo>
                <a:cubicBezTo>
                  <a:pt x="709" y="154"/>
                  <a:pt x="709" y="154"/>
                  <a:pt x="709" y="154"/>
                </a:cubicBezTo>
                <a:close/>
                <a:moveTo>
                  <a:pt x="599" y="158"/>
                </a:moveTo>
                <a:cubicBezTo>
                  <a:pt x="599" y="157"/>
                  <a:pt x="599" y="157"/>
                  <a:pt x="599" y="157"/>
                </a:cubicBezTo>
                <a:cubicBezTo>
                  <a:pt x="598" y="158"/>
                  <a:pt x="598" y="158"/>
                  <a:pt x="598" y="158"/>
                </a:cubicBezTo>
                <a:lnTo>
                  <a:pt x="599" y="158"/>
                </a:lnTo>
                <a:close/>
                <a:moveTo>
                  <a:pt x="1542" y="187"/>
                </a:moveTo>
                <a:cubicBezTo>
                  <a:pt x="1541" y="187"/>
                  <a:pt x="1541" y="187"/>
                  <a:pt x="1541" y="187"/>
                </a:cubicBezTo>
                <a:cubicBezTo>
                  <a:pt x="1541" y="188"/>
                  <a:pt x="1541" y="188"/>
                  <a:pt x="1541" y="188"/>
                </a:cubicBezTo>
                <a:lnTo>
                  <a:pt x="1542" y="187"/>
                </a:lnTo>
                <a:close/>
                <a:moveTo>
                  <a:pt x="648" y="1376"/>
                </a:moveTo>
                <a:cubicBezTo>
                  <a:pt x="648" y="1376"/>
                  <a:pt x="649" y="1376"/>
                  <a:pt x="649" y="1376"/>
                </a:cubicBezTo>
                <a:cubicBezTo>
                  <a:pt x="649" y="1376"/>
                  <a:pt x="649" y="1376"/>
                  <a:pt x="649" y="1376"/>
                </a:cubicBezTo>
                <a:cubicBezTo>
                  <a:pt x="649" y="1376"/>
                  <a:pt x="649" y="1376"/>
                  <a:pt x="648" y="1376"/>
                </a:cubicBezTo>
                <a:cubicBezTo>
                  <a:pt x="648" y="1376"/>
                  <a:pt x="648" y="1376"/>
                  <a:pt x="648" y="1376"/>
                </a:cubicBezTo>
                <a:close/>
                <a:moveTo>
                  <a:pt x="648" y="1376"/>
                </a:moveTo>
                <a:cubicBezTo>
                  <a:pt x="648" y="1376"/>
                  <a:pt x="647" y="1376"/>
                  <a:pt x="647" y="1376"/>
                </a:cubicBezTo>
                <a:cubicBezTo>
                  <a:pt x="648" y="1377"/>
                  <a:pt x="648" y="1377"/>
                  <a:pt x="648" y="1376"/>
                </a:cubicBezTo>
                <a:close/>
                <a:moveTo>
                  <a:pt x="1224" y="452"/>
                </a:moveTo>
                <a:cubicBezTo>
                  <a:pt x="1224" y="452"/>
                  <a:pt x="1224" y="453"/>
                  <a:pt x="1225" y="453"/>
                </a:cubicBezTo>
                <a:cubicBezTo>
                  <a:pt x="1225" y="454"/>
                  <a:pt x="1226" y="453"/>
                  <a:pt x="1227" y="452"/>
                </a:cubicBezTo>
                <a:cubicBezTo>
                  <a:pt x="1229" y="450"/>
                  <a:pt x="1229" y="447"/>
                  <a:pt x="1228" y="444"/>
                </a:cubicBezTo>
                <a:cubicBezTo>
                  <a:pt x="1227" y="444"/>
                  <a:pt x="1226" y="444"/>
                  <a:pt x="1225" y="446"/>
                </a:cubicBezTo>
                <a:cubicBezTo>
                  <a:pt x="1223" y="447"/>
                  <a:pt x="1223" y="448"/>
                  <a:pt x="1223" y="450"/>
                </a:cubicBezTo>
                <a:cubicBezTo>
                  <a:pt x="1223" y="451"/>
                  <a:pt x="1223" y="451"/>
                  <a:pt x="1224" y="452"/>
                </a:cubicBezTo>
                <a:close/>
                <a:moveTo>
                  <a:pt x="1232" y="418"/>
                </a:moveTo>
                <a:cubicBezTo>
                  <a:pt x="1232" y="418"/>
                  <a:pt x="1233" y="418"/>
                  <a:pt x="1233" y="418"/>
                </a:cubicBezTo>
                <a:cubicBezTo>
                  <a:pt x="1234" y="417"/>
                  <a:pt x="1234" y="416"/>
                  <a:pt x="1233" y="415"/>
                </a:cubicBezTo>
                <a:cubicBezTo>
                  <a:pt x="1233" y="415"/>
                  <a:pt x="1232" y="414"/>
                  <a:pt x="1232" y="414"/>
                </a:cubicBezTo>
                <a:cubicBezTo>
                  <a:pt x="1231" y="414"/>
                  <a:pt x="1231" y="414"/>
                  <a:pt x="1231" y="414"/>
                </a:cubicBezTo>
                <a:cubicBezTo>
                  <a:pt x="1230" y="415"/>
                  <a:pt x="1230" y="416"/>
                  <a:pt x="1230" y="416"/>
                </a:cubicBezTo>
                <a:cubicBezTo>
                  <a:pt x="1231" y="417"/>
                  <a:pt x="1231" y="418"/>
                  <a:pt x="1232" y="418"/>
                </a:cubicBezTo>
                <a:close/>
                <a:moveTo>
                  <a:pt x="1204" y="473"/>
                </a:moveTo>
                <a:cubicBezTo>
                  <a:pt x="1205" y="473"/>
                  <a:pt x="1205" y="473"/>
                  <a:pt x="1205" y="473"/>
                </a:cubicBezTo>
                <a:cubicBezTo>
                  <a:pt x="1205" y="472"/>
                  <a:pt x="1205" y="472"/>
                  <a:pt x="1204" y="471"/>
                </a:cubicBezTo>
                <a:cubicBezTo>
                  <a:pt x="1204" y="471"/>
                  <a:pt x="1203" y="471"/>
                  <a:pt x="1203" y="471"/>
                </a:cubicBezTo>
                <a:cubicBezTo>
                  <a:pt x="1203" y="472"/>
                  <a:pt x="1203" y="472"/>
                  <a:pt x="1203" y="473"/>
                </a:cubicBezTo>
                <a:cubicBezTo>
                  <a:pt x="1203" y="473"/>
                  <a:pt x="1204" y="473"/>
                  <a:pt x="1204" y="473"/>
                </a:cubicBezTo>
                <a:close/>
                <a:moveTo>
                  <a:pt x="1250" y="433"/>
                </a:moveTo>
                <a:cubicBezTo>
                  <a:pt x="1251" y="433"/>
                  <a:pt x="1251" y="432"/>
                  <a:pt x="1252" y="432"/>
                </a:cubicBezTo>
                <a:cubicBezTo>
                  <a:pt x="1252" y="431"/>
                  <a:pt x="1252" y="431"/>
                  <a:pt x="1252" y="431"/>
                </a:cubicBezTo>
                <a:cubicBezTo>
                  <a:pt x="1252" y="430"/>
                  <a:pt x="1251" y="430"/>
                  <a:pt x="1250" y="430"/>
                </a:cubicBezTo>
                <a:cubicBezTo>
                  <a:pt x="1250" y="430"/>
                  <a:pt x="1249" y="431"/>
                  <a:pt x="1249" y="431"/>
                </a:cubicBezTo>
                <a:cubicBezTo>
                  <a:pt x="1249" y="432"/>
                  <a:pt x="1250" y="432"/>
                  <a:pt x="1250" y="433"/>
                </a:cubicBezTo>
                <a:close/>
                <a:moveTo>
                  <a:pt x="1229" y="444"/>
                </a:moveTo>
                <a:cubicBezTo>
                  <a:pt x="1228" y="444"/>
                  <a:pt x="1228" y="444"/>
                  <a:pt x="1228" y="444"/>
                </a:cubicBezTo>
                <a:cubicBezTo>
                  <a:pt x="1228" y="444"/>
                  <a:pt x="1228" y="444"/>
                  <a:pt x="1228" y="444"/>
                </a:cubicBezTo>
                <a:cubicBezTo>
                  <a:pt x="1228" y="444"/>
                  <a:pt x="1228" y="444"/>
                  <a:pt x="1228" y="444"/>
                </a:cubicBezTo>
                <a:lnTo>
                  <a:pt x="1229" y="444"/>
                </a:lnTo>
                <a:close/>
                <a:moveTo>
                  <a:pt x="1247" y="441"/>
                </a:moveTo>
                <a:cubicBezTo>
                  <a:pt x="1248" y="441"/>
                  <a:pt x="1248" y="441"/>
                  <a:pt x="1248" y="441"/>
                </a:cubicBezTo>
                <a:cubicBezTo>
                  <a:pt x="1248" y="441"/>
                  <a:pt x="1248" y="440"/>
                  <a:pt x="1248" y="440"/>
                </a:cubicBezTo>
                <a:cubicBezTo>
                  <a:pt x="1248" y="440"/>
                  <a:pt x="1248" y="440"/>
                  <a:pt x="1248" y="440"/>
                </a:cubicBezTo>
                <a:lnTo>
                  <a:pt x="1247" y="441"/>
                </a:lnTo>
                <a:close/>
              </a:path>
            </a:pathLst>
          </a:custGeom>
          <a:solidFill>
            <a:srgbClr val="E8E8E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9368" tIns="24684" rIns="49368" bIns="24684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1C6F64-979F-8D40-A629-0132753DB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3206478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rgbClr val="0A5496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E13CCD-82B0-8141-A54C-7576C8221ACF}"/>
              </a:ext>
            </a:extLst>
          </p:cNvPr>
          <p:cNvSpPr/>
          <p:nvPr userDrawn="1"/>
        </p:nvSpPr>
        <p:spPr>
          <a:xfrm>
            <a:off x="5370871" y="3962400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50131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Corporat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9DD8C5-BFF5-8648-9A1A-E9B3DA1F3752}"/>
              </a:ext>
            </a:extLst>
          </p:cNvPr>
          <p:cNvSpPr/>
          <p:nvPr userDrawn="1"/>
        </p:nvSpPr>
        <p:spPr>
          <a:xfrm>
            <a:off x="5225844" y="4343400"/>
            <a:ext cx="1740310" cy="87312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3622" tIns="56812" rIns="113622" bIns="56812"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65598A-95CA-5A4E-8FC5-A9B0CA0F6D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881" y="1600200"/>
            <a:ext cx="2514236" cy="2380982"/>
          </a:xfrm>
          <a:prstGeom prst="rect">
            <a:avLst/>
          </a:prstGeom>
        </p:spPr>
      </p:pic>
      <p:sp>
        <p:nvSpPr>
          <p:cNvPr id="4" name="Text Placeholder 20">
            <a:extLst>
              <a:ext uri="{FF2B5EF4-FFF2-40B4-BE49-F238E27FC236}">
                <a16:creationId xmlns:a16="http://schemas.microsoft.com/office/drawing/2014/main" id="{F88B8F7D-AFD9-F346-BF11-A1E5CF85B2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4800600"/>
            <a:ext cx="10668000" cy="106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name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886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334000" y="3048000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-1" y="1362736"/>
            <a:ext cx="12174807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en-US" dirty="0"/>
              <a:t>INSERT SINGLE LINE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147763" y="3763982"/>
            <a:ext cx="9845675" cy="20415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FontTx/>
              <a:buNone/>
              <a:defRPr sz="2400"/>
            </a:lvl2pPr>
            <a:lvl3pPr marL="914400" indent="0" algn="ctr">
              <a:buFontTx/>
              <a:buNone/>
              <a:defRPr sz="2400"/>
            </a:lvl3pPr>
            <a:lvl4pPr marL="1371600" indent="0" algn="ctr">
              <a:buFontTx/>
              <a:buNone/>
              <a:defRPr sz="2400"/>
            </a:lvl4pPr>
            <a:lvl5pPr marL="1828800" indent="0" algn="ctr">
              <a:buFontTx/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r>
              <a:rPr lang="en-US" dirty="0"/>
              <a:t>Second level</a:t>
            </a:r>
            <a:br>
              <a:rPr lang="en-US" dirty="0"/>
            </a:br>
            <a:r>
              <a:rPr lang="en-US" dirty="0"/>
              <a:t>Third level</a:t>
            </a:r>
            <a:br>
              <a:rPr lang="en-US" dirty="0"/>
            </a:br>
            <a:r>
              <a:rPr lang="en-US" dirty="0"/>
              <a:t>Fourth level</a:t>
            </a:r>
            <a:br>
              <a:rPr lang="en-US" dirty="0"/>
            </a:b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9543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45393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2DF117E6-43E8-154D-8E0B-E4E4B3089F52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6678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A1CFA8-01F3-7141-8733-9BD22717A16A}"/>
              </a:ext>
            </a:extLst>
          </p:cNvPr>
          <p:cNvSpPr/>
          <p:nvPr userDrawn="1"/>
        </p:nvSpPr>
        <p:spPr bwMode="auto">
          <a:xfrm>
            <a:off x="0" y="0"/>
            <a:ext cx="12192000" cy="91260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endParaRPr kumimoji="0" lang="en-US" sz="3000" b="0" i="0" u="none" strike="noStrike" cap="none" normalizeH="0" dirty="0" err="1">
              <a:ln>
                <a:noFill/>
              </a:ln>
              <a:solidFill>
                <a:srgbClr val="404040"/>
              </a:solidFill>
              <a:effectLst/>
              <a:ea typeface="ヒラギノ角ゴ Pro W3" pitchFamily="84" charset="-128"/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FCF6221C-0E44-F44E-8595-80D0F82E78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4239678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62880A-AC72-9845-9312-842AB25FEBC5}"/>
              </a:ext>
            </a:extLst>
          </p:cNvPr>
          <p:cNvSpPr/>
          <p:nvPr userDrawn="1"/>
        </p:nvSpPr>
        <p:spPr>
          <a:xfrm>
            <a:off x="5370871" y="3962400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DC567EA0-7E42-764C-894D-CB400D26CF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9527" y="3206478"/>
            <a:ext cx="5672943" cy="53519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1">
                <a:solidFill>
                  <a:srgbClr val="082E87"/>
                </a:solidFill>
              </a:defRPr>
            </a:lvl1pPr>
          </a:lstStyle>
          <a:p>
            <a:pPr lvl="0"/>
            <a:r>
              <a:rPr lang="en-US" dirty="0"/>
              <a:t>Insert copy here</a:t>
            </a:r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AB72BEE2-03B4-2545-81E3-ABE63641DB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188705"/>
            <a:ext cx="5672943" cy="53519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1">
                <a:solidFill>
                  <a:srgbClr val="082E87"/>
                </a:solidFill>
              </a:defRPr>
            </a:lvl1pPr>
          </a:lstStyle>
          <a:p>
            <a:pPr lvl="0"/>
            <a:r>
              <a:rPr lang="en-US" dirty="0"/>
              <a:t>Category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0960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CC6FFA-9190-C446-B892-8505F567962E}"/>
              </a:ext>
            </a:extLst>
          </p:cNvPr>
          <p:cNvSpPr/>
          <p:nvPr userDrawn="1"/>
        </p:nvSpPr>
        <p:spPr bwMode="auto">
          <a:xfrm>
            <a:off x="0" y="0"/>
            <a:ext cx="428114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endParaRPr kumimoji="0" lang="en-US" sz="3000" b="0" i="0" u="none" strike="noStrike" cap="none" normalizeH="0" dirty="0" err="1">
              <a:ln>
                <a:noFill/>
              </a:ln>
              <a:solidFill>
                <a:srgbClr val="404040"/>
              </a:solidFill>
              <a:effectLst/>
              <a:ea typeface="ヒラギノ角ゴ Pro W3" pitchFamily="84" charset="-128"/>
            </a:endParaRPr>
          </a:p>
        </p:txBody>
      </p:sp>
      <p:pic>
        <p:nvPicPr>
          <p:cNvPr id="6" name="Picture 5" descr="lionlogo_white.eps">
            <a:extLst>
              <a:ext uri="{FF2B5EF4-FFF2-40B4-BE49-F238E27FC236}">
                <a16:creationId xmlns:a16="http://schemas.microsoft.com/office/drawing/2014/main" id="{351EE3E6-C00E-3840-AE2F-425380247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" y="-457200"/>
            <a:ext cx="8686802" cy="8473974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ABCF45D-15BA-F544-A2F1-1B5A8159B3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2743200"/>
            <a:ext cx="3276600" cy="1143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0A5496"/>
                </a:solidFill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795C4B-63C3-3242-871B-1253E5636A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8200" y="381000"/>
            <a:ext cx="7239000" cy="60197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519099" indent="0">
              <a:buNone/>
              <a:defRPr sz="2000"/>
            </a:lvl2pPr>
            <a:lvl3pPr marL="914377" indent="0">
              <a:buNone/>
              <a:defRPr sz="2000"/>
            </a:lvl3pPr>
            <a:lvl4pPr marL="1371565" indent="0">
              <a:buNone/>
              <a:defRPr sz="2000"/>
            </a:lvl4pPr>
            <a:lvl5pPr marL="1828755" indent="0">
              <a:buNone/>
              <a:defRPr sz="2000"/>
            </a:lvl5pPr>
          </a:lstStyle>
          <a:p>
            <a:r>
              <a:rPr lang="en-US" sz="2000" dirty="0"/>
              <a:t>Lorem ipsum dolor sit amet, </a:t>
            </a:r>
            <a:r>
              <a:rPr lang="en-US" sz="2000" dirty="0" err="1"/>
              <a:t>consectetur</a:t>
            </a:r>
            <a:r>
              <a:rPr lang="en-US" sz="2000" dirty="0"/>
              <a:t> </a:t>
            </a:r>
            <a:r>
              <a:rPr lang="en-US" sz="2000" dirty="0" err="1"/>
              <a:t>adipiscing</a:t>
            </a:r>
            <a:r>
              <a:rPr lang="en-US" sz="2000" dirty="0"/>
              <a:t> </a:t>
            </a:r>
            <a:r>
              <a:rPr lang="en-US" sz="2000" dirty="0" err="1"/>
              <a:t>elit</a:t>
            </a:r>
            <a:r>
              <a:rPr lang="en-US" sz="2000" dirty="0"/>
              <a:t>, </a:t>
            </a:r>
            <a:r>
              <a:rPr lang="en-US" sz="2000" dirty="0" err="1"/>
              <a:t>sed</a:t>
            </a:r>
            <a:r>
              <a:rPr lang="en-US" sz="2000" dirty="0"/>
              <a:t> do </a:t>
            </a:r>
            <a:r>
              <a:rPr lang="en-US" sz="2000" dirty="0" err="1"/>
              <a:t>eiusmod</a:t>
            </a:r>
            <a:r>
              <a:rPr lang="en-US" sz="2000" dirty="0"/>
              <a:t> </a:t>
            </a:r>
            <a:r>
              <a:rPr lang="en-US" sz="2000" dirty="0" err="1"/>
              <a:t>tempor</a:t>
            </a:r>
            <a:r>
              <a:rPr lang="en-US" sz="2000" dirty="0"/>
              <a:t> </a:t>
            </a:r>
            <a:r>
              <a:rPr lang="en-US" sz="2000" dirty="0" err="1"/>
              <a:t>incididunt</a:t>
            </a:r>
            <a:r>
              <a:rPr lang="en-US" sz="2000" dirty="0"/>
              <a:t> </a:t>
            </a:r>
            <a:r>
              <a:rPr lang="en-US" sz="2000" dirty="0" err="1"/>
              <a:t>ut</a:t>
            </a:r>
            <a:r>
              <a:rPr lang="en-US" sz="2000" dirty="0"/>
              <a:t> </a:t>
            </a:r>
            <a:r>
              <a:rPr lang="en-US" sz="2000" dirty="0" err="1"/>
              <a:t>labore</a:t>
            </a:r>
            <a:r>
              <a:rPr lang="en-US" sz="2000" dirty="0"/>
              <a:t> et </a:t>
            </a:r>
            <a:r>
              <a:rPr lang="en-US" sz="2000" dirty="0" err="1"/>
              <a:t>dolore</a:t>
            </a:r>
            <a:r>
              <a:rPr lang="en-US" sz="2000" dirty="0"/>
              <a:t> magna </a:t>
            </a:r>
            <a:r>
              <a:rPr lang="en-US" sz="2000" dirty="0" err="1"/>
              <a:t>aliqua</a:t>
            </a:r>
            <a:r>
              <a:rPr lang="en-US" sz="2000" dirty="0"/>
              <a:t>. Semper </a:t>
            </a:r>
            <a:r>
              <a:rPr lang="en-US" sz="2000" dirty="0" err="1"/>
              <a:t>viverra</a:t>
            </a:r>
            <a:r>
              <a:rPr lang="en-US" sz="2000" dirty="0"/>
              <a:t> </a:t>
            </a:r>
            <a:r>
              <a:rPr lang="en-US" sz="2000" dirty="0" err="1"/>
              <a:t>nam</a:t>
            </a:r>
            <a:r>
              <a:rPr lang="en-US" sz="2000" dirty="0"/>
              <a:t> libero </a:t>
            </a:r>
            <a:r>
              <a:rPr lang="en-US" sz="2000" dirty="0" err="1"/>
              <a:t>justo</a:t>
            </a:r>
            <a:r>
              <a:rPr lang="en-US" sz="2000" dirty="0"/>
              <a:t> </a:t>
            </a:r>
            <a:r>
              <a:rPr lang="en-US" sz="2000" dirty="0" err="1"/>
              <a:t>laoreet</a:t>
            </a:r>
            <a:r>
              <a:rPr lang="en-US" sz="2000" dirty="0"/>
              <a:t> sit amet cursus. </a:t>
            </a:r>
            <a:r>
              <a:rPr lang="en-US" sz="2000" dirty="0" err="1"/>
              <a:t>Scelerisque</a:t>
            </a:r>
            <a:r>
              <a:rPr lang="en-US" sz="2000" dirty="0"/>
              <a:t> </a:t>
            </a:r>
            <a:r>
              <a:rPr lang="en-US" sz="2000" dirty="0" err="1"/>
              <a:t>mauris</a:t>
            </a:r>
            <a:r>
              <a:rPr lang="en-US" sz="2000" dirty="0"/>
              <a:t> </a:t>
            </a:r>
            <a:r>
              <a:rPr lang="en-US" sz="2000" dirty="0" err="1"/>
              <a:t>pellentesque</a:t>
            </a:r>
            <a:r>
              <a:rPr lang="en-US" sz="2000" dirty="0"/>
              <a:t> </a:t>
            </a:r>
            <a:r>
              <a:rPr lang="en-US" sz="2000" dirty="0" err="1"/>
              <a:t>pulvinar</a:t>
            </a:r>
            <a:r>
              <a:rPr lang="en-US" sz="2000" dirty="0"/>
              <a:t> </a:t>
            </a:r>
            <a:r>
              <a:rPr lang="en-US" sz="2000" dirty="0" err="1"/>
              <a:t>pellentesque</a:t>
            </a:r>
            <a:r>
              <a:rPr lang="en-US" sz="2000" dirty="0"/>
              <a:t> habitant </a:t>
            </a:r>
            <a:r>
              <a:rPr lang="en-US" sz="2000" dirty="0" err="1"/>
              <a:t>morbi</a:t>
            </a:r>
            <a:r>
              <a:rPr lang="en-US" sz="2000" dirty="0"/>
              <a:t> </a:t>
            </a:r>
            <a:r>
              <a:rPr lang="en-US" sz="2000" dirty="0" err="1"/>
              <a:t>tristique</a:t>
            </a:r>
            <a:r>
              <a:rPr lang="en-US" sz="2000" dirty="0"/>
              <a:t> </a:t>
            </a:r>
            <a:r>
              <a:rPr lang="en-US" sz="2000" dirty="0" err="1"/>
              <a:t>senectus</a:t>
            </a:r>
            <a:r>
              <a:rPr lang="en-US" sz="2000" dirty="0"/>
              <a:t>. </a:t>
            </a:r>
          </a:p>
          <a:p>
            <a:endParaRPr lang="en-US" sz="2000" dirty="0"/>
          </a:p>
          <a:p>
            <a:r>
              <a:rPr lang="en-US" sz="2000" dirty="0" err="1"/>
              <a:t>Consectetur</a:t>
            </a:r>
            <a:r>
              <a:rPr lang="en-US" sz="2000" dirty="0"/>
              <a:t> </a:t>
            </a:r>
            <a:r>
              <a:rPr lang="en-US" sz="2000" dirty="0" err="1"/>
              <a:t>adipiscing</a:t>
            </a:r>
            <a:r>
              <a:rPr lang="en-US" sz="2000" dirty="0"/>
              <a:t> </a:t>
            </a:r>
            <a:r>
              <a:rPr lang="en-US" sz="2000" dirty="0" err="1"/>
              <a:t>elit</a:t>
            </a:r>
            <a:r>
              <a:rPr lang="en-US" sz="2000" dirty="0"/>
              <a:t> </a:t>
            </a:r>
            <a:r>
              <a:rPr lang="en-US" sz="2000" dirty="0" err="1"/>
              <a:t>pellentesque</a:t>
            </a:r>
            <a:r>
              <a:rPr lang="en-US" sz="2000" dirty="0"/>
              <a:t> habitant </a:t>
            </a:r>
            <a:r>
              <a:rPr lang="en-US" sz="2000" dirty="0" err="1"/>
              <a:t>morbi</a:t>
            </a:r>
            <a:r>
              <a:rPr lang="en-US" sz="2000" dirty="0"/>
              <a:t> </a:t>
            </a:r>
            <a:r>
              <a:rPr lang="en-US" sz="2000" dirty="0" err="1"/>
              <a:t>tristique</a:t>
            </a:r>
            <a:r>
              <a:rPr lang="en-US" sz="2000" dirty="0"/>
              <a:t> </a:t>
            </a:r>
            <a:r>
              <a:rPr lang="en-US" sz="2000" dirty="0" err="1"/>
              <a:t>senectus</a:t>
            </a:r>
            <a:r>
              <a:rPr lang="en-US" sz="2000" dirty="0"/>
              <a:t> et </a:t>
            </a:r>
            <a:r>
              <a:rPr lang="en-US" sz="2000" dirty="0" err="1"/>
              <a:t>netus</a:t>
            </a:r>
            <a:r>
              <a:rPr lang="en-US" sz="2000" dirty="0"/>
              <a:t>. </a:t>
            </a:r>
            <a:r>
              <a:rPr lang="en-US" sz="2000" dirty="0" err="1"/>
              <a:t>Curabitur</a:t>
            </a:r>
            <a:r>
              <a:rPr lang="en-US" sz="2000" dirty="0"/>
              <a:t> vitae </a:t>
            </a:r>
            <a:r>
              <a:rPr lang="en-US" sz="2000" dirty="0" err="1"/>
              <a:t>nunc</a:t>
            </a:r>
            <a:r>
              <a:rPr lang="en-US" sz="2000" dirty="0"/>
              <a:t> </a:t>
            </a:r>
            <a:r>
              <a:rPr lang="en-US" sz="2000" dirty="0" err="1"/>
              <a:t>sed</a:t>
            </a:r>
            <a:r>
              <a:rPr lang="en-US" sz="2000" dirty="0"/>
              <a:t> </a:t>
            </a:r>
            <a:r>
              <a:rPr lang="en-US" sz="2000" dirty="0" err="1"/>
              <a:t>velit</a:t>
            </a:r>
            <a:r>
              <a:rPr lang="en-US" sz="2000" dirty="0"/>
              <a:t> </a:t>
            </a:r>
            <a:r>
              <a:rPr lang="en-US" sz="2000" dirty="0" err="1"/>
              <a:t>dignissim</a:t>
            </a:r>
            <a:r>
              <a:rPr lang="en-US" sz="2000" dirty="0"/>
              <a:t> </a:t>
            </a:r>
            <a:r>
              <a:rPr lang="en-US" sz="2000" dirty="0" err="1"/>
              <a:t>sodales</a:t>
            </a:r>
            <a:r>
              <a:rPr lang="en-US" sz="2000" dirty="0"/>
              <a:t>. </a:t>
            </a:r>
            <a:r>
              <a:rPr lang="en-US" sz="2000" dirty="0" err="1"/>
              <a:t>Consequat</a:t>
            </a:r>
            <a:r>
              <a:rPr lang="en-US" sz="2000" dirty="0"/>
              <a:t> ac </a:t>
            </a:r>
            <a:r>
              <a:rPr lang="en-US" sz="2000" dirty="0" err="1"/>
              <a:t>felis</a:t>
            </a:r>
            <a:r>
              <a:rPr lang="en-US" sz="2000" dirty="0"/>
              <a:t> </a:t>
            </a:r>
            <a:r>
              <a:rPr lang="en-US" sz="2000" dirty="0" err="1"/>
              <a:t>donec</a:t>
            </a:r>
            <a:r>
              <a:rPr lang="en-US" sz="2000" dirty="0"/>
              <a:t> et </a:t>
            </a:r>
            <a:r>
              <a:rPr lang="en-US" sz="2000" dirty="0" err="1"/>
              <a:t>odio</a:t>
            </a:r>
            <a:r>
              <a:rPr lang="en-US" sz="2000" dirty="0"/>
              <a:t> </a:t>
            </a:r>
            <a:r>
              <a:rPr lang="en-US" sz="2000" dirty="0" err="1"/>
              <a:t>pellentesque</a:t>
            </a:r>
            <a:r>
              <a:rPr lang="en-US" sz="2000" dirty="0"/>
              <a:t>. At </a:t>
            </a:r>
            <a:r>
              <a:rPr lang="en-US" sz="2000" dirty="0" err="1"/>
              <a:t>lectus</a:t>
            </a:r>
            <a:r>
              <a:rPr lang="en-US" sz="2000" dirty="0"/>
              <a:t> </a:t>
            </a:r>
            <a:r>
              <a:rPr lang="en-US" sz="2000" dirty="0" err="1"/>
              <a:t>urna</a:t>
            </a:r>
            <a:r>
              <a:rPr lang="en-US" sz="2000" dirty="0"/>
              <a:t> </a:t>
            </a:r>
            <a:r>
              <a:rPr lang="en-US" sz="2000" dirty="0" err="1"/>
              <a:t>duis</a:t>
            </a:r>
            <a:r>
              <a:rPr lang="en-US" sz="2000" dirty="0"/>
              <a:t> convallis. </a:t>
            </a:r>
            <a:r>
              <a:rPr lang="en-US" sz="2000" dirty="0" err="1"/>
              <a:t>Commodo</a:t>
            </a:r>
            <a:r>
              <a:rPr lang="en-US" sz="2000" dirty="0"/>
              <a:t> </a:t>
            </a:r>
            <a:r>
              <a:rPr lang="en-US" sz="2000" dirty="0" err="1"/>
              <a:t>nulla</a:t>
            </a:r>
            <a:r>
              <a:rPr lang="en-US" sz="2000" dirty="0"/>
              <a:t> </a:t>
            </a:r>
            <a:r>
              <a:rPr lang="en-US" sz="2000" dirty="0" err="1"/>
              <a:t>facilisi</a:t>
            </a:r>
            <a:r>
              <a:rPr lang="en-US" sz="2000" dirty="0"/>
              <a:t> </a:t>
            </a:r>
            <a:r>
              <a:rPr lang="en-US" sz="2000" dirty="0" err="1"/>
              <a:t>nullam</a:t>
            </a:r>
            <a:r>
              <a:rPr lang="en-US" sz="2000" dirty="0"/>
              <a:t> </a:t>
            </a:r>
            <a:r>
              <a:rPr lang="en-US" sz="2000" dirty="0" err="1"/>
              <a:t>vehicula</a:t>
            </a:r>
            <a:r>
              <a:rPr lang="en-US" sz="2000" dirty="0"/>
              <a:t> ipsum. Nunc </a:t>
            </a:r>
            <a:r>
              <a:rPr lang="en-US" sz="2000" dirty="0" err="1"/>
              <a:t>lobortis</a:t>
            </a:r>
            <a:r>
              <a:rPr lang="en-US" sz="2000" dirty="0"/>
              <a:t> </a:t>
            </a:r>
            <a:r>
              <a:rPr lang="en-US" sz="2000" dirty="0" err="1"/>
              <a:t>mattis</a:t>
            </a:r>
            <a:r>
              <a:rPr lang="en-US" sz="2000" dirty="0"/>
              <a:t> </a:t>
            </a:r>
            <a:r>
              <a:rPr lang="en-US" sz="2000" dirty="0" err="1"/>
              <a:t>aliquam</a:t>
            </a:r>
            <a:r>
              <a:rPr lang="en-US" sz="2000" dirty="0"/>
              <a:t> </a:t>
            </a:r>
            <a:r>
              <a:rPr lang="en-US" sz="2000" dirty="0" err="1"/>
              <a:t>faucibus</a:t>
            </a:r>
            <a:r>
              <a:rPr lang="en-US" sz="2000" dirty="0"/>
              <a:t> </a:t>
            </a:r>
            <a:r>
              <a:rPr lang="en-US" sz="2000" dirty="0" err="1"/>
              <a:t>purus</a:t>
            </a:r>
            <a:r>
              <a:rPr lang="en-US" sz="2000" dirty="0"/>
              <a:t> in </a:t>
            </a:r>
            <a:r>
              <a:rPr lang="en-US" sz="2000" dirty="0" err="1"/>
              <a:t>massa</a:t>
            </a:r>
            <a:r>
              <a:rPr lang="en-US" sz="2000" dirty="0"/>
              <a:t>. </a:t>
            </a:r>
          </a:p>
          <a:p>
            <a:endParaRPr lang="en-US" sz="2000" dirty="0"/>
          </a:p>
          <a:p>
            <a:r>
              <a:rPr lang="en-US" sz="2000" dirty="0"/>
              <a:t>Nunc </a:t>
            </a:r>
            <a:r>
              <a:rPr lang="en-US" sz="2000" dirty="0" err="1"/>
              <a:t>faucibus</a:t>
            </a:r>
            <a:r>
              <a:rPr lang="en-US" sz="2000" dirty="0"/>
              <a:t> a </a:t>
            </a:r>
            <a:r>
              <a:rPr lang="en-US" sz="2000" dirty="0" err="1"/>
              <a:t>pellentesque</a:t>
            </a:r>
            <a:r>
              <a:rPr lang="en-US" sz="2000" dirty="0"/>
              <a:t> sit amet </a:t>
            </a:r>
            <a:r>
              <a:rPr lang="en-US" sz="2000" dirty="0" err="1"/>
              <a:t>porttitor</a:t>
            </a:r>
            <a:r>
              <a:rPr lang="en-US" sz="2000" dirty="0"/>
              <a:t> </a:t>
            </a:r>
            <a:r>
              <a:rPr lang="en-US" sz="2000" dirty="0" err="1"/>
              <a:t>eget</a:t>
            </a:r>
            <a:r>
              <a:rPr lang="en-US" sz="2000" dirty="0"/>
              <a:t> dolor </a:t>
            </a:r>
            <a:r>
              <a:rPr lang="en-US" sz="2000" dirty="0" err="1"/>
              <a:t>morbi</a:t>
            </a:r>
            <a:r>
              <a:rPr lang="en-US" sz="2000" dirty="0"/>
              <a:t>. </a:t>
            </a:r>
            <a:r>
              <a:rPr lang="en-US" sz="2000" dirty="0" err="1"/>
              <a:t>Viverra</a:t>
            </a:r>
            <a:r>
              <a:rPr lang="en-US" sz="2000" dirty="0"/>
              <a:t> </a:t>
            </a:r>
            <a:r>
              <a:rPr lang="en-US" sz="2000" dirty="0" err="1"/>
              <a:t>nam</a:t>
            </a:r>
            <a:r>
              <a:rPr lang="en-US" sz="2000" dirty="0"/>
              <a:t> libero </a:t>
            </a:r>
            <a:r>
              <a:rPr lang="en-US" sz="2000" dirty="0" err="1"/>
              <a:t>justo</a:t>
            </a:r>
            <a:r>
              <a:rPr lang="en-US" sz="2000" dirty="0"/>
              <a:t> </a:t>
            </a:r>
            <a:r>
              <a:rPr lang="en-US" sz="2000" dirty="0" err="1"/>
              <a:t>laoreet</a:t>
            </a:r>
            <a:r>
              <a:rPr lang="en-US" sz="2000" dirty="0"/>
              <a:t> sit amet. </a:t>
            </a:r>
            <a:r>
              <a:rPr lang="en-US" sz="2000" dirty="0" err="1"/>
              <a:t>Malesuada</a:t>
            </a:r>
            <a:r>
              <a:rPr lang="en-US" sz="2000" dirty="0"/>
              <a:t> fames ac </a:t>
            </a:r>
            <a:r>
              <a:rPr lang="en-US" sz="2000" dirty="0" err="1"/>
              <a:t>turpis</a:t>
            </a:r>
            <a:r>
              <a:rPr lang="en-US" sz="2000" dirty="0"/>
              <a:t> </a:t>
            </a:r>
            <a:r>
              <a:rPr lang="en-US" sz="2000" dirty="0" err="1"/>
              <a:t>egestas</a:t>
            </a:r>
            <a:r>
              <a:rPr lang="en-US" sz="2000" dirty="0"/>
              <a:t> integer </a:t>
            </a:r>
            <a:r>
              <a:rPr lang="en-US" sz="2000" dirty="0" err="1"/>
              <a:t>eget</a:t>
            </a:r>
            <a:r>
              <a:rPr lang="en-US" sz="2000" dirty="0"/>
              <a:t> </a:t>
            </a:r>
            <a:r>
              <a:rPr lang="en-US" sz="2000" dirty="0" err="1"/>
              <a:t>aliquet</a:t>
            </a:r>
            <a:r>
              <a:rPr lang="en-US" sz="2000" dirty="0"/>
              <a:t> </a:t>
            </a:r>
            <a:r>
              <a:rPr lang="en-US" sz="2000" dirty="0" err="1"/>
              <a:t>nibh</a:t>
            </a:r>
            <a:r>
              <a:rPr lang="en-US" sz="2000" dirty="0"/>
              <a:t>. </a:t>
            </a:r>
            <a:r>
              <a:rPr lang="en-US" sz="2000" dirty="0" err="1"/>
              <a:t>Viverra</a:t>
            </a:r>
            <a:r>
              <a:rPr lang="en-US" sz="2000" dirty="0"/>
              <a:t> </a:t>
            </a:r>
            <a:r>
              <a:rPr lang="en-US" sz="2000" dirty="0" err="1"/>
              <a:t>adipiscing</a:t>
            </a:r>
            <a:r>
              <a:rPr lang="en-US" sz="2000" dirty="0"/>
              <a:t> at in </a:t>
            </a:r>
            <a:r>
              <a:rPr lang="en-US" sz="2000" dirty="0" err="1"/>
              <a:t>tellus</a:t>
            </a:r>
            <a:r>
              <a:rPr lang="en-US" sz="2000" dirty="0"/>
              <a:t> integer. Quam </a:t>
            </a:r>
            <a:r>
              <a:rPr lang="en-US" sz="2000" dirty="0" err="1"/>
              <a:t>nulla</a:t>
            </a:r>
            <a:r>
              <a:rPr lang="en-US" sz="2000" dirty="0"/>
              <a:t> </a:t>
            </a:r>
            <a:r>
              <a:rPr lang="en-US" sz="2000" dirty="0" err="1"/>
              <a:t>porttitor</a:t>
            </a:r>
            <a:r>
              <a:rPr lang="en-US" sz="2000" dirty="0"/>
              <a:t> </a:t>
            </a:r>
            <a:r>
              <a:rPr lang="en-US" sz="2000" dirty="0" err="1"/>
              <a:t>massa</a:t>
            </a:r>
            <a:r>
              <a:rPr lang="en-US" sz="2000" dirty="0"/>
              <a:t> id </a:t>
            </a:r>
            <a:r>
              <a:rPr lang="en-US" sz="2000" dirty="0" err="1"/>
              <a:t>neque</a:t>
            </a:r>
            <a:r>
              <a:rPr lang="en-US" sz="2000" dirty="0"/>
              <a:t>. Pretium </a:t>
            </a:r>
            <a:r>
              <a:rPr lang="en-US" sz="2000" dirty="0" err="1"/>
              <a:t>aenean</a:t>
            </a:r>
            <a:r>
              <a:rPr lang="en-US" sz="2000" dirty="0"/>
              <a:t> pharetra magna ac </a:t>
            </a:r>
            <a:r>
              <a:rPr lang="en-US" sz="2000" dirty="0" err="1"/>
              <a:t>placerat</a:t>
            </a:r>
            <a:r>
              <a:rPr lang="en-US" sz="2000" dirty="0"/>
              <a:t> </a:t>
            </a:r>
            <a:r>
              <a:rPr lang="en-US" sz="2000" dirty="0" err="1"/>
              <a:t>vestibulum</a:t>
            </a:r>
            <a:r>
              <a:rPr lang="en-US" sz="2000" dirty="0"/>
              <a:t> </a:t>
            </a:r>
            <a:r>
              <a:rPr lang="en-US" sz="2000" dirty="0" err="1"/>
              <a:t>lectus</a:t>
            </a:r>
            <a:r>
              <a:rPr lang="en-US" sz="2000" dirty="0"/>
              <a:t> </a:t>
            </a:r>
            <a:r>
              <a:rPr lang="en-US" sz="2000" dirty="0" err="1"/>
              <a:t>mauris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4738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pic>
        <p:nvPicPr>
          <p:cNvPr id="4" name="Picture 3" descr="lionlogo_white.eps">
            <a:extLst>
              <a:ext uri="{FF2B5EF4-FFF2-40B4-BE49-F238E27FC236}">
                <a16:creationId xmlns:a16="http://schemas.microsoft.com/office/drawing/2014/main" id="{684A4C76-6039-804D-8CB8-106542C85D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0"/>
            <a:ext cx="7280754" cy="7102374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19138A4-B106-5647-9E25-A0B9EA158B40}"/>
              </a:ext>
            </a:extLst>
          </p:cNvPr>
          <p:cNvCxnSpPr/>
          <p:nvPr userDrawn="1"/>
        </p:nvCxnSpPr>
        <p:spPr>
          <a:xfrm>
            <a:off x="838200" y="1219200"/>
            <a:ext cx="5029200" cy="0"/>
          </a:xfrm>
          <a:prstGeom prst="line">
            <a:avLst/>
          </a:prstGeom>
          <a:ln w="76200">
            <a:solidFill>
              <a:srgbClr val="FFD1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A19E429-053A-3346-AB28-6614388486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541946"/>
            <a:ext cx="964932" cy="914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3315EA2-0FCF-964A-B51F-29EF0E9D77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444078"/>
            <a:ext cx="8686801" cy="5334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en-US" dirty="0"/>
              <a:t>Session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9D66FD4-71EE-4B42-B6B1-1C529A8A8B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535008"/>
            <a:ext cx="5943600" cy="1143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sz="2400" b="1" dirty="0" err="1">
                <a:solidFill>
                  <a:srgbClr val="0A5496"/>
                </a:solidFill>
                <a:ea typeface="Arial Hebrew Scholar" charset="-79"/>
                <a:cs typeface="Arial" panose="020B0604020202020204" pitchFamily="34" charset="0"/>
              </a:rPr>
              <a:t>Date</a:t>
            </a:r>
            <a:endParaRPr lang="pl-PL" sz="2400" b="1" dirty="0">
              <a:solidFill>
                <a:srgbClr val="0A5496"/>
              </a:solidFill>
              <a:ea typeface="Arial Hebrew Scholar" charset="-79"/>
              <a:cs typeface="Arial" panose="020B0604020202020204" pitchFamily="34" charset="0"/>
            </a:endParaRPr>
          </a:p>
          <a:p>
            <a:r>
              <a:rPr lang="pl-PL" sz="1800" dirty="0">
                <a:solidFill>
                  <a:srgbClr val="0A5496"/>
                </a:solidFill>
                <a:ea typeface="Arial Hebrew Scholar" charset="-79"/>
                <a:cs typeface="Arial" panose="020B0604020202020204" pitchFamily="34" charset="0"/>
              </a:rPr>
              <a:t>00:00-00:00 </a:t>
            </a:r>
          </a:p>
          <a:p>
            <a:r>
              <a:rPr lang="pl-PL" sz="1800" dirty="0" err="1">
                <a:solidFill>
                  <a:srgbClr val="0A5496"/>
                </a:solidFill>
                <a:ea typeface="Arial Hebrew Scholar" charset="-79"/>
                <a:cs typeface="Arial" panose="020B0604020202020204" pitchFamily="34" charset="0"/>
              </a:rPr>
              <a:t>Location</a:t>
            </a:r>
            <a:endParaRPr lang="en-US" sz="1800" dirty="0">
              <a:solidFill>
                <a:srgbClr val="0A5496"/>
              </a:solidFill>
              <a:ea typeface="Arial Hebrew Scholar" charset="-79"/>
              <a:cs typeface="Arial" panose="020B0604020202020204" pitchFamily="34" charset="0"/>
            </a:endParaRPr>
          </a:p>
          <a:p>
            <a:pPr lvl="0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013E082-34F3-3748-A287-98FA86956B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3124200"/>
            <a:ext cx="8763000" cy="198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519099" indent="0">
              <a:buNone/>
              <a:defRPr sz="2400"/>
            </a:lvl2pPr>
            <a:lvl3pPr marL="914377" indent="0">
              <a:buNone/>
              <a:defRPr sz="2400"/>
            </a:lvl3pPr>
            <a:lvl4pPr marL="1371565" indent="0">
              <a:buNone/>
              <a:defRPr sz="2400"/>
            </a:lvl4pPr>
            <a:lvl5pPr marL="1828755" indent="0">
              <a:buNone/>
              <a:defRPr sz="2400"/>
            </a:lvl5pPr>
          </a:lstStyle>
          <a:p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24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24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24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id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sz="2200" dirty="0">
              <a:solidFill>
                <a:schemeClr val="accent6">
                  <a:lumMod val="50000"/>
                  <a:lumOff val="50000"/>
                </a:schemeClr>
              </a:solidFill>
              <a:latin typeface="Arial Hebrew Scholar" charset="-79"/>
              <a:ea typeface="Arial Hebrew Scholar" charset="-79"/>
              <a:cs typeface="Arial Hebrew Scholar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80281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4F2B938-A092-8A40-BA9E-36EB895796A6}"/>
              </a:ext>
            </a:extLst>
          </p:cNvPr>
          <p:cNvSpPr txBox="1"/>
          <p:nvPr userDrawn="1"/>
        </p:nvSpPr>
        <p:spPr>
          <a:xfrm>
            <a:off x="342901" y="385480"/>
            <a:ext cx="3505200" cy="624786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400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#</a:t>
            </a:r>
          </a:p>
        </p:txBody>
      </p:sp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3315EA2-0FCF-964A-B51F-29EF0E9D77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444078"/>
            <a:ext cx="8686801" cy="5334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en-US" dirty="0"/>
              <a:t>Insert headline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CD10A15-415D-E249-9DE4-AB27B911E0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8600" y="1828800"/>
            <a:ext cx="7848600" cy="3276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519099" indent="0">
              <a:buNone/>
              <a:defRPr sz="2000"/>
            </a:lvl2pPr>
            <a:lvl3pPr marL="914377" indent="0">
              <a:buNone/>
              <a:defRPr sz="2000"/>
            </a:lvl3pPr>
            <a:lvl4pPr marL="1371565" indent="0">
              <a:buNone/>
              <a:defRPr sz="2000"/>
            </a:lvl4pPr>
            <a:lvl5pPr marL="1828755" indent="0">
              <a:buNone/>
              <a:defRPr sz="2000"/>
            </a:lvl5pPr>
          </a:lstStyle>
          <a:p>
            <a:pPr marL="342900" indent="-342900">
              <a:buFont typeface="Arial" charset="0"/>
              <a:buChar char="•"/>
            </a:pP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20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20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20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id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  <a:b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20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20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20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  <a:b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20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non </a:t>
            </a:r>
            <a:r>
              <a:rPr lang="en-US" sz="20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13345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4E74D1AD-D57F-5440-BE7B-98B13C10EC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1219200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rgbClr val="0A5496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869BDF-F147-3242-B3B9-51909D49BAB7}"/>
              </a:ext>
            </a:extLst>
          </p:cNvPr>
          <p:cNvSpPr/>
          <p:nvPr userDrawn="1"/>
        </p:nvSpPr>
        <p:spPr>
          <a:xfrm>
            <a:off x="683341" y="1441721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F68A244-CECA-F041-AD70-910F56A47209}"/>
              </a:ext>
            </a:extLst>
          </p:cNvPr>
          <p:cNvSpPr/>
          <p:nvPr userDrawn="1"/>
        </p:nvSpPr>
        <p:spPr bwMode="auto">
          <a:xfrm>
            <a:off x="7848600" y="3158910"/>
            <a:ext cx="3084694" cy="3031295"/>
          </a:xfrm>
          <a:prstGeom prst="ellipse">
            <a:avLst/>
          </a:prstGeom>
          <a:solidFill>
            <a:srgbClr val="10233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indent="-609600" algn="ctr">
              <a:buFont typeface="Helvetica" pitchFamily="84" charset="0"/>
              <a:buNone/>
            </a:pPr>
            <a:endParaRPr lang="en-US" sz="3000" dirty="0" err="1">
              <a:solidFill>
                <a:srgbClr val="40404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0D8B9-AE71-4842-9AE0-E07B875049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71600" y="3587437"/>
            <a:ext cx="6172200" cy="144780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2pPr>
            <a:lvl3pPr marL="914377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371565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4pPr>
            <a:lvl5pPr marL="1828755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endParaRPr lang="en-US" dirty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endParaRPr lang="en-US" dirty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endParaRPr lang="en-US" dirty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BE79663-AD90-FF47-A2BC-2688925AA2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01150" y="4343400"/>
            <a:ext cx="1619250" cy="533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9099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5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5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Descriptor copy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51F41AD-9823-E448-BF4A-350AC5B7E5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08356" y="3168337"/>
            <a:ext cx="604837" cy="1143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400" b="1">
                <a:solidFill>
                  <a:schemeClr val="bg1"/>
                </a:solidFill>
              </a:defRPr>
            </a:lvl1pPr>
            <a:lvl2pPr>
              <a:defRPr sz="4800" b="1"/>
            </a:lvl2pPr>
            <a:lvl3pPr>
              <a:defRPr sz="4800" b="1"/>
            </a:lvl3pPr>
            <a:lvl4pPr>
              <a:defRPr sz="4800" b="1"/>
            </a:lvl4pPr>
            <a:lvl5pPr>
              <a:defRPr sz="4800" b="1"/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F68A244-CECA-F041-AD70-910F56A47209}"/>
              </a:ext>
            </a:extLst>
          </p:cNvPr>
          <p:cNvSpPr/>
          <p:nvPr userDrawn="1"/>
        </p:nvSpPr>
        <p:spPr bwMode="auto">
          <a:xfrm>
            <a:off x="8802506" y="1280042"/>
            <a:ext cx="3084694" cy="3031295"/>
          </a:xfrm>
          <a:prstGeom prst="ellipse">
            <a:avLst/>
          </a:prstGeom>
          <a:solidFill>
            <a:srgbClr val="10233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indent="-609600" algn="ctr">
              <a:buFont typeface="Helvetica" pitchFamily="84" charset="0"/>
              <a:buNone/>
            </a:pPr>
            <a:endParaRPr lang="en-US" sz="3000" dirty="0" err="1">
              <a:solidFill>
                <a:srgbClr val="40404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7868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4E74D1AD-D57F-5440-BE7B-98B13C10EC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1219200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rgbClr val="0A5496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869BDF-F147-3242-B3B9-51909D49BAB7}"/>
              </a:ext>
            </a:extLst>
          </p:cNvPr>
          <p:cNvSpPr/>
          <p:nvPr userDrawn="1"/>
        </p:nvSpPr>
        <p:spPr>
          <a:xfrm>
            <a:off x="5370871" y="1975122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0D8B9-AE71-4842-9AE0-E07B875049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6934" y="2895600"/>
            <a:ext cx="10758130" cy="281328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2pPr>
            <a:lvl3pPr marL="914377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371565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4pPr>
            <a:lvl5pPr marL="1828755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marL="342900" indent="-342900">
              <a:buFont typeface="Arial" charset="0"/>
              <a:buChar char="•"/>
            </a:pP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02622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FCF6221C-0E44-F44E-8595-80D0F82E78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3898" y="2209800"/>
            <a:ext cx="10744199" cy="8382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5000"/>
              </a:lnSpc>
              <a:spcAft>
                <a:spcPts val="600"/>
              </a:spcAft>
              <a:buNone/>
              <a:defRPr sz="1800" b="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marL="0" indent="0" algn="ctr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AB72BEE2-03B4-2545-81E3-ABE63641DB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188705"/>
            <a:ext cx="5672943" cy="53519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1">
                <a:solidFill>
                  <a:srgbClr val="082E87"/>
                </a:solidFill>
              </a:defRPr>
            </a:lvl1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9888B77-07E3-9A42-A8CB-943105B79966}"/>
              </a:ext>
            </a:extLst>
          </p:cNvPr>
          <p:cNvSpPr/>
          <p:nvPr userDrawn="1"/>
        </p:nvSpPr>
        <p:spPr bwMode="auto">
          <a:xfrm>
            <a:off x="228600" y="234696"/>
            <a:ext cx="451104" cy="451104"/>
          </a:xfrm>
          <a:prstGeom prst="ellipse">
            <a:avLst/>
          </a:prstGeom>
          <a:solidFill>
            <a:srgbClr val="E6583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r>
              <a:rPr kumimoji="0" lang="en-US" sz="20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ea typeface="ヒラギノ角ゴ Pro W3" pitchFamily="84" charset="-128"/>
              </a:rPr>
              <a:t>1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D4277D64-B959-AC48-B275-075752BD12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91185" y="1219200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CB5BA6-37A1-F640-A8DA-26F2DD3B24E2}"/>
              </a:ext>
            </a:extLst>
          </p:cNvPr>
          <p:cNvSpPr/>
          <p:nvPr userDrawn="1"/>
        </p:nvSpPr>
        <p:spPr>
          <a:xfrm>
            <a:off x="5370871" y="1975122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5757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FCF6221C-0E44-F44E-8595-80D0F82E78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3898" y="2209800"/>
            <a:ext cx="10744199" cy="8382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5000"/>
              </a:lnSpc>
              <a:spcAft>
                <a:spcPts val="600"/>
              </a:spcAft>
              <a:buNone/>
              <a:defRPr sz="1800" b="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marL="0" indent="0" algn="ctr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D4277D64-B959-AC48-B275-075752BD12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91185" y="1219200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CB5BA6-37A1-F640-A8DA-26F2DD3B24E2}"/>
              </a:ext>
            </a:extLst>
          </p:cNvPr>
          <p:cNvSpPr/>
          <p:nvPr userDrawn="1"/>
        </p:nvSpPr>
        <p:spPr>
          <a:xfrm>
            <a:off x="5370871" y="1975122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868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96553C-DF57-164B-9450-8F4D3684B2B3}"/>
              </a:ext>
            </a:extLst>
          </p:cNvPr>
          <p:cNvSpPr/>
          <p:nvPr userDrawn="1"/>
        </p:nvSpPr>
        <p:spPr>
          <a:xfrm>
            <a:off x="0" y="762000"/>
            <a:ext cx="457200" cy="370296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947430FC-FE32-B74E-974B-43A4E64504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5800" y="724626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1">
                <a:solidFill>
                  <a:srgbClr val="0A5496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</p:spTree>
    <p:extLst>
      <p:ext uri="{BB962C8B-B14F-4D97-AF65-F5344CB8AC3E}">
        <p14:creationId xmlns:p14="http://schemas.microsoft.com/office/powerpoint/2010/main" val="20886096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96553C-DF57-164B-9450-8F4D3684B2B3}"/>
              </a:ext>
            </a:extLst>
          </p:cNvPr>
          <p:cNvSpPr/>
          <p:nvPr userDrawn="1"/>
        </p:nvSpPr>
        <p:spPr>
          <a:xfrm>
            <a:off x="0" y="762000"/>
            <a:ext cx="457200" cy="370296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947430FC-FE32-B74E-974B-43A4E64504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5800" y="724626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1">
                <a:solidFill>
                  <a:srgbClr val="0A5496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507B777-698F-C84A-A526-2C7A61B44535}"/>
              </a:ext>
            </a:extLst>
          </p:cNvPr>
          <p:cNvSpPr/>
          <p:nvPr userDrawn="1"/>
        </p:nvSpPr>
        <p:spPr bwMode="auto">
          <a:xfrm>
            <a:off x="1295400" y="4038600"/>
            <a:ext cx="451104" cy="451104"/>
          </a:xfrm>
          <a:prstGeom prst="ellipse">
            <a:avLst/>
          </a:prstGeom>
          <a:solidFill>
            <a:srgbClr val="E6583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r>
              <a:rPr kumimoji="0" lang="en-US" sz="20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ea typeface="ヒラギノ角ゴ Pro W3" pitchFamily="84" charset="-128"/>
              </a:rPr>
              <a:t>2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D0AE14C-9AFE-DA4F-9E4D-93339D4463E8}"/>
              </a:ext>
            </a:extLst>
          </p:cNvPr>
          <p:cNvSpPr/>
          <p:nvPr userDrawn="1"/>
        </p:nvSpPr>
        <p:spPr bwMode="auto">
          <a:xfrm>
            <a:off x="1295400" y="3200400"/>
            <a:ext cx="451104" cy="451104"/>
          </a:xfrm>
          <a:prstGeom prst="ellipse">
            <a:avLst/>
          </a:prstGeom>
          <a:solidFill>
            <a:srgbClr val="E6583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r>
              <a:rPr kumimoji="0" lang="en-US" sz="20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ea typeface="ヒラギノ角ゴ Pro W3" pitchFamily="84" charset="-128"/>
              </a:rPr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028AB64-FBC6-364F-9A39-9AD2A09396CE}"/>
              </a:ext>
            </a:extLst>
          </p:cNvPr>
          <p:cNvSpPr/>
          <p:nvPr userDrawn="1"/>
        </p:nvSpPr>
        <p:spPr bwMode="auto">
          <a:xfrm>
            <a:off x="1295400" y="4876800"/>
            <a:ext cx="451104" cy="451104"/>
          </a:xfrm>
          <a:prstGeom prst="ellipse">
            <a:avLst/>
          </a:prstGeom>
          <a:solidFill>
            <a:srgbClr val="E6583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r>
              <a:rPr kumimoji="0" lang="en-US" sz="20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ea typeface="ヒラギノ角ゴ Pro W3" pitchFamily="84" charset="-128"/>
              </a:rPr>
              <a:t>3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3170CF0-CEE5-7147-949E-C2EFC81673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9801" y="2359152"/>
            <a:ext cx="10019199" cy="381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687392" indent="0">
              <a:buNone/>
              <a:defRPr/>
            </a:lvl2pPr>
          </a:lstStyle>
          <a:p>
            <a:pPr>
              <a:lnSpc>
                <a:spcPts val="2880"/>
              </a:lnSpc>
              <a:spcBef>
                <a:spcPts val="0"/>
              </a:spcBef>
              <a:spcAft>
                <a:spcPts val="3000"/>
              </a:spcAft>
            </a:pPr>
            <a:r>
              <a:rPr lang="en-US" sz="22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Insert subhead</a:t>
            </a:r>
          </a:p>
          <a:p>
            <a:pPr marL="914400" lvl="1">
              <a:spcAft>
                <a:spcPts val="3000"/>
              </a:spcAft>
            </a:pP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 </a:t>
            </a:r>
          </a:p>
          <a:p>
            <a:pPr marL="914400" lvl="1">
              <a:spcAft>
                <a:spcPts val="3000"/>
              </a:spcAft>
            </a:pPr>
            <a:b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b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1600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914400" lvl="1">
              <a:spcAft>
                <a:spcPts val="3000"/>
              </a:spcAft>
            </a:pP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br>
              <a:rPr lang="en-US" sz="1600" dirty="0">
                <a:latin typeface="Arial" charset="0"/>
                <a:ea typeface="Arial" charset="0"/>
                <a:cs typeface="Arial" charset="0"/>
              </a:rPr>
            </a:br>
            <a:endParaRPr lang="en-US" sz="1600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3000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947430FC-FE32-B74E-974B-43A4E64504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5801" y="1945758"/>
            <a:ext cx="5943600" cy="171184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1">
                <a:solidFill>
                  <a:srgbClr val="0A5496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algn="l"/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endParaRPr lang="en-US" sz="3600" b="1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450F16-13B4-8641-BEC2-30D0F02A10B9}"/>
              </a:ext>
            </a:extLst>
          </p:cNvPr>
          <p:cNvSpPr/>
          <p:nvPr userDrawn="1"/>
        </p:nvSpPr>
        <p:spPr>
          <a:xfrm>
            <a:off x="0" y="1981200"/>
            <a:ext cx="426125" cy="129540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B10F788-B238-A047-9D63-9E7F4DF306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5200" y="1752600"/>
            <a:ext cx="4267200" cy="3276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EF310D-EEFB-A045-8822-B89AA367EF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3886200"/>
            <a:ext cx="5943600" cy="1295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>
              <a:buNone/>
              <a:defRPr sz="1800">
                <a:solidFill>
                  <a:schemeClr val="accent6">
                    <a:lumMod val="50000"/>
                    <a:lumOff val="50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371565" indent="0">
              <a:buNone/>
              <a:defRPr sz="1800">
                <a:solidFill>
                  <a:schemeClr val="accent6">
                    <a:lumMod val="50000"/>
                    <a:lumOff val="50000"/>
                  </a:schemeClr>
                </a:solidFill>
              </a:defRPr>
            </a:lvl4pPr>
            <a:lvl5pPr marL="1828755" indent="0">
              <a:buNone/>
              <a:defRPr sz="18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marL="0" indent="0">
              <a:buNone/>
            </a:pP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Ut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enim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ad minim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veniam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quis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nostrud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exercitation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ullamco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laboris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nisi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ut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aliquip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ex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ea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commodo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consequat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Duis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aute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irure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dolor in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reprehenderit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voluptate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velit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esse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cillum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dolore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eu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fugiat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nulla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pariatur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57693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366BBF-229C-C44C-AF59-4ACC2BB0C3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6" b="70323"/>
          <a:stretch/>
        </p:blipFill>
        <p:spPr>
          <a:xfrm>
            <a:off x="-1" y="0"/>
            <a:ext cx="12189522" cy="1676401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2DAA68-1FEC-B844-9D68-5B89C97E05F6}"/>
              </a:ext>
            </a:extLst>
          </p:cNvPr>
          <p:cNvSpPr/>
          <p:nvPr userDrawn="1"/>
        </p:nvSpPr>
        <p:spPr>
          <a:xfrm>
            <a:off x="0" y="1"/>
            <a:ext cx="12189524" cy="1676400"/>
          </a:xfrm>
          <a:prstGeom prst="rect">
            <a:avLst/>
          </a:prstGeom>
          <a:solidFill>
            <a:schemeClr val="tx1">
              <a:lumMod val="7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>
                <a:solidFill>
                  <a:schemeClr val="lt1">
                    <a:alpha val="44000"/>
                  </a:schemeClr>
                </a:solidFill>
              </a:rPr>
              <a:t> 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66057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366BBF-229C-C44C-AF59-4ACC2BB0C3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23"/>
          <a:stretch/>
        </p:blipFill>
        <p:spPr>
          <a:xfrm>
            <a:off x="-1" y="1"/>
            <a:ext cx="12189522" cy="2057400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2DAA68-1FEC-B844-9D68-5B89C97E05F6}"/>
              </a:ext>
            </a:extLst>
          </p:cNvPr>
          <p:cNvSpPr/>
          <p:nvPr userDrawn="1"/>
        </p:nvSpPr>
        <p:spPr>
          <a:xfrm>
            <a:off x="0" y="0"/>
            <a:ext cx="12189524" cy="2057401"/>
          </a:xfrm>
          <a:prstGeom prst="rect">
            <a:avLst/>
          </a:prstGeom>
          <a:solidFill>
            <a:schemeClr val="tx1">
              <a:lumMod val="7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>
                <a:solidFill>
                  <a:schemeClr val="lt1">
                    <a:alpha val="44000"/>
                  </a:schemeClr>
                </a:solidFill>
              </a:rPr>
              <a:t> 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43288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eldia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19" name="Google Shape;1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20" name="Google Shape;2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91015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Titel en 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25" name="Google Shape;2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26" name="Google Shape;2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66613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e titel en teks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7"/>
          <p:cNvSpPr txBox="1">
            <a:spLocks noGrp="1"/>
          </p:cNvSpPr>
          <p:nvPr>
            <p:ph type="title"/>
          </p:nvPr>
        </p:nvSpPr>
        <p:spPr>
          <a:xfrm rot="5400000">
            <a:off x="7133432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7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31" name="Google Shape;31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32" name="Google Shape;32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44287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Titel en verticale teks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37" name="Google Shape;37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38" name="Google Shape;38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93906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Afbeelding met bijschrif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9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4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3" name="Google Shape;43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44" name="Google Shape;44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45" name="Google Shape;45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43441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Inhoud met bijschrif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0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9" name="Google Shape;49;p5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0" name="Google Shape;50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51" name="Google Shape;51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52" name="Google Shape;52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5058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Leeg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55" name="Google Shape;55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56" name="Google Shape;56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52299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Alleen titel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60" name="Google Shape;60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61" name="Google Shape;61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35172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Vergelijking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3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3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53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53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53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69" name="Google Shape;69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70" name="Google Shape;70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22445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Inhoud van twee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5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76" name="Google Shape;76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77" name="Google Shape;77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60534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ekop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5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5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82" name="Google Shape;82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83" name="Google Shape;83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58385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-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37074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Main Titl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ckground Image" hidden="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Overlay">
            <a:extLst>
              <a:ext uri="{FF2B5EF4-FFF2-40B4-BE49-F238E27FC236}">
                <a16:creationId xmlns:a16="http://schemas.microsoft.com/office/drawing/2014/main" id="{38FBF2CF-0FA6-9943-84EB-29395595E7E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4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Page number"/>
          <p:cNvSpPr txBox="1">
            <a:spLocks noChangeArrowheads="1"/>
          </p:cNvSpPr>
          <p:nvPr userDrawn="1"/>
        </p:nvSpPr>
        <p:spPr bwMode="auto">
          <a:xfrm>
            <a:off x="11201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288A19-C912-48FD-BBDD-B6C475FAB7E0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3A89380-D473-6C42-ACCA-BB41175948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62200" y="3276600"/>
            <a:ext cx="7239000" cy="1752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z="2400" dirty="0">
                <a:solidFill>
                  <a:schemeClr val="bg1"/>
                </a:solidFill>
              </a:rPr>
              <a:t>Lorem ipsum dolor sit amet, illud </a:t>
            </a:r>
            <a:r>
              <a:rPr lang="en-US" sz="2400" dirty="0" err="1">
                <a:solidFill>
                  <a:schemeClr val="bg1"/>
                </a:solidFill>
              </a:rPr>
              <a:t>dolorem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voluptaria</a:t>
            </a:r>
            <a:r>
              <a:rPr lang="en-US" sz="2400" dirty="0">
                <a:solidFill>
                  <a:schemeClr val="bg1"/>
                </a:solidFill>
              </a:rPr>
              <a:t> id vel. Duo no </a:t>
            </a:r>
            <a:r>
              <a:rPr lang="en-US" sz="2400" dirty="0" err="1">
                <a:solidFill>
                  <a:schemeClr val="bg1"/>
                </a:solidFill>
              </a:rPr>
              <a:t>prompta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accusam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discere</a:t>
            </a:r>
            <a:r>
              <a:rPr lang="en-US" sz="2400" dirty="0">
                <a:solidFill>
                  <a:schemeClr val="bg1"/>
                </a:solidFill>
              </a:rPr>
              <a:t> minimum </a:t>
            </a:r>
            <a:r>
              <a:rPr lang="en-US" sz="2400" dirty="0" err="1">
                <a:solidFill>
                  <a:schemeClr val="bg1"/>
                </a:solidFill>
              </a:rPr>
              <a:t>corrumpit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vel</a:t>
            </a:r>
            <a:r>
              <a:rPr lang="en-US" sz="2400" dirty="0">
                <a:solidFill>
                  <a:schemeClr val="bg1"/>
                </a:solidFill>
              </a:rPr>
              <a:t> no.</a:t>
            </a:r>
          </a:p>
        </p:txBody>
      </p:sp>
    </p:spTree>
    <p:extLst>
      <p:ext uri="{BB962C8B-B14F-4D97-AF65-F5344CB8AC3E}">
        <p14:creationId xmlns:p14="http://schemas.microsoft.com/office/powerpoint/2010/main" val="6088073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F1180-3208-49AA-A47E-BE56ABA7D1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85CD8A-00D9-4ABA-A55D-910FC7916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1C5ECB-1DC6-481B-8AFC-2E8DEECC7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AB25AB-53CB-4159-BE06-5504FAB8F99E}" type="datetimeFigureOut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4.9.2026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BD96E-1D47-438D-8CB3-408374D20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0EA4D-E291-4246-A84B-D613C6E39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EC749A-61BF-4C81-987D-87FB8DBF3A2D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64460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CCF7B-B14B-4487-B64F-C8F37C501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DCEB3-73C1-4202-99EA-B7FF90543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C69F5-CAE3-442F-A091-B01751B80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AB25AB-53CB-4159-BE06-5504FAB8F99E}" type="datetimeFigureOut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4.9.2026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FD489-3FF8-422D-B429-0D6433EE3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B2590-FB98-48C7-A0B7-52A3C9A6A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EC749A-61BF-4C81-987D-87FB8DBF3A2D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77273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40873-0FE1-4EC1-B064-18C43BBA5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9FAAA-F815-4912-A678-BE64587FF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77F55B-6AA6-46D6-ACFA-59545D7C9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AB25AB-53CB-4159-BE06-5504FAB8F99E}" type="datetimeFigureOut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4.9.2026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7CDCE-211B-4D51-8FCE-F13F8DDD2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CBA93-2CE0-4142-9BF6-D33698A6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EC749A-61BF-4C81-987D-87FB8DBF3A2D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25366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6E313-723E-4521-9B5C-D11860AFA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29F49-3032-451C-902E-71406587B4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F444A8-FB2C-4648-AE11-53EF96DB7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172BB3-FFD7-45B7-A32D-63245B2EA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AB25AB-53CB-4159-BE06-5504FAB8F99E}" type="datetimeFigureOut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4.9.2026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BFB0C5-1A0A-4370-B3D9-5624E7462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E1A34E-56F1-47C9-80ED-688D64103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EC749A-61BF-4C81-987D-87FB8DBF3A2D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84892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1F507-1B02-4BC7-80F5-C6D20BE08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E016-76F5-4EA1-8652-F9608CD0D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699C85-C286-4268-B837-49E5B477B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51F96A-CB67-40FF-9814-BDAED4FE6E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D4230E-3162-4B2A-A61B-3DC28BE981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D88CA3-69A5-475B-9E6D-1921284F2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AB25AB-53CB-4159-BE06-5504FAB8F99E}" type="datetimeFigureOut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4.9.2026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F94676-E6D0-4C6D-A2A8-013B79321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A0E2F7-6DFF-4D7C-A76B-12D7AB5C5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EC749A-61BF-4C81-987D-87FB8DBF3A2D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58309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99F8A-04A8-4D06-86F4-3F0DD2743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9D4129-368F-4E94-87A8-385407987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AB25AB-53CB-4159-BE06-5504FAB8F99E}" type="datetimeFigureOut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4.9.2026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7408E9-1FDC-4FD1-92D9-242A579FF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C3CAA-8E1B-490C-AA6B-2E588E1A9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EC749A-61BF-4C81-987D-87FB8DBF3A2D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5371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CBD355-5BDD-4019-B0DF-910D510D6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AB25AB-53CB-4159-BE06-5504FAB8F99E}" type="datetimeFigureOut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4.9.2026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0B7C37-5BCD-47F1-BF5E-12DC89F2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2B32F8-6433-4ABF-BCA4-BF2ECFC3D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EC749A-61BF-4C81-987D-87FB8DBF3A2D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99926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A969-5214-49AC-9FBD-3B33B8649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3C342-41EA-40CF-862F-75CE24B95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116AF-CCBB-4271-BDD3-272A897A3E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44B011-0AA4-4F61-BAF5-FAD97BC96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AB25AB-53CB-4159-BE06-5504FAB8F99E}" type="datetimeFigureOut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4.9.2026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47D315-9FBD-4B73-98DE-166E78EA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E1A532-1F6A-4E80-BD9B-434121150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EC749A-61BF-4C81-987D-87FB8DBF3A2D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8838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65290-8E1C-4F17-9799-7000ECC16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4435B9-FAB5-44F1-AF88-783E225130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40C8E-1A86-452E-AC33-ED07D5BE1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83FA78-6D56-4A7D-9A04-0AFF27C58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AB25AB-53CB-4159-BE06-5504FAB8F99E}" type="datetimeFigureOut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4.9.2026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A6B588-8FF6-4EFE-9581-8CBE51D5F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6B015-98F0-4EB9-95D1-247EBF682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EC749A-61BF-4C81-987D-87FB8DBF3A2D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408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C7914-794F-44D7-A98D-B7AC388FD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9C5A03-5A6F-453A-B4A7-749B2CFD26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16D29-81F7-4927-B524-1B098C040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AB25AB-53CB-4159-BE06-5504FAB8F99E}" type="datetimeFigureOut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4.9.2026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F2602-BA72-448C-B4E8-1C55B423D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CD44E-B834-4464-BEE9-C0BE64740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EC749A-61BF-4C81-987D-87FB8DBF3A2D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33582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FDD2DF-BFA2-4040-8CF7-4E005E3C83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4EE983-0FFD-4D7D-920B-0F3125014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F2472-076A-4F38-9B0A-20BA86D06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AB25AB-53CB-4159-BE06-5504FAB8F99E}" type="datetimeFigureOut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4.9.2026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4C758-2F3E-4769-AC35-7A5A0CA7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6C230-B7AA-485C-A1F1-1B38F05D1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EC749A-61BF-4C81-987D-87FB8DBF3A2D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227165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Corporat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9DD8C5-BFF5-8648-9A1A-E9B3DA1F3752}"/>
              </a:ext>
            </a:extLst>
          </p:cNvPr>
          <p:cNvSpPr/>
          <p:nvPr userDrawn="1"/>
        </p:nvSpPr>
        <p:spPr>
          <a:xfrm>
            <a:off x="5225844" y="4343400"/>
            <a:ext cx="1740310" cy="87312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3622" tIns="56812" rIns="113622" bIns="56812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65598A-95CA-5A4E-8FC5-A9B0CA0F6D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881" y="1600200"/>
            <a:ext cx="2514236" cy="2380982"/>
          </a:xfrm>
          <a:prstGeom prst="rect">
            <a:avLst/>
          </a:prstGeom>
        </p:spPr>
      </p:pic>
      <p:sp>
        <p:nvSpPr>
          <p:cNvPr id="4" name="Text Placeholder 20">
            <a:extLst>
              <a:ext uri="{FF2B5EF4-FFF2-40B4-BE49-F238E27FC236}">
                <a16:creationId xmlns:a16="http://schemas.microsoft.com/office/drawing/2014/main" id="{F88B8F7D-AFD9-F346-BF11-A1E5CF85B2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4800600"/>
            <a:ext cx="10668000" cy="106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name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834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334000" y="3048000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-1" y="1362736"/>
            <a:ext cx="12174807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en-US" dirty="0"/>
              <a:t>INSERT SINGLE LINE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147763" y="3763982"/>
            <a:ext cx="9845675" cy="20415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FontTx/>
              <a:buNone/>
              <a:defRPr sz="2400"/>
            </a:lvl2pPr>
            <a:lvl3pPr marL="914400" indent="0" algn="ctr">
              <a:buFontTx/>
              <a:buNone/>
              <a:defRPr sz="2400"/>
            </a:lvl3pPr>
            <a:lvl4pPr marL="1371600" indent="0" algn="ctr">
              <a:buFontTx/>
              <a:buNone/>
              <a:defRPr sz="2400"/>
            </a:lvl4pPr>
            <a:lvl5pPr marL="1828800" indent="0" algn="ctr">
              <a:buFontTx/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r>
              <a:rPr lang="en-US" dirty="0"/>
              <a:t>Second level</a:t>
            </a:r>
            <a:br>
              <a:rPr lang="en-US" dirty="0"/>
            </a:br>
            <a:r>
              <a:rPr lang="en-US" dirty="0"/>
              <a:t>Third level</a:t>
            </a:r>
            <a:br>
              <a:rPr lang="en-US" dirty="0"/>
            </a:br>
            <a:r>
              <a:rPr lang="en-US" dirty="0"/>
              <a:t>Fourth level</a:t>
            </a:r>
            <a:br>
              <a:rPr lang="en-US" dirty="0"/>
            </a:b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412043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A5496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A5496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47042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A5496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A5496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2DF117E6-43E8-154D-8E0B-E4E4B3089F52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08139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A5496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A5496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A1CFA8-01F3-7141-8733-9BD22717A16A}"/>
              </a:ext>
            </a:extLst>
          </p:cNvPr>
          <p:cNvSpPr/>
          <p:nvPr userDrawn="1"/>
        </p:nvSpPr>
        <p:spPr bwMode="auto">
          <a:xfrm>
            <a:off x="0" y="0"/>
            <a:ext cx="12192000" cy="91260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itchFamily="34" charset="0"/>
              <a:ea typeface="ヒラギノ角ゴ Pro W3" pitchFamily="84" charset="-128"/>
              <a:cs typeface="+mn-cs"/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FCF6221C-0E44-F44E-8595-80D0F82E78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4239678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62880A-AC72-9845-9312-842AB25FEBC5}"/>
              </a:ext>
            </a:extLst>
          </p:cNvPr>
          <p:cNvSpPr/>
          <p:nvPr userDrawn="1"/>
        </p:nvSpPr>
        <p:spPr>
          <a:xfrm>
            <a:off x="5370871" y="3962400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DC567EA0-7E42-764C-894D-CB400D26CF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9527" y="3206478"/>
            <a:ext cx="5672943" cy="53519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1">
                <a:solidFill>
                  <a:srgbClr val="082E87"/>
                </a:solidFill>
              </a:defRPr>
            </a:lvl1pPr>
          </a:lstStyle>
          <a:p>
            <a:pPr lvl="0"/>
            <a:r>
              <a:rPr lang="en-US" dirty="0"/>
              <a:t>Insert copy here</a:t>
            </a:r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AB72BEE2-03B4-2545-81E3-ABE63641DB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188705"/>
            <a:ext cx="5672943" cy="53519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1">
                <a:solidFill>
                  <a:srgbClr val="082E87"/>
                </a:solidFill>
              </a:defRPr>
            </a:lvl1pPr>
          </a:lstStyle>
          <a:p>
            <a:pPr lvl="0"/>
            <a:r>
              <a:rPr lang="en-US" dirty="0"/>
              <a:t>Category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15109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A5496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A5496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CC6FFA-9190-C446-B892-8505F567962E}"/>
              </a:ext>
            </a:extLst>
          </p:cNvPr>
          <p:cNvSpPr/>
          <p:nvPr userDrawn="1"/>
        </p:nvSpPr>
        <p:spPr bwMode="auto">
          <a:xfrm>
            <a:off x="0" y="0"/>
            <a:ext cx="428114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itchFamily="34" charset="0"/>
              <a:ea typeface="ヒラギノ角ゴ Pro W3" pitchFamily="84" charset="-128"/>
              <a:cs typeface="+mn-cs"/>
            </a:endParaRPr>
          </a:p>
        </p:txBody>
      </p:sp>
      <p:pic>
        <p:nvPicPr>
          <p:cNvPr id="6" name="Picture 5" descr="lionlogo_white.eps">
            <a:extLst>
              <a:ext uri="{FF2B5EF4-FFF2-40B4-BE49-F238E27FC236}">
                <a16:creationId xmlns:a16="http://schemas.microsoft.com/office/drawing/2014/main" id="{351EE3E6-C00E-3840-AE2F-425380247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" y="-457200"/>
            <a:ext cx="8686802" cy="8473974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ABCF45D-15BA-F544-A2F1-1B5A8159B3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2743200"/>
            <a:ext cx="3276600" cy="1143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0A5496"/>
                </a:solidFill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795C4B-63C3-3242-871B-1253E5636A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8200" y="381000"/>
            <a:ext cx="7239000" cy="60197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519099" indent="0">
              <a:buNone/>
              <a:defRPr sz="2000"/>
            </a:lvl2pPr>
            <a:lvl3pPr marL="914377" indent="0">
              <a:buNone/>
              <a:defRPr sz="2000"/>
            </a:lvl3pPr>
            <a:lvl4pPr marL="1371565" indent="0">
              <a:buNone/>
              <a:defRPr sz="2000"/>
            </a:lvl4pPr>
            <a:lvl5pPr marL="1828755" indent="0">
              <a:buNone/>
              <a:defRPr sz="2000"/>
            </a:lvl5pPr>
          </a:lstStyle>
          <a:p>
            <a:r>
              <a:rPr lang="en-US" sz="2000" dirty="0"/>
              <a:t>Lorem ipsum dolor sit amet, </a:t>
            </a:r>
            <a:r>
              <a:rPr lang="en-US" sz="2000" dirty="0" err="1"/>
              <a:t>consectetur</a:t>
            </a:r>
            <a:r>
              <a:rPr lang="en-US" sz="2000" dirty="0"/>
              <a:t> </a:t>
            </a:r>
            <a:r>
              <a:rPr lang="en-US" sz="2000" dirty="0" err="1"/>
              <a:t>adipiscing</a:t>
            </a:r>
            <a:r>
              <a:rPr lang="en-US" sz="2000" dirty="0"/>
              <a:t> </a:t>
            </a:r>
            <a:r>
              <a:rPr lang="en-US" sz="2000" dirty="0" err="1"/>
              <a:t>elit</a:t>
            </a:r>
            <a:r>
              <a:rPr lang="en-US" sz="2000" dirty="0"/>
              <a:t>, </a:t>
            </a:r>
            <a:r>
              <a:rPr lang="en-US" sz="2000" dirty="0" err="1"/>
              <a:t>sed</a:t>
            </a:r>
            <a:r>
              <a:rPr lang="en-US" sz="2000" dirty="0"/>
              <a:t> do </a:t>
            </a:r>
            <a:r>
              <a:rPr lang="en-US" sz="2000" dirty="0" err="1"/>
              <a:t>eiusmod</a:t>
            </a:r>
            <a:r>
              <a:rPr lang="en-US" sz="2000" dirty="0"/>
              <a:t> </a:t>
            </a:r>
            <a:r>
              <a:rPr lang="en-US" sz="2000" dirty="0" err="1"/>
              <a:t>tempor</a:t>
            </a:r>
            <a:r>
              <a:rPr lang="en-US" sz="2000" dirty="0"/>
              <a:t> </a:t>
            </a:r>
            <a:r>
              <a:rPr lang="en-US" sz="2000" dirty="0" err="1"/>
              <a:t>incididunt</a:t>
            </a:r>
            <a:r>
              <a:rPr lang="en-US" sz="2000" dirty="0"/>
              <a:t> </a:t>
            </a:r>
            <a:r>
              <a:rPr lang="en-US" sz="2000" dirty="0" err="1"/>
              <a:t>ut</a:t>
            </a:r>
            <a:r>
              <a:rPr lang="en-US" sz="2000" dirty="0"/>
              <a:t> </a:t>
            </a:r>
            <a:r>
              <a:rPr lang="en-US" sz="2000" dirty="0" err="1"/>
              <a:t>labore</a:t>
            </a:r>
            <a:r>
              <a:rPr lang="en-US" sz="2000" dirty="0"/>
              <a:t> et </a:t>
            </a:r>
            <a:r>
              <a:rPr lang="en-US" sz="2000" dirty="0" err="1"/>
              <a:t>dolore</a:t>
            </a:r>
            <a:r>
              <a:rPr lang="en-US" sz="2000" dirty="0"/>
              <a:t> magna </a:t>
            </a:r>
            <a:r>
              <a:rPr lang="en-US" sz="2000" dirty="0" err="1"/>
              <a:t>aliqua</a:t>
            </a:r>
            <a:r>
              <a:rPr lang="en-US" sz="2000" dirty="0"/>
              <a:t>. Semper </a:t>
            </a:r>
            <a:r>
              <a:rPr lang="en-US" sz="2000" dirty="0" err="1"/>
              <a:t>viverra</a:t>
            </a:r>
            <a:r>
              <a:rPr lang="en-US" sz="2000" dirty="0"/>
              <a:t> </a:t>
            </a:r>
            <a:r>
              <a:rPr lang="en-US" sz="2000" dirty="0" err="1"/>
              <a:t>nam</a:t>
            </a:r>
            <a:r>
              <a:rPr lang="en-US" sz="2000" dirty="0"/>
              <a:t> libero </a:t>
            </a:r>
            <a:r>
              <a:rPr lang="en-US" sz="2000" dirty="0" err="1"/>
              <a:t>justo</a:t>
            </a:r>
            <a:r>
              <a:rPr lang="en-US" sz="2000" dirty="0"/>
              <a:t> </a:t>
            </a:r>
            <a:r>
              <a:rPr lang="en-US" sz="2000" dirty="0" err="1"/>
              <a:t>laoreet</a:t>
            </a:r>
            <a:r>
              <a:rPr lang="en-US" sz="2000" dirty="0"/>
              <a:t> sit amet cursus. </a:t>
            </a:r>
            <a:r>
              <a:rPr lang="en-US" sz="2000" dirty="0" err="1"/>
              <a:t>Scelerisque</a:t>
            </a:r>
            <a:r>
              <a:rPr lang="en-US" sz="2000" dirty="0"/>
              <a:t> </a:t>
            </a:r>
            <a:r>
              <a:rPr lang="en-US" sz="2000" dirty="0" err="1"/>
              <a:t>mauris</a:t>
            </a:r>
            <a:r>
              <a:rPr lang="en-US" sz="2000" dirty="0"/>
              <a:t> </a:t>
            </a:r>
            <a:r>
              <a:rPr lang="en-US" sz="2000" dirty="0" err="1"/>
              <a:t>pellentesque</a:t>
            </a:r>
            <a:r>
              <a:rPr lang="en-US" sz="2000" dirty="0"/>
              <a:t> </a:t>
            </a:r>
            <a:r>
              <a:rPr lang="en-US" sz="2000" dirty="0" err="1"/>
              <a:t>pulvinar</a:t>
            </a:r>
            <a:r>
              <a:rPr lang="en-US" sz="2000" dirty="0"/>
              <a:t> </a:t>
            </a:r>
            <a:r>
              <a:rPr lang="en-US" sz="2000" dirty="0" err="1"/>
              <a:t>pellentesque</a:t>
            </a:r>
            <a:r>
              <a:rPr lang="en-US" sz="2000" dirty="0"/>
              <a:t> habitant </a:t>
            </a:r>
            <a:r>
              <a:rPr lang="en-US" sz="2000" dirty="0" err="1"/>
              <a:t>morbi</a:t>
            </a:r>
            <a:r>
              <a:rPr lang="en-US" sz="2000" dirty="0"/>
              <a:t> </a:t>
            </a:r>
            <a:r>
              <a:rPr lang="en-US" sz="2000" dirty="0" err="1"/>
              <a:t>tristique</a:t>
            </a:r>
            <a:r>
              <a:rPr lang="en-US" sz="2000" dirty="0"/>
              <a:t> </a:t>
            </a:r>
            <a:r>
              <a:rPr lang="en-US" sz="2000" dirty="0" err="1"/>
              <a:t>senectus</a:t>
            </a:r>
            <a:r>
              <a:rPr lang="en-US" sz="2000" dirty="0"/>
              <a:t>. </a:t>
            </a:r>
          </a:p>
          <a:p>
            <a:endParaRPr lang="en-US" sz="2000" dirty="0"/>
          </a:p>
          <a:p>
            <a:r>
              <a:rPr lang="en-US" sz="2000" dirty="0" err="1"/>
              <a:t>Consectetur</a:t>
            </a:r>
            <a:r>
              <a:rPr lang="en-US" sz="2000" dirty="0"/>
              <a:t> </a:t>
            </a:r>
            <a:r>
              <a:rPr lang="en-US" sz="2000" dirty="0" err="1"/>
              <a:t>adipiscing</a:t>
            </a:r>
            <a:r>
              <a:rPr lang="en-US" sz="2000" dirty="0"/>
              <a:t> </a:t>
            </a:r>
            <a:r>
              <a:rPr lang="en-US" sz="2000" dirty="0" err="1"/>
              <a:t>elit</a:t>
            </a:r>
            <a:r>
              <a:rPr lang="en-US" sz="2000" dirty="0"/>
              <a:t> </a:t>
            </a:r>
            <a:r>
              <a:rPr lang="en-US" sz="2000" dirty="0" err="1"/>
              <a:t>pellentesque</a:t>
            </a:r>
            <a:r>
              <a:rPr lang="en-US" sz="2000" dirty="0"/>
              <a:t> habitant </a:t>
            </a:r>
            <a:r>
              <a:rPr lang="en-US" sz="2000" dirty="0" err="1"/>
              <a:t>morbi</a:t>
            </a:r>
            <a:r>
              <a:rPr lang="en-US" sz="2000" dirty="0"/>
              <a:t> </a:t>
            </a:r>
            <a:r>
              <a:rPr lang="en-US" sz="2000" dirty="0" err="1"/>
              <a:t>tristique</a:t>
            </a:r>
            <a:r>
              <a:rPr lang="en-US" sz="2000" dirty="0"/>
              <a:t> </a:t>
            </a:r>
            <a:r>
              <a:rPr lang="en-US" sz="2000" dirty="0" err="1"/>
              <a:t>senectus</a:t>
            </a:r>
            <a:r>
              <a:rPr lang="en-US" sz="2000" dirty="0"/>
              <a:t> et </a:t>
            </a:r>
            <a:r>
              <a:rPr lang="en-US" sz="2000" dirty="0" err="1"/>
              <a:t>netus</a:t>
            </a:r>
            <a:r>
              <a:rPr lang="en-US" sz="2000" dirty="0"/>
              <a:t>. </a:t>
            </a:r>
            <a:r>
              <a:rPr lang="en-US" sz="2000" dirty="0" err="1"/>
              <a:t>Curabitur</a:t>
            </a:r>
            <a:r>
              <a:rPr lang="en-US" sz="2000" dirty="0"/>
              <a:t> vitae </a:t>
            </a:r>
            <a:r>
              <a:rPr lang="en-US" sz="2000" dirty="0" err="1"/>
              <a:t>nunc</a:t>
            </a:r>
            <a:r>
              <a:rPr lang="en-US" sz="2000" dirty="0"/>
              <a:t> </a:t>
            </a:r>
            <a:r>
              <a:rPr lang="en-US" sz="2000" dirty="0" err="1"/>
              <a:t>sed</a:t>
            </a:r>
            <a:r>
              <a:rPr lang="en-US" sz="2000" dirty="0"/>
              <a:t> </a:t>
            </a:r>
            <a:r>
              <a:rPr lang="en-US" sz="2000" dirty="0" err="1"/>
              <a:t>velit</a:t>
            </a:r>
            <a:r>
              <a:rPr lang="en-US" sz="2000" dirty="0"/>
              <a:t> </a:t>
            </a:r>
            <a:r>
              <a:rPr lang="en-US" sz="2000" dirty="0" err="1"/>
              <a:t>dignissim</a:t>
            </a:r>
            <a:r>
              <a:rPr lang="en-US" sz="2000" dirty="0"/>
              <a:t> </a:t>
            </a:r>
            <a:r>
              <a:rPr lang="en-US" sz="2000" dirty="0" err="1"/>
              <a:t>sodales</a:t>
            </a:r>
            <a:r>
              <a:rPr lang="en-US" sz="2000" dirty="0"/>
              <a:t>. </a:t>
            </a:r>
            <a:r>
              <a:rPr lang="en-US" sz="2000" dirty="0" err="1"/>
              <a:t>Consequat</a:t>
            </a:r>
            <a:r>
              <a:rPr lang="en-US" sz="2000" dirty="0"/>
              <a:t> ac </a:t>
            </a:r>
            <a:r>
              <a:rPr lang="en-US" sz="2000" dirty="0" err="1"/>
              <a:t>felis</a:t>
            </a:r>
            <a:r>
              <a:rPr lang="en-US" sz="2000" dirty="0"/>
              <a:t> </a:t>
            </a:r>
            <a:r>
              <a:rPr lang="en-US" sz="2000" dirty="0" err="1"/>
              <a:t>donec</a:t>
            </a:r>
            <a:r>
              <a:rPr lang="en-US" sz="2000" dirty="0"/>
              <a:t> et </a:t>
            </a:r>
            <a:r>
              <a:rPr lang="en-US" sz="2000" dirty="0" err="1"/>
              <a:t>odio</a:t>
            </a:r>
            <a:r>
              <a:rPr lang="en-US" sz="2000" dirty="0"/>
              <a:t> </a:t>
            </a:r>
            <a:r>
              <a:rPr lang="en-US" sz="2000" dirty="0" err="1"/>
              <a:t>pellentesque</a:t>
            </a:r>
            <a:r>
              <a:rPr lang="en-US" sz="2000" dirty="0"/>
              <a:t>. At </a:t>
            </a:r>
            <a:r>
              <a:rPr lang="en-US" sz="2000" dirty="0" err="1"/>
              <a:t>lectus</a:t>
            </a:r>
            <a:r>
              <a:rPr lang="en-US" sz="2000" dirty="0"/>
              <a:t> </a:t>
            </a:r>
            <a:r>
              <a:rPr lang="en-US" sz="2000" dirty="0" err="1"/>
              <a:t>urna</a:t>
            </a:r>
            <a:r>
              <a:rPr lang="en-US" sz="2000" dirty="0"/>
              <a:t> </a:t>
            </a:r>
            <a:r>
              <a:rPr lang="en-US" sz="2000" dirty="0" err="1"/>
              <a:t>duis</a:t>
            </a:r>
            <a:r>
              <a:rPr lang="en-US" sz="2000" dirty="0"/>
              <a:t> convallis. </a:t>
            </a:r>
            <a:r>
              <a:rPr lang="en-US" sz="2000" dirty="0" err="1"/>
              <a:t>Commodo</a:t>
            </a:r>
            <a:r>
              <a:rPr lang="en-US" sz="2000" dirty="0"/>
              <a:t> </a:t>
            </a:r>
            <a:r>
              <a:rPr lang="en-US" sz="2000" dirty="0" err="1"/>
              <a:t>nulla</a:t>
            </a:r>
            <a:r>
              <a:rPr lang="en-US" sz="2000" dirty="0"/>
              <a:t> </a:t>
            </a:r>
            <a:r>
              <a:rPr lang="en-US" sz="2000" dirty="0" err="1"/>
              <a:t>facilisi</a:t>
            </a:r>
            <a:r>
              <a:rPr lang="en-US" sz="2000" dirty="0"/>
              <a:t> </a:t>
            </a:r>
            <a:r>
              <a:rPr lang="en-US" sz="2000" dirty="0" err="1"/>
              <a:t>nullam</a:t>
            </a:r>
            <a:r>
              <a:rPr lang="en-US" sz="2000" dirty="0"/>
              <a:t> </a:t>
            </a:r>
            <a:r>
              <a:rPr lang="en-US" sz="2000" dirty="0" err="1"/>
              <a:t>vehicula</a:t>
            </a:r>
            <a:r>
              <a:rPr lang="en-US" sz="2000" dirty="0"/>
              <a:t> ipsum. Nunc </a:t>
            </a:r>
            <a:r>
              <a:rPr lang="en-US" sz="2000" dirty="0" err="1"/>
              <a:t>lobortis</a:t>
            </a:r>
            <a:r>
              <a:rPr lang="en-US" sz="2000" dirty="0"/>
              <a:t> </a:t>
            </a:r>
            <a:r>
              <a:rPr lang="en-US" sz="2000" dirty="0" err="1"/>
              <a:t>mattis</a:t>
            </a:r>
            <a:r>
              <a:rPr lang="en-US" sz="2000" dirty="0"/>
              <a:t> </a:t>
            </a:r>
            <a:r>
              <a:rPr lang="en-US" sz="2000" dirty="0" err="1"/>
              <a:t>aliquam</a:t>
            </a:r>
            <a:r>
              <a:rPr lang="en-US" sz="2000" dirty="0"/>
              <a:t> </a:t>
            </a:r>
            <a:r>
              <a:rPr lang="en-US" sz="2000" dirty="0" err="1"/>
              <a:t>faucibus</a:t>
            </a:r>
            <a:r>
              <a:rPr lang="en-US" sz="2000" dirty="0"/>
              <a:t> </a:t>
            </a:r>
            <a:r>
              <a:rPr lang="en-US" sz="2000" dirty="0" err="1"/>
              <a:t>purus</a:t>
            </a:r>
            <a:r>
              <a:rPr lang="en-US" sz="2000" dirty="0"/>
              <a:t> in </a:t>
            </a:r>
            <a:r>
              <a:rPr lang="en-US" sz="2000" dirty="0" err="1"/>
              <a:t>massa</a:t>
            </a:r>
            <a:r>
              <a:rPr lang="en-US" sz="2000" dirty="0"/>
              <a:t>. </a:t>
            </a:r>
          </a:p>
          <a:p>
            <a:endParaRPr lang="en-US" sz="2000" dirty="0"/>
          </a:p>
          <a:p>
            <a:r>
              <a:rPr lang="en-US" sz="2000" dirty="0"/>
              <a:t>Nunc </a:t>
            </a:r>
            <a:r>
              <a:rPr lang="en-US" sz="2000" dirty="0" err="1"/>
              <a:t>faucibus</a:t>
            </a:r>
            <a:r>
              <a:rPr lang="en-US" sz="2000" dirty="0"/>
              <a:t> a </a:t>
            </a:r>
            <a:r>
              <a:rPr lang="en-US" sz="2000" dirty="0" err="1"/>
              <a:t>pellentesque</a:t>
            </a:r>
            <a:r>
              <a:rPr lang="en-US" sz="2000" dirty="0"/>
              <a:t> sit amet </a:t>
            </a:r>
            <a:r>
              <a:rPr lang="en-US" sz="2000" dirty="0" err="1"/>
              <a:t>porttitor</a:t>
            </a:r>
            <a:r>
              <a:rPr lang="en-US" sz="2000" dirty="0"/>
              <a:t> </a:t>
            </a:r>
            <a:r>
              <a:rPr lang="en-US" sz="2000" dirty="0" err="1"/>
              <a:t>eget</a:t>
            </a:r>
            <a:r>
              <a:rPr lang="en-US" sz="2000" dirty="0"/>
              <a:t> dolor </a:t>
            </a:r>
            <a:r>
              <a:rPr lang="en-US" sz="2000" dirty="0" err="1"/>
              <a:t>morbi</a:t>
            </a:r>
            <a:r>
              <a:rPr lang="en-US" sz="2000" dirty="0"/>
              <a:t>. </a:t>
            </a:r>
            <a:r>
              <a:rPr lang="en-US" sz="2000" dirty="0" err="1"/>
              <a:t>Viverra</a:t>
            </a:r>
            <a:r>
              <a:rPr lang="en-US" sz="2000" dirty="0"/>
              <a:t> </a:t>
            </a:r>
            <a:r>
              <a:rPr lang="en-US" sz="2000" dirty="0" err="1"/>
              <a:t>nam</a:t>
            </a:r>
            <a:r>
              <a:rPr lang="en-US" sz="2000" dirty="0"/>
              <a:t> libero </a:t>
            </a:r>
            <a:r>
              <a:rPr lang="en-US" sz="2000" dirty="0" err="1"/>
              <a:t>justo</a:t>
            </a:r>
            <a:r>
              <a:rPr lang="en-US" sz="2000" dirty="0"/>
              <a:t> </a:t>
            </a:r>
            <a:r>
              <a:rPr lang="en-US" sz="2000" dirty="0" err="1"/>
              <a:t>laoreet</a:t>
            </a:r>
            <a:r>
              <a:rPr lang="en-US" sz="2000" dirty="0"/>
              <a:t> sit amet. </a:t>
            </a:r>
            <a:r>
              <a:rPr lang="en-US" sz="2000" dirty="0" err="1"/>
              <a:t>Malesuada</a:t>
            </a:r>
            <a:r>
              <a:rPr lang="en-US" sz="2000" dirty="0"/>
              <a:t> fames ac </a:t>
            </a:r>
            <a:r>
              <a:rPr lang="en-US" sz="2000" dirty="0" err="1"/>
              <a:t>turpis</a:t>
            </a:r>
            <a:r>
              <a:rPr lang="en-US" sz="2000" dirty="0"/>
              <a:t> </a:t>
            </a:r>
            <a:r>
              <a:rPr lang="en-US" sz="2000" dirty="0" err="1"/>
              <a:t>egestas</a:t>
            </a:r>
            <a:r>
              <a:rPr lang="en-US" sz="2000" dirty="0"/>
              <a:t> integer </a:t>
            </a:r>
            <a:r>
              <a:rPr lang="en-US" sz="2000" dirty="0" err="1"/>
              <a:t>eget</a:t>
            </a:r>
            <a:r>
              <a:rPr lang="en-US" sz="2000" dirty="0"/>
              <a:t> </a:t>
            </a:r>
            <a:r>
              <a:rPr lang="en-US" sz="2000" dirty="0" err="1"/>
              <a:t>aliquet</a:t>
            </a:r>
            <a:r>
              <a:rPr lang="en-US" sz="2000" dirty="0"/>
              <a:t> </a:t>
            </a:r>
            <a:r>
              <a:rPr lang="en-US" sz="2000" dirty="0" err="1"/>
              <a:t>nibh</a:t>
            </a:r>
            <a:r>
              <a:rPr lang="en-US" sz="2000" dirty="0"/>
              <a:t>. </a:t>
            </a:r>
            <a:r>
              <a:rPr lang="en-US" sz="2000" dirty="0" err="1"/>
              <a:t>Viverra</a:t>
            </a:r>
            <a:r>
              <a:rPr lang="en-US" sz="2000" dirty="0"/>
              <a:t> </a:t>
            </a:r>
            <a:r>
              <a:rPr lang="en-US" sz="2000" dirty="0" err="1"/>
              <a:t>adipiscing</a:t>
            </a:r>
            <a:r>
              <a:rPr lang="en-US" sz="2000" dirty="0"/>
              <a:t> at in </a:t>
            </a:r>
            <a:r>
              <a:rPr lang="en-US" sz="2000" dirty="0" err="1"/>
              <a:t>tellus</a:t>
            </a:r>
            <a:r>
              <a:rPr lang="en-US" sz="2000" dirty="0"/>
              <a:t> integer. Quam </a:t>
            </a:r>
            <a:r>
              <a:rPr lang="en-US" sz="2000" dirty="0" err="1"/>
              <a:t>nulla</a:t>
            </a:r>
            <a:r>
              <a:rPr lang="en-US" sz="2000" dirty="0"/>
              <a:t> </a:t>
            </a:r>
            <a:r>
              <a:rPr lang="en-US" sz="2000" dirty="0" err="1"/>
              <a:t>porttitor</a:t>
            </a:r>
            <a:r>
              <a:rPr lang="en-US" sz="2000" dirty="0"/>
              <a:t> </a:t>
            </a:r>
            <a:r>
              <a:rPr lang="en-US" sz="2000" dirty="0" err="1"/>
              <a:t>massa</a:t>
            </a:r>
            <a:r>
              <a:rPr lang="en-US" sz="2000" dirty="0"/>
              <a:t> id </a:t>
            </a:r>
            <a:r>
              <a:rPr lang="en-US" sz="2000" dirty="0" err="1"/>
              <a:t>neque</a:t>
            </a:r>
            <a:r>
              <a:rPr lang="en-US" sz="2000" dirty="0"/>
              <a:t>. Pretium </a:t>
            </a:r>
            <a:r>
              <a:rPr lang="en-US" sz="2000" dirty="0" err="1"/>
              <a:t>aenean</a:t>
            </a:r>
            <a:r>
              <a:rPr lang="en-US" sz="2000" dirty="0"/>
              <a:t> pharetra magna ac </a:t>
            </a:r>
            <a:r>
              <a:rPr lang="en-US" sz="2000" dirty="0" err="1"/>
              <a:t>placerat</a:t>
            </a:r>
            <a:r>
              <a:rPr lang="en-US" sz="2000" dirty="0"/>
              <a:t> </a:t>
            </a:r>
            <a:r>
              <a:rPr lang="en-US" sz="2000" dirty="0" err="1"/>
              <a:t>vestibulum</a:t>
            </a:r>
            <a:r>
              <a:rPr lang="en-US" sz="2000" dirty="0"/>
              <a:t> </a:t>
            </a:r>
            <a:r>
              <a:rPr lang="en-US" sz="2000" dirty="0" err="1"/>
              <a:t>lectus</a:t>
            </a:r>
            <a:r>
              <a:rPr lang="en-US" sz="2000" dirty="0"/>
              <a:t> </a:t>
            </a:r>
            <a:r>
              <a:rPr lang="en-US" sz="2000" dirty="0" err="1"/>
              <a:t>mauris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19692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A5496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A5496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pic>
        <p:nvPicPr>
          <p:cNvPr id="4" name="Picture 3" descr="lionlogo_white.eps">
            <a:extLst>
              <a:ext uri="{FF2B5EF4-FFF2-40B4-BE49-F238E27FC236}">
                <a16:creationId xmlns:a16="http://schemas.microsoft.com/office/drawing/2014/main" id="{684A4C76-6039-804D-8CB8-106542C85D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0"/>
            <a:ext cx="7280754" cy="7102374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19138A4-B106-5647-9E25-A0B9EA158B40}"/>
              </a:ext>
            </a:extLst>
          </p:cNvPr>
          <p:cNvCxnSpPr/>
          <p:nvPr userDrawn="1"/>
        </p:nvCxnSpPr>
        <p:spPr>
          <a:xfrm>
            <a:off x="838200" y="1219200"/>
            <a:ext cx="5029200" cy="0"/>
          </a:xfrm>
          <a:prstGeom prst="line">
            <a:avLst/>
          </a:prstGeom>
          <a:ln w="76200">
            <a:solidFill>
              <a:srgbClr val="FFD1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A19E429-053A-3346-AB28-6614388486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541946"/>
            <a:ext cx="964932" cy="914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3315EA2-0FCF-964A-B51F-29EF0E9D77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444078"/>
            <a:ext cx="8686801" cy="5334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en-US" dirty="0"/>
              <a:t>Session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9D66FD4-71EE-4B42-B6B1-1C529A8A8B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535008"/>
            <a:ext cx="5943600" cy="1143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sz="2400" b="1" dirty="0" err="1">
                <a:solidFill>
                  <a:srgbClr val="0A5496"/>
                </a:solidFill>
                <a:ea typeface="Arial Hebrew Scholar" charset="-79"/>
                <a:cs typeface="Arial" panose="020B0604020202020204" pitchFamily="34" charset="0"/>
              </a:rPr>
              <a:t>Date</a:t>
            </a:r>
            <a:endParaRPr lang="pl-PL" sz="2400" b="1" dirty="0">
              <a:solidFill>
                <a:srgbClr val="0A5496"/>
              </a:solidFill>
              <a:ea typeface="Arial Hebrew Scholar" charset="-79"/>
              <a:cs typeface="Arial" panose="020B0604020202020204" pitchFamily="34" charset="0"/>
            </a:endParaRPr>
          </a:p>
          <a:p>
            <a:r>
              <a:rPr lang="pl-PL" sz="1800" dirty="0">
                <a:solidFill>
                  <a:srgbClr val="0A5496"/>
                </a:solidFill>
                <a:ea typeface="Arial Hebrew Scholar" charset="-79"/>
                <a:cs typeface="Arial" panose="020B0604020202020204" pitchFamily="34" charset="0"/>
              </a:rPr>
              <a:t>00:00-00:00 </a:t>
            </a:r>
          </a:p>
          <a:p>
            <a:r>
              <a:rPr lang="pl-PL" sz="1800" dirty="0" err="1">
                <a:solidFill>
                  <a:srgbClr val="0A5496"/>
                </a:solidFill>
                <a:ea typeface="Arial Hebrew Scholar" charset="-79"/>
                <a:cs typeface="Arial" panose="020B0604020202020204" pitchFamily="34" charset="0"/>
              </a:rPr>
              <a:t>Location</a:t>
            </a:r>
            <a:endParaRPr lang="en-US" sz="1800" dirty="0">
              <a:solidFill>
                <a:srgbClr val="0A5496"/>
              </a:solidFill>
              <a:ea typeface="Arial Hebrew Scholar" charset="-79"/>
              <a:cs typeface="Arial" panose="020B0604020202020204" pitchFamily="34" charset="0"/>
            </a:endParaRPr>
          </a:p>
          <a:p>
            <a:pPr lvl="0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013E082-34F3-3748-A287-98FA86956B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3124200"/>
            <a:ext cx="8763000" cy="198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519099" indent="0">
              <a:buNone/>
              <a:defRPr sz="2400"/>
            </a:lvl2pPr>
            <a:lvl3pPr marL="914377" indent="0">
              <a:buNone/>
              <a:defRPr sz="2400"/>
            </a:lvl3pPr>
            <a:lvl4pPr marL="1371565" indent="0">
              <a:buNone/>
              <a:defRPr sz="2400"/>
            </a:lvl4pPr>
            <a:lvl5pPr marL="1828755" indent="0">
              <a:buNone/>
              <a:defRPr sz="2400"/>
            </a:lvl5pPr>
          </a:lstStyle>
          <a:p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24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24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24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id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sz="2200" dirty="0">
              <a:solidFill>
                <a:schemeClr val="accent6">
                  <a:lumMod val="50000"/>
                  <a:lumOff val="50000"/>
                </a:schemeClr>
              </a:solidFill>
              <a:latin typeface="Arial Hebrew Scholar" charset="-79"/>
              <a:ea typeface="Arial Hebrew Scholar" charset="-79"/>
              <a:cs typeface="Arial Hebrew Scholar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0974837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4F2B938-A092-8A40-BA9E-36EB895796A6}"/>
              </a:ext>
            </a:extLst>
          </p:cNvPr>
          <p:cNvSpPr txBox="1"/>
          <p:nvPr userDrawn="1"/>
        </p:nvSpPr>
        <p:spPr>
          <a:xfrm>
            <a:off x="342901" y="385480"/>
            <a:ext cx="3505200" cy="624786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#</a:t>
            </a:r>
          </a:p>
        </p:txBody>
      </p:sp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A5496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A5496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3315EA2-0FCF-964A-B51F-29EF0E9D77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444078"/>
            <a:ext cx="8686801" cy="5334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en-US" dirty="0"/>
              <a:t>Insert headline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CD10A15-415D-E249-9DE4-AB27B911E0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8600" y="1828800"/>
            <a:ext cx="7848600" cy="3276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519099" indent="0">
              <a:buNone/>
              <a:defRPr sz="2000"/>
            </a:lvl2pPr>
            <a:lvl3pPr marL="914377" indent="0">
              <a:buNone/>
              <a:defRPr sz="2000"/>
            </a:lvl3pPr>
            <a:lvl4pPr marL="1371565" indent="0">
              <a:buNone/>
              <a:defRPr sz="2000"/>
            </a:lvl4pPr>
            <a:lvl5pPr marL="1828755" indent="0">
              <a:buNone/>
              <a:defRPr sz="2000"/>
            </a:lvl5pPr>
          </a:lstStyle>
          <a:p>
            <a:pPr marL="342900" indent="-342900">
              <a:buFont typeface="Arial" charset="0"/>
              <a:buChar char="•"/>
            </a:pP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20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20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20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id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  <a:b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20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20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20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  <a:b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20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non </a:t>
            </a:r>
            <a:r>
              <a:rPr lang="en-US" sz="20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39429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A5496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A5496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4E74D1AD-D57F-5440-BE7B-98B13C10EC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1219200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rgbClr val="0A5496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869BDF-F147-3242-B3B9-51909D49BAB7}"/>
              </a:ext>
            </a:extLst>
          </p:cNvPr>
          <p:cNvSpPr/>
          <p:nvPr userDrawn="1"/>
        </p:nvSpPr>
        <p:spPr>
          <a:xfrm>
            <a:off x="683341" y="1441721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F68A244-CECA-F041-AD70-910F56A47209}"/>
              </a:ext>
            </a:extLst>
          </p:cNvPr>
          <p:cNvSpPr/>
          <p:nvPr userDrawn="1"/>
        </p:nvSpPr>
        <p:spPr bwMode="auto">
          <a:xfrm>
            <a:off x="7848600" y="3158910"/>
            <a:ext cx="3084694" cy="3031295"/>
          </a:xfrm>
          <a:prstGeom prst="ellipse">
            <a:avLst/>
          </a:prstGeom>
          <a:solidFill>
            <a:srgbClr val="10233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0D8B9-AE71-4842-9AE0-E07B875049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71600" y="3587437"/>
            <a:ext cx="6172200" cy="144780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2pPr>
            <a:lvl3pPr marL="914377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371565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4pPr>
            <a:lvl5pPr marL="1828755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endParaRPr lang="en-US" dirty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endParaRPr lang="en-US" dirty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endParaRPr lang="en-US" dirty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BE79663-AD90-FF47-A2BC-2688925AA2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01150" y="4343400"/>
            <a:ext cx="1619250" cy="533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9099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5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5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Descriptor copy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51F41AD-9823-E448-BF4A-350AC5B7E5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08356" y="3168337"/>
            <a:ext cx="604837" cy="1143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400" b="1">
                <a:solidFill>
                  <a:schemeClr val="bg1"/>
                </a:solidFill>
              </a:defRPr>
            </a:lvl1pPr>
            <a:lvl2pPr>
              <a:defRPr sz="4800" b="1"/>
            </a:lvl2pPr>
            <a:lvl3pPr>
              <a:defRPr sz="4800" b="1"/>
            </a:lvl3pPr>
            <a:lvl4pPr>
              <a:defRPr sz="4800" b="1"/>
            </a:lvl4pPr>
            <a:lvl5pPr>
              <a:defRPr sz="4800" b="1"/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F68A244-CECA-F041-AD70-910F56A47209}"/>
              </a:ext>
            </a:extLst>
          </p:cNvPr>
          <p:cNvSpPr/>
          <p:nvPr userDrawn="1"/>
        </p:nvSpPr>
        <p:spPr bwMode="auto">
          <a:xfrm>
            <a:off x="8802506" y="1280042"/>
            <a:ext cx="3084694" cy="3031295"/>
          </a:xfrm>
          <a:prstGeom prst="ellipse">
            <a:avLst/>
          </a:prstGeom>
          <a:solidFill>
            <a:srgbClr val="10233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274289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A5496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A5496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4E74D1AD-D57F-5440-BE7B-98B13C10EC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1219200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rgbClr val="0A5496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869BDF-F147-3242-B3B9-51909D49BAB7}"/>
              </a:ext>
            </a:extLst>
          </p:cNvPr>
          <p:cNvSpPr/>
          <p:nvPr userDrawn="1"/>
        </p:nvSpPr>
        <p:spPr>
          <a:xfrm>
            <a:off x="5370871" y="1975122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0D8B9-AE71-4842-9AE0-E07B875049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6934" y="2895600"/>
            <a:ext cx="10758130" cy="281328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2pPr>
            <a:lvl3pPr marL="914377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371565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4pPr>
            <a:lvl5pPr marL="1828755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marL="342900" indent="-342900">
              <a:buFont typeface="Arial" charset="0"/>
              <a:buChar char="•"/>
            </a:pP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251897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A5496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A5496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FCF6221C-0E44-F44E-8595-80D0F82E78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3898" y="2209800"/>
            <a:ext cx="10744199" cy="8382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5000"/>
              </a:lnSpc>
              <a:spcAft>
                <a:spcPts val="600"/>
              </a:spcAft>
              <a:buNone/>
              <a:defRPr sz="1800" b="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marL="0" indent="0" algn="ctr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AB72BEE2-03B4-2545-81E3-ABE63641DB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188705"/>
            <a:ext cx="5672943" cy="53519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1">
                <a:solidFill>
                  <a:srgbClr val="082E87"/>
                </a:solidFill>
              </a:defRPr>
            </a:lvl1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9888B77-07E3-9A42-A8CB-943105B79966}"/>
              </a:ext>
            </a:extLst>
          </p:cNvPr>
          <p:cNvSpPr/>
          <p:nvPr userDrawn="1"/>
        </p:nvSpPr>
        <p:spPr bwMode="auto">
          <a:xfrm>
            <a:off x="228600" y="234696"/>
            <a:ext cx="451104" cy="451104"/>
          </a:xfrm>
          <a:prstGeom prst="ellipse">
            <a:avLst/>
          </a:prstGeom>
          <a:solidFill>
            <a:srgbClr val="E6583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ヒラギノ角ゴ Pro W3" pitchFamily="84" charset="-128"/>
                <a:cs typeface="+mn-cs"/>
              </a:rPr>
              <a:t>1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D4277D64-B959-AC48-B275-075752BD12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91185" y="1219200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CB5BA6-37A1-F640-A8DA-26F2DD3B24E2}"/>
              </a:ext>
            </a:extLst>
          </p:cNvPr>
          <p:cNvSpPr/>
          <p:nvPr userDrawn="1"/>
        </p:nvSpPr>
        <p:spPr>
          <a:xfrm>
            <a:off x="5370871" y="1975122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9404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A5496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A5496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FCF6221C-0E44-F44E-8595-80D0F82E78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3898" y="2209800"/>
            <a:ext cx="10744199" cy="8382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5000"/>
              </a:lnSpc>
              <a:spcAft>
                <a:spcPts val="600"/>
              </a:spcAft>
              <a:buNone/>
              <a:defRPr sz="1800" b="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marL="0" indent="0" algn="ctr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D4277D64-B959-AC48-B275-075752BD12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91185" y="1219200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CB5BA6-37A1-F640-A8DA-26F2DD3B24E2}"/>
              </a:ext>
            </a:extLst>
          </p:cNvPr>
          <p:cNvSpPr/>
          <p:nvPr userDrawn="1"/>
        </p:nvSpPr>
        <p:spPr>
          <a:xfrm>
            <a:off x="5370871" y="1975122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08224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A5496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A5496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96553C-DF57-164B-9450-8F4D3684B2B3}"/>
              </a:ext>
            </a:extLst>
          </p:cNvPr>
          <p:cNvSpPr/>
          <p:nvPr userDrawn="1"/>
        </p:nvSpPr>
        <p:spPr>
          <a:xfrm>
            <a:off x="0" y="762000"/>
            <a:ext cx="457200" cy="370296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947430FC-FE32-B74E-974B-43A4E64504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5800" y="724626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1">
                <a:solidFill>
                  <a:srgbClr val="0A5496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</p:spTree>
    <p:extLst>
      <p:ext uri="{BB962C8B-B14F-4D97-AF65-F5344CB8AC3E}">
        <p14:creationId xmlns:p14="http://schemas.microsoft.com/office/powerpoint/2010/main" val="24254470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A5496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A5496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96553C-DF57-164B-9450-8F4D3684B2B3}"/>
              </a:ext>
            </a:extLst>
          </p:cNvPr>
          <p:cNvSpPr/>
          <p:nvPr userDrawn="1"/>
        </p:nvSpPr>
        <p:spPr>
          <a:xfrm>
            <a:off x="0" y="762000"/>
            <a:ext cx="457200" cy="370296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947430FC-FE32-B74E-974B-43A4E64504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5800" y="724626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1">
                <a:solidFill>
                  <a:srgbClr val="0A5496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507B777-698F-C84A-A526-2C7A61B44535}"/>
              </a:ext>
            </a:extLst>
          </p:cNvPr>
          <p:cNvSpPr/>
          <p:nvPr userDrawn="1"/>
        </p:nvSpPr>
        <p:spPr bwMode="auto">
          <a:xfrm>
            <a:off x="1295400" y="4038600"/>
            <a:ext cx="451104" cy="451104"/>
          </a:xfrm>
          <a:prstGeom prst="ellipse">
            <a:avLst/>
          </a:prstGeom>
          <a:solidFill>
            <a:srgbClr val="E6583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ヒラギノ角ゴ Pro W3" pitchFamily="84" charset="-128"/>
                <a:cs typeface="+mn-cs"/>
              </a:rPr>
              <a:t>2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D0AE14C-9AFE-DA4F-9E4D-93339D4463E8}"/>
              </a:ext>
            </a:extLst>
          </p:cNvPr>
          <p:cNvSpPr/>
          <p:nvPr userDrawn="1"/>
        </p:nvSpPr>
        <p:spPr bwMode="auto">
          <a:xfrm>
            <a:off x="1295400" y="3200400"/>
            <a:ext cx="451104" cy="451104"/>
          </a:xfrm>
          <a:prstGeom prst="ellipse">
            <a:avLst/>
          </a:prstGeom>
          <a:solidFill>
            <a:srgbClr val="E6583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ヒラギノ角ゴ Pro W3" pitchFamily="84" charset="-128"/>
                <a:cs typeface="+mn-cs"/>
              </a:rPr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028AB64-FBC6-364F-9A39-9AD2A09396CE}"/>
              </a:ext>
            </a:extLst>
          </p:cNvPr>
          <p:cNvSpPr/>
          <p:nvPr userDrawn="1"/>
        </p:nvSpPr>
        <p:spPr bwMode="auto">
          <a:xfrm>
            <a:off x="1295400" y="4876800"/>
            <a:ext cx="451104" cy="451104"/>
          </a:xfrm>
          <a:prstGeom prst="ellipse">
            <a:avLst/>
          </a:prstGeom>
          <a:solidFill>
            <a:srgbClr val="E6583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ヒラギノ角ゴ Pro W3" pitchFamily="84" charset="-128"/>
                <a:cs typeface="+mn-cs"/>
              </a:rPr>
              <a:t>3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3170CF0-CEE5-7147-949E-C2EFC81673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9801" y="2359152"/>
            <a:ext cx="10019199" cy="381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687392" indent="0">
              <a:buNone/>
              <a:defRPr/>
            </a:lvl2pPr>
          </a:lstStyle>
          <a:p>
            <a:pPr>
              <a:lnSpc>
                <a:spcPts val="2880"/>
              </a:lnSpc>
              <a:spcBef>
                <a:spcPts val="0"/>
              </a:spcBef>
              <a:spcAft>
                <a:spcPts val="3000"/>
              </a:spcAft>
            </a:pPr>
            <a:r>
              <a:rPr lang="en-US" sz="22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Insert subhead</a:t>
            </a:r>
          </a:p>
          <a:p>
            <a:pPr marL="914400" lvl="1">
              <a:spcAft>
                <a:spcPts val="3000"/>
              </a:spcAft>
            </a:pP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 </a:t>
            </a:r>
          </a:p>
          <a:p>
            <a:pPr marL="914400" lvl="1">
              <a:spcAft>
                <a:spcPts val="3000"/>
              </a:spcAft>
            </a:pPr>
            <a:b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b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1600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914400" lvl="1">
              <a:spcAft>
                <a:spcPts val="3000"/>
              </a:spcAft>
            </a:pP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br>
              <a:rPr lang="en-US" sz="1600" dirty="0">
                <a:latin typeface="Arial" charset="0"/>
                <a:ea typeface="Arial" charset="0"/>
                <a:cs typeface="Arial" charset="0"/>
              </a:rPr>
            </a:br>
            <a:endParaRPr lang="en-US" sz="1600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51534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A5496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A5496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947430FC-FE32-B74E-974B-43A4E64504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5801" y="1945758"/>
            <a:ext cx="5943600" cy="171184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1">
                <a:solidFill>
                  <a:srgbClr val="0A5496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algn="l"/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endParaRPr lang="en-US" sz="3600" b="1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450F16-13B4-8641-BEC2-30D0F02A10B9}"/>
              </a:ext>
            </a:extLst>
          </p:cNvPr>
          <p:cNvSpPr/>
          <p:nvPr userDrawn="1"/>
        </p:nvSpPr>
        <p:spPr>
          <a:xfrm>
            <a:off x="0" y="1981200"/>
            <a:ext cx="426125" cy="129540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B10F788-B238-A047-9D63-9E7F4DF306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5200" y="1752600"/>
            <a:ext cx="4267200" cy="3276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EF310D-EEFB-A045-8822-B89AA367EF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3886200"/>
            <a:ext cx="5943600" cy="1295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>
              <a:buNone/>
              <a:defRPr sz="1800">
                <a:solidFill>
                  <a:schemeClr val="accent6">
                    <a:lumMod val="50000"/>
                    <a:lumOff val="50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371565" indent="0">
              <a:buNone/>
              <a:defRPr sz="1800">
                <a:solidFill>
                  <a:schemeClr val="accent6">
                    <a:lumMod val="50000"/>
                    <a:lumOff val="50000"/>
                  </a:schemeClr>
                </a:solidFill>
              </a:defRPr>
            </a:lvl4pPr>
            <a:lvl5pPr marL="1828755" indent="0">
              <a:buNone/>
              <a:defRPr sz="18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marL="0" indent="0">
              <a:buNone/>
            </a:pP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Ut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enim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ad minim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veniam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quis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nostrud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exercitation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ullamco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laboris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nisi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ut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aliquip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ex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ea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commodo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consequat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Duis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aute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irure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dolor in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reprehenderit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voluptate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velit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esse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cillum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dolore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eu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fugiat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nulla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pariatur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09642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366BBF-229C-C44C-AF59-4ACC2BB0C3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6" b="70323"/>
          <a:stretch/>
        </p:blipFill>
        <p:spPr>
          <a:xfrm>
            <a:off x="-1" y="0"/>
            <a:ext cx="12189522" cy="1676401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A5496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A5496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2DAA68-1FEC-B844-9D68-5B89C97E05F6}"/>
              </a:ext>
            </a:extLst>
          </p:cNvPr>
          <p:cNvSpPr/>
          <p:nvPr userDrawn="1"/>
        </p:nvSpPr>
        <p:spPr>
          <a:xfrm>
            <a:off x="0" y="1"/>
            <a:ext cx="12189524" cy="1676400"/>
          </a:xfrm>
          <a:prstGeom prst="rect">
            <a:avLst/>
          </a:prstGeom>
          <a:solidFill>
            <a:schemeClr val="tx1">
              <a:lumMod val="7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44000"/>
                  </a:prstClr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 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38117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366BBF-229C-C44C-AF59-4ACC2BB0C3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23"/>
          <a:stretch/>
        </p:blipFill>
        <p:spPr>
          <a:xfrm>
            <a:off x="-1" y="1"/>
            <a:ext cx="12189522" cy="2057400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A5496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A5496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2DAA68-1FEC-B844-9D68-5B89C97E05F6}"/>
              </a:ext>
            </a:extLst>
          </p:cNvPr>
          <p:cNvSpPr/>
          <p:nvPr userDrawn="1"/>
        </p:nvSpPr>
        <p:spPr>
          <a:xfrm>
            <a:off x="0" y="0"/>
            <a:ext cx="12189524" cy="2057401"/>
          </a:xfrm>
          <a:prstGeom prst="rect">
            <a:avLst/>
          </a:prstGeom>
          <a:solidFill>
            <a:schemeClr val="tx1">
              <a:lumMod val="7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44000"/>
                  </a:prstClr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 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698600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9/4/2026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5656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0338D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9/4/2026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99797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0338D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9/4/2026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220917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0338D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9/4/2026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042654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9/4/2026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2759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ags" Target="../tags/tag5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2.xml"/><Relationship Id="rId19" Type="http://schemas.openxmlformats.org/officeDocument/2006/relationships/tags" Target="../tags/tag13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2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214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55290" y="2956640"/>
            <a:ext cx="3281425" cy="848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FFC00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60907" y="2661288"/>
            <a:ext cx="88701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3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3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3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89">
        <a:defRPr>
          <a:latin typeface="+mn-lt"/>
          <a:ea typeface="+mn-ea"/>
          <a:cs typeface="+mn-cs"/>
        </a:defRPr>
      </a:lvl2pPr>
      <a:lvl3pPr marL="914377">
        <a:defRPr>
          <a:latin typeface="+mn-lt"/>
          <a:ea typeface="+mn-ea"/>
          <a:cs typeface="+mn-cs"/>
        </a:defRPr>
      </a:lvl3pPr>
      <a:lvl4pPr marL="1371566">
        <a:defRPr>
          <a:latin typeface="+mn-lt"/>
          <a:ea typeface="+mn-ea"/>
          <a:cs typeface="+mn-cs"/>
        </a:defRPr>
      </a:lvl4pPr>
      <a:lvl5pPr marL="1828754">
        <a:defRPr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1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89">
        <a:defRPr>
          <a:latin typeface="+mn-lt"/>
          <a:ea typeface="+mn-ea"/>
          <a:cs typeface="+mn-cs"/>
        </a:defRPr>
      </a:lvl2pPr>
      <a:lvl3pPr marL="914377">
        <a:defRPr>
          <a:latin typeface="+mn-lt"/>
          <a:ea typeface="+mn-ea"/>
          <a:cs typeface="+mn-cs"/>
        </a:defRPr>
      </a:lvl3pPr>
      <a:lvl4pPr marL="1371566">
        <a:defRPr>
          <a:latin typeface="+mn-lt"/>
          <a:ea typeface="+mn-ea"/>
          <a:cs typeface="+mn-cs"/>
        </a:defRPr>
      </a:lvl4pPr>
      <a:lvl5pPr marL="1828754">
        <a:defRPr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1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1449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</p:sldLayoutIdLst>
  <p:hf sldNum="0" hd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6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230182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marL="746107" indent="-227008" algn="l" rtl="0" eaLnBrk="1" fontAlgn="base" hangingPunct="1">
        <a:spcBef>
          <a:spcPct val="20000"/>
        </a:spcBef>
        <a:spcAft>
          <a:spcPct val="0"/>
        </a:spcAft>
        <a:buFont typeface="Segoe UI" panose="020B0502040204020203" pitchFamily="34" charset="0"/>
        <a:buChar char="—"/>
        <a:defRPr sz="16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2pPr>
      <a:lvl3pPr marL="1144559" indent="-23018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3pPr>
      <a:lvl4pPr marL="1598573" indent="-22700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▫"/>
        <a:defRPr>
          <a:solidFill>
            <a:schemeClr val="tx1"/>
          </a:solidFill>
          <a:latin typeface="+mn-lt"/>
          <a:ea typeface="ヒラギノ角ゴ Pro W3" charset="0"/>
        </a:defRPr>
      </a:lvl4pPr>
      <a:lvl5pPr marL="2058937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◦"/>
        <a:defRPr sz="1600">
          <a:solidFill>
            <a:schemeClr val="tx1"/>
          </a:solidFill>
          <a:latin typeface="+mn-lt"/>
          <a:ea typeface="ヒラギノ角ゴ Pro W3" charset="0"/>
        </a:defRPr>
      </a:lvl5pPr>
      <a:lvl6pPr marL="2285943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743131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20032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657509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424">
          <p15:clr>
            <a:srgbClr val="F26B43"/>
          </p15:clr>
        </p15:guide>
        <p15:guide id="3" pos="25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112268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1000" smtClean="0">
                <a:solidFill>
                  <a:srgbClr val="00338D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0338D"/>
              </a:solidFill>
            </a:endParaRPr>
          </a:p>
        </p:txBody>
      </p:sp>
    </p:spTree>
    <p:custDataLst>
      <p:tags r:id="rId19"/>
    </p:custDataLst>
    <p:extLst>
      <p:ext uri="{BB962C8B-B14F-4D97-AF65-F5344CB8AC3E}">
        <p14:creationId xmlns:p14="http://schemas.microsoft.com/office/powerpoint/2010/main" val="820218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</p:sldLayoutIdLst>
  <p:hf sldNum="0" hd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6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230182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marL="746107" indent="-227008" algn="l" rtl="0" eaLnBrk="1" fontAlgn="base" hangingPunct="1">
        <a:spcBef>
          <a:spcPct val="20000"/>
        </a:spcBef>
        <a:spcAft>
          <a:spcPct val="0"/>
        </a:spcAft>
        <a:buFont typeface="Segoe UI" panose="020B0502040204020203" pitchFamily="34" charset="0"/>
        <a:buChar char="—"/>
        <a:defRPr sz="16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2pPr>
      <a:lvl3pPr marL="1144559" indent="-23018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3pPr>
      <a:lvl4pPr marL="1598573" indent="-22700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▫"/>
        <a:defRPr>
          <a:solidFill>
            <a:schemeClr val="tx1"/>
          </a:solidFill>
          <a:latin typeface="+mn-lt"/>
          <a:ea typeface="ヒラギノ角ゴ Pro W3" charset="0"/>
        </a:defRPr>
      </a:lvl4pPr>
      <a:lvl5pPr marL="2058937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◦"/>
        <a:defRPr sz="1600">
          <a:solidFill>
            <a:schemeClr val="tx1"/>
          </a:solidFill>
          <a:latin typeface="+mn-lt"/>
          <a:ea typeface="ヒラギノ角ゴ Pro W3" charset="0"/>
        </a:defRPr>
      </a:lvl5pPr>
      <a:lvl6pPr marL="2285943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743131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20032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657509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424">
          <p15:clr>
            <a:srgbClr val="F26B43"/>
          </p15:clr>
        </p15:guide>
        <p15:guide id="3" pos="25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13" name="Google Shape;1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</p:txBody>
      </p:sp>
      <p:sp>
        <p:nvSpPr>
          <p:cNvPr id="14" name="Google Shape;1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67168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7529F3-EA1E-414F-9FAE-BD155C18E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1BC94B-34B1-450A-A97C-5FEAF75DF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FBFB4-8AD6-4573-831A-A553FC5AF9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AB25AB-53CB-4159-BE06-5504FAB8F99E}" type="datetimeFigureOut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4.9.2026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A88F0-3089-43B3-9D2D-968FFA2C11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E96D4-8A25-4393-920F-BDB1D27D4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EC749A-61BF-4C81-987D-87FB8DBF3A2D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53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112268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7288A19-C912-48FD-BBDD-B6C475FAB7E0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</p:spTree>
    <p:custDataLst>
      <p:tags r:id="rId19"/>
    </p:custDataLst>
    <p:extLst>
      <p:ext uri="{BB962C8B-B14F-4D97-AF65-F5344CB8AC3E}">
        <p14:creationId xmlns:p14="http://schemas.microsoft.com/office/powerpoint/2010/main" val="1557686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hf sldNum="0" hd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6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230182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marL="746107" indent="-227008" algn="l" rtl="0" eaLnBrk="1" fontAlgn="base" hangingPunct="1">
        <a:spcBef>
          <a:spcPct val="20000"/>
        </a:spcBef>
        <a:spcAft>
          <a:spcPct val="0"/>
        </a:spcAft>
        <a:buFont typeface="Segoe UI" panose="020B0502040204020203" pitchFamily="34" charset="0"/>
        <a:buChar char="—"/>
        <a:defRPr sz="16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2pPr>
      <a:lvl3pPr marL="1144559" indent="-23018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3pPr>
      <a:lvl4pPr marL="1598573" indent="-22700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▫"/>
        <a:defRPr>
          <a:solidFill>
            <a:schemeClr val="tx1"/>
          </a:solidFill>
          <a:latin typeface="+mn-lt"/>
          <a:ea typeface="ヒラギノ角ゴ Pro W3" charset="0"/>
        </a:defRPr>
      </a:lvl4pPr>
      <a:lvl5pPr marL="2058937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◦"/>
        <a:defRPr sz="1600">
          <a:solidFill>
            <a:schemeClr val="tx1"/>
          </a:solidFill>
          <a:latin typeface="+mn-lt"/>
          <a:ea typeface="ヒラギノ角ゴ Pro W3" charset="0"/>
        </a:defRPr>
      </a:lvl5pPr>
      <a:lvl6pPr marL="2285943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743131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20032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657509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424">
          <p15:clr>
            <a:srgbClr val="F26B43"/>
          </p15:clr>
        </p15:guide>
        <p15:guide id="3" pos="256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6872" y="99679"/>
            <a:ext cx="4629784" cy="9188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00338D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9/4/2026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895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26" Type="http://schemas.openxmlformats.org/officeDocument/2006/relationships/image" Target="../media/image46.png"/><Relationship Id="rId3" Type="http://schemas.openxmlformats.org/officeDocument/2006/relationships/image" Target="../media/image23.png"/><Relationship Id="rId21" Type="http://schemas.openxmlformats.org/officeDocument/2006/relationships/image" Target="../media/image41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5" Type="http://schemas.openxmlformats.org/officeDocument/2006/relationships/image" Target="../media/image45.png"/><Relationship Id="rId2" Type="http://schemas.openxmlformats.org/officeDocument/2006/relationships/image" Target="../media/image22.png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24" Type="http://schemas.openxmlformats.org/officeDocument/2006/relationships/image" Target="../media/image44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28" Type="http://schemas.openxmlformats.org/officeDocument/2006/relationships/image" Target="../media/image48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Relationship Id="rId27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3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2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13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17" Type="http://schemas.openxmlformats.org/officeDocument/2006/relationships/image" Target="../media/image65.jpeg"/><Relationship Id="rId2" Type="http://schemas.openxmlformats.org/officeDocument/2006/relationships/image" Target="../media/image50.png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54.png"/><Relationship Id="rId11" Type="http://schemas.openxmlformats.org/officeDocument/2006/relationships/image" Target="../media/image59.jpe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10" Type="http://schemas.openxmlformats.org/officeDocument/2006/relationships/image" Target="../media/image58.jpe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Relationship Id="rId5" Type="http://schemas.microsoft.com/office/2007/relationships/hdphoto" Target="../media/hdphoto1.wdp"/><Relationship Id="rId4" Type="http://schemas.openxmlformats.org/officeDocument/2006/relationships/image" Target="../media/image8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8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9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notesSlide" Target="../notesSlides/notesSlide10.xml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12.png"/><Relationship Id="rId4" Type="http://schemas.openxmlformats.org/officeDocument/2006/relationships/diagramData" Target="../diagrams/data3.xml"/><Relationship Id="rId9" Type="http://schemas.openxmlformats.org/officeDocument/2006/relationships/image" Target="../media/image89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notesSlide" Target="../notesSlides/notesSlide11.xml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4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12.png"/><Relationship Id="rId4" Type="http://schemas.openxmlformats.org/officeDocument/2006/relationships/diagramData" Target="../diagrams/data4.xml"/><Relationship Id="rId9" Type="http://schemas.openxmlformats.org/officeDocument/2006/relationships/image" Target="../media/image90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notesSlide" Target="../notesSlides/notesSlide12.xml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5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13" Type="http://schemas.microsoft.com/office/2007/relationships/diagramDrawing" Target="../diagrams/drawing7.xml"/><Relationship Id="rId18" Type="http://schemas.microsoft.com/office/2007/relationships/diagramDrawing" Target="../diagrams/drawing8.xml"/><Relationship Id="rId3" Type="http://schemas.openxmlformats.org/officeDocument/2006/relationships/notesSlide" Target="../notesSlides/notesSlide13.xml"/><Relationship Id="rId7" Type="http://schemas.openxmlformats.org/officeDocument/2006/relationships/diagramColors" Target="../diagrams/colors6.xml"/><Relationship Id="rId12" Type="http://schemas.openxmlformats.org/officeDocument/2006/relationships/diagramColors" Target="../diagrams/colors7.xml"/><Relationship Id="rId17" Type="http://schemas.openxmlformats.org/officeDocument/2006/relationships/diagramColors" Target="../diagrams/colors8.xml"/><Relationship Id="rId2" Type="http://schemas.openxmlformats.org/officeDocument/2006/relationships/slideLayout" Target="../slideLayouts/slideLayout5.xml"/><Relationship Id="rId16" Type="http://schemas.openxmlformats.org/officeDocument/2006/relationships/diagramQuickStyle" Target="../diagrams/quickStyle8.xml"/><Relationship Id="rId1" Type="http://schemas.openxmlformats.org/officeDocument/2006/relationships/tags" Target="../tags/tag26.xml"/><Relationship Id="rId6" Type="http://schemas.openxmlformats.org/officeDocument/2006/relationships/diagramQuickStyle" Target="../diagrams/quickStyle6.xml"/><Relationship Id="rId11" Type="http://schemas.openxmlformats.org/officeDocument/2006/relationships/diagramQuickStyle" Target="../diagrams/quickStyle7.xml"/><Relationship Id="rId5" Type="http://schemas.openxmlformats.org/officeDocument/2006/relationships/diagramLayout" Target="../diagrams/layout6.xml"/><Relationship Id="rId15" Type="http://schemas.openxmlformats.org/officeDocument/2006/relationships/diagramLayout" Target="../diagrams/layout8.xml"/><Relationship Id="rId10" Type="http://schemas.openxmlformats.org/officeDocument/2006/relationships/diagramLayout" Target="../diagrams/layout7.xml"/><Relationship Id="rId4" Type="http://schemas.openxmlformats.org/officeDocument/2006/relationships/diagramData" Target="../diagrams/data6.xml"/><Relationship Id="rId9" Type="http://schemas.openxmlformats.org/officeDocument/2006/relationships/diagramData" Target="../diagrams/data7.xml"/><Relationship Id="rId14" Type="http://schemas.openxmlformats.org/officeDocument/2006/relationships/diagramData" Target="../diagrams/data8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13" Type="http://schemas.microsoft.com/office/2007/relationships/diagramDrawing" Target="../diagrams/drawing10.xml"/><Relationship Id="rId18" Type="http://schemas.microsoft.com/office/2007/relationships/diagramDrawing" Target="../diagrams/drawing11.xml"/><Relationship Id="rId3" Type="http://schemas.openxmlformats.org/officeDocument/2006/relationships/notesSlide" Target="../notesSlides/notesSlide14.xml"/><Relationship Id="rId7" Type="http://schemas.openxmlformats.org/officeDocument/2006/relationships/diagramColors" Target="../diagrams/colors9.xml"/><Relationship Id="rId12" Type="http://schemas.openxmlformats.org/officeDocument/2006/relationships/diagramColors" Target="../diagrams/colors10.xml"/><Relationship Id="rId17" Type="http://schemas.openxmlformats.org/officeDocument/2006/relationships/diagramColors" Target="../diagrams/colors11.xml"/><Relationship Id="rId2" Type="http://schemas.openxmlformats.org/officeDocument/2006/relationships/slideLayout" Target="../slideLayouts/slideLayout5.xml"/><Relationship Id="rId16" Type="http://schemas.openxmlformats.org/officeDocument/2006/relationships/diagramQuickStyle" Target="../diagrams/quickStyle11.xml"/><Relationship Id="rId1" Type="http://schemas.openxmlformats.org/officeDocument/2006/relationships/tags" Target="../tags/tag27.xml"/><Relationship Id="rId6" Type="http://schemas.openxmlformats.org/officeDocument/2006/relationships/diagramQuickStyle" Target="../diagrams/quickStyle9.xml"/><Relationship Id="rId11" Type="http://schemas.openxmlformats.org/officeDocument/2006/relationships/diagramQuickStyle" Target="../diagrams/quickStyle10.xml"/><Relationship Id="rId5" Type="http://schemas.openxmlformats.org/officeDocument/2006/relationships/diagramLayout" Target="../diagrams/layout9.xml"/><Relationship Id="rId15" Type="http://schemas.openxmlformats.org/officeDocument/2006/relationships/diagramLayout" Target="../diagrams/layout11.xml"/><Relationship Id="rId10" Type="http://schemas.openxmlformats.org/officeDocument/2006/relationships/diagramLayout" Target="../diagrams/layout10.xml"/><Relationship Id="rId4" Type="http://schemas.openxmlformats.org/officeDocument/2006/relationships/diagramData" Target="../diagrams/data9.xml"/><Relationship Id="rId9" Type="http://schemas.openxmlformats.org/officeDocument/2006/relationships/diagramData" Target="../diagrams/data10.xml"/><Relationship Id="rId14" Type="http://schemas.openxmlformats.org/officeDocument/2006/relationships/diagramData" Target="../diagrams/data11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notesSlide" Target="../notesSlides/notesSlide15.xml"/><Relationship Id="rId7" Type="http://schemas.openxmlformats.org/officeDocument/2006/relationships/diagramColors" Target="../diagrams/colors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Relationship Id="rId9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7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notesSlide" Target="../notesSlides/notesSlide18.xml"/><Relationship Id="rId7" Type="http://schemas.openxmlformats.org/officeDocument/2006/relationships/diagramColors" Target="../diagrams/colors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Relationship Id="rId9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101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10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2F828B4-8EDD-7D6C-ACD1-B5275E6FE5EA}"/>
              </a:ext>
            </a:extLst>
          </p:cNvPr>
          <p:cNvGrpSpPr>
            <a:grpSpLocks/>
          </p:cNvGrpSpPr>
          <p:nvPr/>
        </p:nvGrpSpPr>
        <p:grpSpPr>
          <a:xfrm>
            <a:off x="-12479" y="0"/>
            <a:ext cx="12325348" cy="6865616"/>
            <a:chOff x="-1157180" y="2743199"/>
            <a:chExt cx="9682801" cy="6858001"/>
          </a:xfrm>
        </p:grpSpPr>
        <p:sp>
          <p:nvSpPr>
            <p:cNvPr id="5" name="Graphic 84">
              <a:extLst>
                <a:ext uri="{FF2B5EF4-FFF2-40B4-BE49-F238E27FC236}">
                  <a16:creationId xmlns:a16="http://schemas.microsoft.com/office/drawing/2014/main" id="{9AC8F816-18DA-AE99-3942-BDDA978FABD2}"/>
                </a:ext>
              </a:extLst>
            </p:cNvPr>
            <p:cNvSpPr/>
            <p:nvPr/>
          </p:nvSpPr>
          <p:spPr>
            <a:xfrm>
              <a:off x="-1157180" y="2743200"/>
              <a:ext cx="9682801" cy="6858000"/>
            </a:xfrm>
            <a:custGeom>
              <a:avLst/>
              <a:gdLst/>
              <a:ahLst/>
              <a:cxnLst/>
              <a:rect l="l" t="t" r="r" b="b"/>
              <a:pathLst>
                <a:path w="3514725" h="3200400">
                  <a:moveTo>
                    <a:pt x="3514725" y="0"/>
                  </a:moveTo>
                  <a:lnTo>
                    <a:pt x="0" y="0"/>
                  </a:lnTo>
                  <a:lnTo>
                    <a:pt x="0" y="3200400"/>
                  </a:lnTo>
                  <a:lnTo>
                    <a:pt x="3514725" y="3200400"/>
                  </a:lnTo>
                  <a:lnTo>
                    <a:pt x="3514725" y="0"/>
                  </a:lnTo>
                  <a:close/>
                </a:path>
              </a:pathLst>
            </a:custGeom>
            <a:solidFill>
              <a:srgbClr val="8A9775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6" name="Graphic 89">
              <a:extLst>
                <a:ext uri="{FF2B5EF4-FFF2-40B4-BE49-F238E27FC236}">
                  <a16:creationId xmlns:a16="http://schemas.microsoft.com/office/drawing/2014/main" id="{60AA0E4C-7010-50AE-1239-5EA91BB8A7AE}"/>
                </a:ext>
              </a:extLst>
            </p:cNvPr>
            <p:cNvSpPr/>
            <p:nvPr/>
          </p:nvSpPr>
          <p:spPr>
            <a:xfrm>
              <a:off x="-1147377" y="2743199"/>
              <a:ext cx="9672998" cy="6850392"/>
            </a:xfrm>
            <a:custGeom>
              <a:avLst/>
              <a:gdLst/>
              <a:ahLst/>
              <a:cxnLst/>
              <a:rect l="l" t="t" r="r" b="b"/>
              <a:pathLst>
                <a:path w="3199130" h="2971800">
                  <a:moveTo>
                    <a:pt x="1947026" y="2451100"/>
                  </a:moveTo>
                  <a:lnTo>
                    <a:pt x="1262945" y="2451100"/>
                  </a:lnTo>
                  <a:lnTo>
                    <a:pt x="1393533" y="2476500"/>
                  </a:lnTo>
                  <a:lnTo>
                    <a:pt x="1667291" y="2578100"/>
                  </a:lnTo>
                  <a:lnTo>
                    <a:pt x="1804583" y="2654300"/>
                  </a:lnTo>
                  <a:lnTo>
                    <a:pt x="1938232" y="2730500"/>
                  </a:lnTo>
                  <a:lnTo>
                    <a:pt x="2065298" y="2819400"/>
                  </a:lnTo>
                  <a:lnTo>
                    <a:pt x="2182844" y="2921000"/>
                  </a:lnTo>
                  <a:lnTo>
                    <a:pt x="2240732" y="2971800"/>
                  </a:lnTo>
                  <a:lnTo>
                    <a:pt x="3199130" y="2971800"/>
                  </a:lnTo>
                  <a:lnTo>
                    <a:pt x="3199130" y="2959100"/>
                  </a:lnTo>
                  <a:lnTo>
                    <a:pt x="2842872" y="2959100"/>
                  </a:lnTo>
                  <a:lnTo>
                    <a:pt x="2793218" y="2908300"/>
                  </a:lnTo>
                  <a:lnTo>
                    <a:pt x="2526629" y="2908300"/>
                  </a:lnTo>
                  <a:lnTo>
                    <a:pt x="1947026" y="2451100"/>
                  </a:lnTo>
                  <a:close/>
                </a:path>
                <a:path w="3199130" h="2971800">
                  <a:moveTo>
                    <a:pt x="1661186" y="1168400"/>
                  </a:moveTo>
                  <a:lnTo>
                    <a:pt x="1643356" y="1168400"/>
                  </a:lnTo>
                  <a:lnTo>
                    <a:pt x="1630872" y="1181100"/>
                  </a:lnTo>
                  <a:lnTo>
                    <a:pt x="1767544" y="1333500"/>
                  </a:lnTo>
                  <a:lnTo>
                    <a:pt x="2173485" y="1854200"/>
                  </a:lnTo>
                  <a:lnTo>
                    <a:pt x="2271626" y="1968500"/>
                  </a:lnTo>
                  <a:lnTo>
                    <a:pt x="2508135" y="2171700"/>
                  </a:lnTo>
                  <a:lnTo>
                    <a:pt x="2578933" y="2260600"/>
                  </a:lnTo>
                  <a:lnTo>
                    <a:pt x="2641101" y="2336800"/>
                  </a:lnTo>
                  <a:lnTo>
                    <a:pt x="2695136" y="2425700"/>
                  </a:lnTo>
                  <a:lnTo>
                    <a:pt x="2740946" y="2514600"/>
                  </a:lnTo>
                  <a:lnTo>
                    <a:pt x="2778441" y="2603500"/>
                  </a:lnTo>
                  <a:lnTo>
                    <a:pt x="2807530" y="2705100"/>
                  </a:lnTo>
                  <a:lnTo>
                    <a:pt x="2828120" y="2806700"/>
                  </a:lnTo>
                  <a:lnTo>
                    <a:pt x="2840121" y="2908300"/>
                  </a:lnTo>
                  <a:lnTo>
                    <a:pt x="2842872" y="2959100"/>
                  </a:lnTo>
                  <a:lnTo>
                    <a:pt x="3199130" y="2959100"/>
                  </a:lnTo>
                  <a:lnTo>
                    <a:pt x="3199130" y="2794000"/>
                  </a:lnTo>
                  <a:lnTo>
                    <a:pt x="3106752" y="2794000"/>
                  </a:lnTo>
                  <a:lnTo>
                    <a:pt x="3141134" y="2476500"/>
                  </a:lnTo>
                  <a:lnTo>
                    <a:pt x="3147479" y="2324100"/>
                  </a:lnTo>
                  <a:lnTo>
                    <a:pt x="3143760" y="2222500"/>
                  </a:lnTo>
                  <a:lnTo>
                    <a:pt x="2781632" y="2222500"/>
                  </a:lnTo>
                  <a:lnTo>
                    <a:pt x="2758198" y="2184400"/>
                  </a:lnTo>
                  <a:lnTo>
                    <a:pt x="2731729" y="2133600"/>
                  </a:lnTo>
                  <a:lnTo>
                    <a:pt x="2671449" y="2070100"/>
                  </a:lnTo>
                  <a:lnTo>
                    <a:pt x="2429715" y="1841500"/>
                  </a:lnTo>
                  <a:lnTo>
                    <a:pt x="2087368" y="1473200"/>
                  </a:lnTo>
                  <a:lnTo>
                    <a:pt x="1972775" y="1371600"/>
                  </a:lnTo>
                  <a:lnTo>
                    <a:pt x="1855127" y="1270000"/>
                  </a:lnTo>
                  <a:lnTo>
                    <a:pt x="1775672" y="1219200"/>
                  </a:lnTo>
                  <a:lnTo>
                    <a:pt x="1661186" y="1168400"/>
                  </a:lnTo>
                  <a:close/>
                </a:path>
                <a:path w="3199130" h="2971800">
                  <a:moveTo>
                    <a:pt x="2074296" y="2235200"/>
                  </a:moveTo>
                  <a:lnTo>
                    <a:pt x="549847" y="2235200"/>
                  </a:lnTo>
                  <a:lnTo>
                    <a:pt x="708116" y="2247900"/>
                  </a:lnTo>
                  <a:lnTo>
                    <a:pt x="892748" y="2298700"/>
                  </a:lnTo>
                  <a:lnTo>
                    <a:pt x="379199" y="2476500"/>
                  </a:lnTo>
                  <a:lnTo>
                    <a:pt x="149210" y="2527300"/>
                  </a:lnTo>
                  <a:lnTo>
                    <a:pt x="53592" y="2565400"/>
                  </a:lnTo>
                  <a:lnTo>
                    <a:pt x="30374" y="2578100"/>
                  </a:lnTo>
                  <a:lnTo>
                    <a:pt x="32006" y="2590800"/>
                  </a:lnTo>
                  <a:lnTo>
                    <a:pt x="365711" y="2590800"/>
                  </a:lnTo>
                  <a:lnTo>
                    <a:pt x="366973" y="2616200"/>
                  </a:lnTo>
                  <a:lnTo>
                    <a:pt x="297488" y="2679700"/>
                  </a:lnTo>
                  <a:lnTo>
                    <a:pt x="257143" y="2705100"/>
                  </a:lnTo>
                  <a:lnTo>
                    <a:pt x="172984" y="2743200"/>
                  </a:lnTo>
                  <a:lnTo>
                    <a:pt x="84943" y="2768600"/>
                  </a:lnTo>
                  <a:lnTo>
                    <a:pt x="0" y="2781300"/>
                  </a:lnTo>
                  <a:lnTo>
                    <a:pt x="0" y="2946400"/>
                  </a:lnTo>
                  <a:lnTo>
                    <a:pt x="52792" y="2933700"/>
                  </a:lnTo>
                  <a:lnTo>
                    <a:pt x="197137" y="2908300"/>
                  </a:lnTo>
                  <a:lnTo>
                    <a:pt x="243207" y="2908300"/>
                  </a:lnTo>
                  <a:lnTo>
                    <a:pt x="330351" y="2870200"/>
                  </a:lnTo>
                  <a:lnTo>
                    <a:pt x="414331" y="2832100"/>
                  </a:lnTo>
                  <a:lnTo>
                    <a:pt x="775853" y="2578100"/>
                  </a:lnTo>
                  <a:lnTo>
                    <a:pt x="857611" y="2527300"/>
                  </a:lnTo>
                  <a:lnTo>
                    <a:pt x="941725" y="2489200"/>
                  </a:lnTo>
                  <a:lnTo>
                    <a:pt x="1029045" y="2463800"/>
                  </a:lnTo>
                  <a:lnTo>
                    <a:pt x="1101955" y="2451100"/>
                  </a:lnTo>
                  <a:lnTo>
                    <a:pt x="2357231" y="2451100"/>
                  </a:lnTo>
                  <a:lnTo>
                    <a:pt x="2137589" y="2298700"/>
                  </a:lnTo>
                  <a:lnTo>
                    <a:pt x="2074296" y="2235200"/>
                  </a:lnTo>
                  <a:close/>
                </a:path>
                <a:path w="3199130" h="2971800">
                  <a:moveTo>
                    <a:pt x="2357231" y="2451100"/>
                  </a:moveTo>
                  <a:lnTo>
                    <a:pt x="1947026" y="2451100"/>
                  </a:lnTo>
                  <a:lnTo>
                    <a:pt x="2078343" y="2501900"/>
                  </a:lnTo>
                  <a:lnTo>
                    <a:pt x="2166944" y="2540000"/>
                  </a:lnTo>
                  <a:lnTo>
                    <a:pt x="2252897" y="2590800"/>
                  </a:lnTo>
                  <a:lnTo>
                    <a:pt x="2333207" y="2641600"/>
                  </a:lnTo>
                  <a:lnTo>
                    <a:pt x="2404881" y="2717800"/>
                  </a:lnTo>
                  <a:lnTo>
                    <a:pt x="2436543" y="2743200"/>
                  </a:lnTo>
                  <a:lnTo>
                    <a:pt x="2464923" y="2781300"/>
                  </a:lnTo>
                  <a:lnTo>
                    <a:pt x="2489647" y="2832100"/>
                  </a:lnTo>
                  <a:lnTo>
                    <a:pt x="2510340" y="2870200"/>
                  </a:lnTo>
                  <a:lnTo>
                    <a:pt x="2526629" y="2908300"/>
                  </a:lnTo>
                  <a:lnTo>
                    <a:pt x="2793218" y="2908300"/>
                  </a:lnTo>
                  <a:lnTo>
                    <a:pt x="2780804" y="2895600"/>
                  </a:lnTo>
                  <a:lnTo>
                    <a:pt x="2643940" y="2692400"/>
                  </a:lnTo>
                  <a:lnTo>
                    <a:pt x="2578832" y="2616200"/>
                  </a:lnTo>
                  <a:lnTo>
                    <a:pt x="2503660" y="2552700"/>
                  </a:lnTo>
                  <a:lnTo>
                    <a:pt x="2357231" y="2451100"/>
                  </a:lnTo>
                  <a:close/>
                </a:path>
                <a:path w="3199130" h="2971800">
                  <a:moveTo>
                    <a:pt x="3199130" y="2603500"/>
                  </a:moveTo>
                  <a:lnTo>
                    <a:pt x="3190260" y="2641600"/>
                  </a:lnTo>
                  <a:lnTo>
                    <a:pt x="3175002" y="2679700"/>
                  </a:lnTo>
                  <a:lnTo>
                    <a:pt x="3156153" y="2717800"/>
                  </a:lnTo>
                  <a:lnTo>
                    <a:pt x="3133480" y="2755900"/>
                  </a:lnTo>
                  <a:lnTo>
                    <a:pt x="3106752" y="2794000"/>
                  </a:lnTo>
                  <a:lnTo>
                    <a:pt x="3199130" y="2794000"/>
                  </a:lnTo>
                  <a:lnTo>
                    <a:pt x="3199130" y="2603500"/>
                  </a:lnTo>
                  <a:close/>
                </a:path>
                <a:path w="3199130" h="2971800">
                  <a:moveTo>
                    <a:pt x="797" y="1981200"/>
                  </a:moveTo>
                  <a:lnTo>
                    <a:pt x="0" y="1981200"/>
                  </a:lnTo>
                  <a:lnTo>
                    <a:pt x="0" y="2311400"/>
                  </a:lnTo>
                  <a:lnTo>
                    <a:pt x="160647" y="2273300"/>
                  </a:lnTo>
                  <a:lnTo>
                    <a:pt x="350260" y="2247900"/>
                  </a:lnTo>
                  <a:lnTo>
                    <a:pt x="549847" y="2235200"/>
                  </a:lnTo>
                  <a:lnTo>
                    <a:pt x="2074296" y="2235200"/>
                  </a:lnTo>
                  <a:lnTo>
                    <a:pt x="2061638" y="2222500"/>
                  </a:lnTo>
                  <a:lnTo>
                    <a:pt x="2025855" y="2197100"/>
                  </a:lnTo>
                  <a:lnTo>
                    <a:pt x="1994579" y="2159000"/>
                  </a:lnTo>
                  <a:lnTo>
                    <a:pt x="1701053" y="2159000"/>
                  </a:lnTo>
                  <a:lnTo>
                    <a:pt x="1178186" y="2006600"/>
                  </a:lnTo>
                  <a:lnTo>
                    <a:pt x="194405" y="2006600"/>
                  </a:lnTo>
                  <a:lnTo>
                    <a:pt x="797" y="1981200"/>
                  </a:lnTo>
                  <a:close/>
                </a:path>
                <a:path w="3199130" h="2971800">
                  <a:moveTo>
                    <a:pt x="945593" y="571500"/>
                  </a:moveTo>
                  <a:lnTo>
                    <a:pt x="1041897" y="685800"/>
                  </a:lnTo>
                  <a:lnTo>
                    <a:pt x="1109778" y="749300"/>
                  </a:lnTo>
                  <a:lnTo>
                    <a:pt x="1184342" y="812800"/>
                  </a:lnTo>
                  <a:lnTo>
                    <a:pt x="1225134" y="838200"/>
                  </a:lnTo>
                  <a:lnTo>
                    <a:pt x="1268799" y="850900"/>
                  </a:lnTo>
                  <a:lnTo>
                    <a:pt x="1315740" y="863600"/>
                  </a:lnTo>
                  <a:lnTo>
                    <a:pt x="1462384" y="901700"/>
                  </a:lnTo>
                  <a:lnTo>
                    <a:pt x="1844540" y="952500"/>
                  </a:lnTo>
                  <a:lnTo>
                    <a:pt x="1987093" y="990600"/>
                  </a:lnTo>
                  <a:lnTo>
                    <a:pt x="2081913" y="1028700"/>
                  </a:lnTo>
                  <a:lnTo>
                    <a:pt x="2161239" y="1066800"/>
                  </a:lnTo>
                  <a:lnTo>
                    <a:pt x="2237597" y="1117600"/>
                  </a:lnTo>
                  <a:lnTo>
                    <a:pt x="2310598" y="1168400"/>
                  </a:lnTo>
                  <a:lnTo>
                    <a:pt x="2412956" y="1270000"/>
                  </a:lnTo>
                  <a:lnTo>
                    <a:pt x="2505580" y="1384300"/>
                  </a:lnTo>
                  <a:lnTo>
                    <a:pt x="2587158" y="1511300"/>
                  </a:lnTo>
                  <a:lnTo>
                    <a:pt x="2656382" y="1638300"/>
                  </a:lnTo>
                  <a:lnTo>
                    <a:pt x="2711941" y="1778000"/>
                  </a:lnTo>
                  <a:lnTo>
                    <a:pt x="2752525" y="1905000"/>
                  </a:lnTo>
                  <a:lnTo>
                    <a:pt x="2776826" y="2044700"/>
                  </a:lnTo>
                  <a:lnTo>
                    <a:pt x="2783333" y="2133600"/>
                  </a:lnTo>
                  <a:lnTo>
                    <a:pt x="2781632" y="2222500"/>
                  </a:lnTo>
                  <a:lnTo>
                    <a:pt x="3143760" y="2222500"/>
                  </a:lnTo>
                  <a:lnTo>
                    <a:pt x="3141436" y="2159000"/>
                  </a:lnTo>
                  <a:lnTo>
                    <a:pt x="3125395" y="2070100"/>
                  </a:lnTo>
                  <a:lnTo>
                    <a:pt x="3058950" y="1816100"/>
                  </a:lnTo>
                  <a:lnTo>
                    <a:pt x="3040454" y="1714500"/>
                  </a:lnTo>
                  <a:lnTo>
                    <a:pt x="3036483" y="1663700"/>
                  </a:lnTo>
                  <a:lnTo>
                    <a:pt x="3199130" y="1663700"/>
                  </a:lnTo>
                  <a:lnTo>
                    <a:pt x="3199130" y="1346200"/>
                  </a:lnTo>
                  <a:lnTo>
                    <a:pt x="2913141" y="1346200"/>
                  </a:lnTo>
                  <a:lnTo>
                    <a:pt x="2694901" y="1054100"/>
                  </a:lnTo>
                  <a:lnTo>
                    <a:pt x="2579690" y="876300"/>
                  </a:lnTo>
                  <a:lnTo>
                    <a:pt x="2532059" y="787400"/>
                  </a:lnTo>
                  <a:lnTo>
                    <a:pt x="2526551" y="774700"/>
                  </a:lnTo>
                  <a:lnTo>
                    <a:pt x="1722503" y="774700"/>
                  </a:lnTo>
                  <a:lnTo>
                    <a:pt x="1573332" y="749300"/>
                  </a:lnTo>
                  <a:lnTo>
                    <a:pt x="945593" y="571500"/>
                  </a:lnTo>
                  <a:close/>
                </a:path>
                <a:path w="3199130" h="2971800">
                  <a:moveTo>
                    <a:pt x="3199130" y="1663700"/>
                  </a:moveTo>
                  <a:lnTo>
                    <a:pt x="3036483" y="1663700"/>
                  </a:lnTo>
                  <a:lnTo>
                    <a:pt x="3146313" y="1930400"/>
                  </a:lnTo>
                  <a:lnTo>
                    <a:pt x="3187591" y="2108200"/>
                  </a:lnTo>
                  <a:lnTo>
                    <a:pt x="3199130" y="2171700"/>
                  </a:lnTo>
                  <a:lnTo>
                    <a:pt x="3199130" y="1663700"/>
                  </a:lnTo>
                  <a:close/>
                </a:path>
                <a:path w="3199130" h="2971800">
                  <a:moveTo>
                    <a:pt x="790394" y="1485900"/>
                  </a:moveTo>
                  <a:lnTo>
                    <a:pt x="768749" y="1485900"/>
                  </a:lnTo>
                  <a:lnTo>
                    <a:pt x="752426" y="1498600"/>
                  </a:lnTo>
                  <a:lnTo>
                    <a:pt x="868397" y="1600200"/>
                  </a:lnTo>
                  <a:lnTo>
                    <a:pt x="991443" y="1689100"/>
                  </a:lnTo>
                  <a:lnTo>
                    <a:pt x="1165123" y="1790700"/>
                  </a:lnTo>
                  <a:lnTo>
                    <a:pt x="1255549" y="1841500"/>
                  </a:lnTo>
                  <a:lnTo>
                    <a:pt x="1443945" y="1905000"/>
                  </a:lnTo>
                  <a:lnTo>
                    <a:pt x="1489102" y="1943100"/>
                  </a:lnTo>
                  <a:lnTo>
                    <a:pt x="1525460" y="1968500"/>
                  </a:lnTo>
                  <a:lnTo>
                    <a:pt x="1701053" y="2159000"/>
                  </a:lnTo>
                  <a:lnTo>
                    <a:pt x="1994579" y="2159000"/>
                  </a:lnTo>
                  <a:lnTo>
                    <a:pt x="1963303" y="2120900"/>
                  </a:lnTo>
                  <a:lnTo>
                    <a:pt x="1878416" y="1993900"/>
                  </a:lnTo>
                  <a:lnTo>
                    <a:pt x="1731469" y="1752600"/>
                  </a:lnTo>
                  <a:lnTo>
                    <a:pt x="1437350" y="1752600"/>
                  </a:lnTo>
                  <a:lnTo>
                    <a:pt x="970939" y="1549400"/>
                  </a:lnTo>
                  <a:lnTo>
                    <a:pt x="790394" y="1485900"/>
                  </a:lnTo>
                  <a:close/>
                </a:path>
                <a:path w="3199130" h="2971800">
                  <a:moveTo>
                    <a:pt x="0" y="1511300"/>
                  </a:moveTo>
                  <a:lnTo>
                    <a:pt x="0" y="1701800"/>
                  </a:lnTo>
                  <a:lnTo>
                    <a:pt x="158955" y="1803400"/>
                  </a:lnTo>
                  <a:lnTo>
                    <a:pt x="275396" y="1892300"/>
                  </a:lnTo>
                  <a:lnTo>
                    <a:pt x="348401" y="1955800"/>
                  </a:lnTo>
                  <a:lnTo>
                    <a:pt x="383301" y="1993900"/>
                  </a:lnTo>
                  <a:lnTo>
                    <a:pt x="289853" y="2006600"/>
                  </a:lnTo>
                  <a:lnTo>
                    <a:pt x="1178186" y="2006600"/>
                  </a:lnTo>
                  <a:lnTo>
                    <a:pt x="1047470" y="1968500"/>
                  </a:lnTo>
                  <a:lnTo>
                    <a:pt x="869838" y="1905000"/>
                  </a:lnTo>
                  <a:lnTo>
                    <a:pt x="741338" y="1841500"/>
                  </a:lnTo>
                  <a:lnTo>
                    <a:pt x="617733" y="1765300"/>
                  </a:lnTo>
                  <a:lnTo>
                    <a:pt x="499782" y="1676400"/>
                  </a:lnTo>
                  <a:lnTo>
                    <a:pt x="424665" y="1600200"/>
                  </a:lnTo>
                  <a:lnTo>
                    <a:pt x="356579" y="1524000"/>
                  </a:lnTo>
                  <a:lnTo>
                    <a:pt x="14264" y="1524000"/>
                  </a:lnTo>
                  <a:lnTo>
                    <a:pt x="0" y="1511300"/>
                  </a:lnTo>
                  <a:close/>
                </a:path>
                <a:path w="3199130" h="2971800">
                  <a:moveTo>
                    <a:pt x="321541" y="1066800"/>
                  </a:moveTo>
                  <a:lnTo>
                    <a:pt x="313247" y="1104900"/>
                  </a:lnTo>
                  <a:lnTo>
                    <a:pt x="362794" y="1130300"/>
                  </a:lnTo>
                  <a:lnTo>
                    <a:pt x="453947" y="1193800"/>
                  </a:lnTo>
                  <a:lnTo>
                    <a:pt x="500636" y="1219200"/>
                  </a:lnTo>
                  <a:lnTo>
                    <a:pt x="587706" y="1257300"/>
                  </a:lnTo>
                  <a:lnTo>
                    <a:pt x="677592" y="1282700"/>
                  </a:lnTo>
                  <a:lnTo>
                    <a:pt x="951920" y="1333500"/>
                  </a:lnTo>
                  <a:lnTo>
                    <a:pt x="1040843" y="1358900"/>
                  </a:lnTo>
                  <a:lnTo>
                    <a:pt x="1126467" y="1397000"/>
                  </a:lnTo>
                  <a:lnTo>
                    <a:pt x="1167659" y="1422400"/>
                  </a:lnTo>
                  <a:lnTo>
                    <a:pt x="1207569" y="1447800"/>
                  </a:lnTo>
                  <a:lnTo>
                    <a:pt x="1265544" y="1498600"/>
                  </a:lnTo>
                  <a:lnTo>
                    <a:pt x="1349048" y="1600200"/>
                  </a:lnTo>
                  <a:lnTo>
                    <a:pt x="1388241" y="1651000"/>
                  </a:lnTo>
                  <a:lnTo>
                    <a:pt x="1419258" y="1689100"/>
                  </a:lnTo>
                  <a:lnTo>
                    <a:pt x="1437245" y="1727200"/>
                  </a:lnTo>
                  <a:lnTo>
                    <a:pt x="1437350" y="1752600"/>
                  </a:lnTo>
                  <a:lnTo>
                    <a:pt x="1731469" y="1752600"/>
                  </a:lnTo>
                  <a:lnTo>
                    <a:pt x="1623192" y="1574800"/>
                  </a:lnTo>
                  <a:lnTo>
                    <a:pt x="1565358" y="1485900"/>
                  </a:lnTo>
                  <a:lnTo>
                    <a:pt x="1465795" y="1371600"/>
                  </a:lnTo>
                  <a:lnTo>
                    <a:pt x="1266118" y="1193800"/>
                  </a:lnTo>
                  <a:lnTo>
                    <a:pt x="928004" y="1193800"/>
                  </a:lnTo>
                  <a:lnTo>
                    <a:pt x="321541" y="1066800"/>
                  </a:lnTo>
                  <a:close/>
                </a:path>
                <a:path w="3199130" h="2971800">
                  <a:moveTo>
                    <a:pt x="0" y="1028700"/>
                  </a:moveTo>
                  <a:lnTo>
                    <a:pt x="0" y="1460500"/>
                  </a:lnTo>
                  <a:lnTo>
                    <a:pt x="5429" y="1473200"/>
                  </a:lnTo>
                  <a:lnTo>
                    <a:pt x="16490" y="1498600"/>
                  </a:lnTo>
                  <a:lnTo>
                    <a:pt x="14264" y="1524000"/>
                  </a:lnTo>
                  <a:lnTo>
                    <a:pt x="356579" y="1524000"/>
                  </a:lnTo>
                  <a:lnTo>
                    <a:pt x="268908" y="1409700"/>
                  </a:lnTo>
                  <a:lnTo>
                    <a:pt x="109101" y="1168400"/>
                  </a:lnTo>
                  <a:lnTo>
                    <a:pt x="49615" y="1079500"/>
                  </a:lnTo>
                  <a:lnTo>
                    <a:pt x="0" y="1028700"/>
                  </a:lnTo>
                  <a:close/>
                </a:path>
                <a:path w="3199130" h="2971800">
                  <a:moveTo>
                    <a:pt x="3048051" y="0"/>
                  </a:moveTo>
                  <a:lnTo>
                    <a:pt x="2565448" y="0"/>
                  </a:lnTo>
                  <a:lnTo>
                    <a:pt x="2576913" y="25400"/>
                  </a:lnTo>
                  <a:lnTo>
                    <a:pt x="2647198" y="152400"/>
                  </a:lnTo>
                  <a:lnTo>
                    <a:pt x="2701347" y="292100"/>
                  </a:lnTo>
                  <a:lnTo>
                    <a:pt x="2783332" y="584200"/>
                  </a:lnTo>
                  <a:lnTo>
                    <a:pt x="2886808" y="1155700"/>
                  </a:lnTo>
                  <a:lnTo>
                    <a:pt x="2913141" y="1346200"/>
                  </a:lnTo>
                  <a:lnTo>
                    <a:pt x="3199130" y="1346200"/>
                  </a:lnTo>
                  <a:lnTo>
                    <a:pt x="3199130" y="1320800"/>
                  </a:lnTo>
                  <a:lnTo>
                    <a:pt x="3036470" y="457200"/>
                  </a:lnTo>
                  <a:lnTo>
                    <a:pt x="3195046" y="457200"/>
                  </a:lnTo>
                  <a:lnTo>
                    <a:pt x="3048051" y="0"/>
                  </a:lnTo>
                  <a:close/>
                </a:path>
                <a:path w="3199130" h="2971800">
                  <a:moveTo>
                    <a:pt x="0" y="482600"/>
                  </a:moveTo>
                  <a:lnTo>
                    <a:pt x="0" y="622300"/>
                  </a:lnTo>
                  <a:lnTo>
                    <a:pt x="35729" y="647700"/>
                  </a:lnTo>
                  <a:lnTo>
                    <a:pt x="562777" y="889000"/>
                  </a:lnTo>
                  <a:lnTo>
                    <a:pt x="686404" y="952500"/>
                  </a:lnTo>
                  <a:lnTo>
                    <a:pt x="763238" y="1016000"/>
                  </a:lnTo>
                  <a:lnTo>
                    <a:pt x="834360" y="1079500"/>
                  </a:lnTo>
                  <a:lnTo>
                    <a:pt x="898706" y="1143000"/>
                  </a:lnTo>
                  <a:lnTo>
                    <a:pt x="928004" y="1193800"/>
                  </a:lnTo>
                  <a:lnTo>
                    <a:pt x="1266118" y="1193800"/>
                  </a:lnTo>
                  <a:lnTo>
                    <a:pt x="980865" y="939800"/>
                  </a:lnTo>
                  <a:lnTo>
                    <a:pt x="875794" y="825500"/>
                  </a:lnTo>
                  <a:lnTo>
                    <a:pt x="782141" y="711200"/>
                  </a:lnTo>
                  <a:lnTo>
                    <a:pt x="723322" y="622300"/>
                  </a:lnTo>
                  <a:lnTo>
                    <a:pt x="436095" y="622300"/>
                  </a:lnTo>
                  <a:lnTo>
                    <a:pt x="293340" y="596900"/>
                  </a:lnTo>
                  <a:lnTo>
                    <a:pt x="106082" y="533400"/>
                  </a:lnTo>
                  <a:lnTo>
                    <a:pt x="0" y="482600"/>
                  </a:lnTo>
                  <a:close/>
                </a:path>
                <a:path w="3199130" h="2971800">
                  <a:moveTo>
                    <a:pt x="3195046" y="457200"/>
                  </a:moveTo>
                  <a:lnTo>
                    <a:pt x="3036470" y="457200"/>
                  </a:lnTo>
                  <a:lnTo>
                    <a:pt x="3128749" y="660400"/>
                  </a:lnTo>
                  <a:lnTo>
                    <a:pt x="3197882" y="952500"/>
                  </a:lnTo>
                  <a:lnTo>
                    <a:pt x="3199130" y="965200"/>
                  </a:lnTo>
                  <a:lnTo>
                    <a:pt x="3199130" y="469900"/>
                  </a:lnTo>
                  <a:lnTo>
                    <a:pt x="3195046" y="457200"/>
                  </a:lnTo>
                  <a:close/>
                </a:path>
                <a:path w="3199130" h="2971800">
                  <a:moveTo>
                    <a:pt x="853211" y="0"/>
                  </a:moveTo>
                  <a:lnTo>
                    <a:pt x="700300" y="0"/>
                  </a:lnTo>
                  <a:lnTo>
                    <a:pt x="711036" y="25400"/>
                  </a:lnTo>
                  <a:lnTo>
                    <a:pt x="777504" y="101600"/>
                  </a:lnTo>
                  <a:lnTo>
                    <a:pt x="849186" y="165100"/>
                  </a:lnTo>
                  <a:lnTo>
                    <a:pt x="966176" y="254000"/>
                  </a:lnTo>
                  <a:lnTo>
                    <a:pt x="1094109" y="342900"/>
                  </a:lnTo>
                  <a:lnTo>
                    <a:pt x="1277052" y="444500"/>
                  </a:lnTo>
                  <a:lnTo>
                    <a:pt x="1547886" y="571500"/>
                  </a:lnTo>
                  <a:lnTo>
                    <a:pt x="1634141" y="609600"/>
                  </a:lnTo>
                  <a:lnTo>
                    <a:pt x="1715391" y="673100"/>
                  </a:lnTo>
                  <a:lnTo>
                    <a:pt x="1753578" y="698500"/>
                  </a:lnTo>
                  <a:lnTo>
                    <a:pt x="1789839" y="736600"/>
                  </a:lnTo>
                  <a:lnTo>
                    <a:pt x="1823951" y="774700"/>
                  </a:lnTo>
                  <a:lnTo>
                    <a:pt x="2526551" y="774700"/>
                  </a:lnTo>
                  <a:lnTo>
                    <a:pt x="2493499" y="698500"/>
                  </a:lnTo>
                  <a:lnTo>
                    <a:pt x="2478231" y="647700"/>
                  </a:lnTo>
                  <a:lnTo>
                    <a:pt x="2034694" y="647700"/>
                  </a:lnTo>
                  <a:lnTo>
                    <a:pt x="1781581" y="482600"/>
                  </a:lnTo>
                  <a:lnTo>
                    <a:pt x="1639130" y="368300"/>
                  </a:lnTo>
                  <a:lnTo>
                    <a:pt x="1593614" y="317500"/>
                  </a:lnTo>
                  <a:lnTo>
                    <a:pt x="1358292" y="317500"/>
                  </a:lnTo>
                  <a:lnTo>
                    <a:pt x="1261238" y="266700"/>
                  </a:lnTo>
                  <a:lnTo>
                    <a:pt x="1170055" y="228600"/>
                  </a:lnTo>
                  <a:lnTo>
                    <a:pt x="1041295" y="139700"/>
                  </a:lnTo>
                  <a:lnTo>
                    <a:pt x="853211" y="0"/>
                  </a:lnTo>
                  <a:close/>
                </a:path>
                <a:path w="3199130" h="2971800">
                  <a:moveTo>
                    <a:pt x="1912460" y="0"/>
                  </a:moveTo>
                  <a:lnTo>
                    <a:pt x="1727760" y="0"/>
                  </a:lnTo>
                  <a:lnTo>
                    <a:pt x="1797966" y="114300"/>
                  </a:lnTo>
                  <a:lnTo>
                    <a:pt x="1886037" y="279400"/>
                  </a:lnTo>
                  <a:lnTo>
                    <a:pt x="2034694" y="647700"/>
                  </a:lnTo>
                  <a:lnTo>
                    <a:pt x="2478231" y="647700"/>
                  </a:lnTo>
                  <a:lnTo>
                    <a:pt x="2451512" y="558800"/>
                  </a:lnTo>
                  <a:lnTo>
                    <a:pt x="2245527" y="558800"/>
                  </a:lnTo>
                  <a:lnTo>
                    <a:pt x="2211651" y="520700"/>
                  </a:lnTo>
                  <a:lnTo>
                    <a:pt x="2181913" y="469900"/>
                  </a:lnTo>
                  <a:lnTo>
                    <a:pt x="2131098" y="381000"/>
                  </a:lnTo>
                  <a:lnTo>
                    <a:pt x="2037882" y="190500"/>
                  </a:lnTo>
                  <a:lnTo>
                    <a:pt x="1912460" y="0"/>
                  </a:lnTo>
                  <a:close/>
                </a:path>
                <a:path w="3199130" h="2971800">
                  <a:moveTo>
                    <a:pt x="0" y="12700"/>
                  </a:moveTo>
                  <a:lnTo>
                    <a:pt x="0" y="190500"/>
                  </a:lnTo>
                  <a:lnTo>
                    <a:pt x="53326" y="215900"/>
                  </a:lnTo>
                  <a:lnTo>
                    <a:pt x="170685" y="292100"/>
                  </a:lnTo>
                  <a:lnTo>
                    <a:pt x="242768" y="355600"/>
                  </a:lnTo>
                  <a:lnTo>
                    <a:pt x="308433" y="419100"/>
                  </a:lnTo>
                  <a:lnTo>
                    <a:pt x="366395" y="495300"/>
                  </a:lnTo>
                  <a:lnTo>
                    <a:pt x="415374" y="584200"/>
                  </a:lnTo>
                  <a:lnTo>
                    <a:pt x="436095" y="622300"/>
                  </a:lnTo>
                  <a:lnTo>
                    <a:pt x="723322" y="622300"/>
                  </a:lnTo>
                  <a:lnTo>
                    <a:pt x="647697" y="508000"/>
                  </a:lnTo>
                  <a:lnTo>
                    <a:pt x="439439" y="114300"/>
                  </a:lnTo>
                  <a:lnTo>
                    <a:pt x="216296" y="114300"/>
                  </a:lnTo>
                  <a:lnTo>
                    <a:pt x="0" y="12700"/>
                  </a:lnTo>
                  <a:close/>
                </a:path>
                <a:path w="3199130" h="2971800">
                  <a:moveTo>
                    <a:pt x="2257326" y="0"/>
                  </a:moveTo>
                  <a:lnTo>
                    <a:pt x="1956543" y="0"/>
                  </a:lnTo>
                  <a:lnTo>
                    <a:pt x="1968080" y="12700"/>
                  </a:lnTo>
                  <a:lnTo>
                    <a:pt x="2063711" y="139700"/>
                  </a:lnTo>
                  <a:lnTo>
                    <a:pt x="2118881" y="228600"/>
                  </a:lnTo>
                  <a:lnTo>
                    <a:pt x="2166268" y="317500"/>
                  </a:lnTo>
                  <a:lnTo>
                    <a:pt x="2205086" y="406400"/>
                  </a:lnTo>
                  <a:lnTo>
                    <a:pt x="2234549" y="508000"/>
                  </a:lnTo>
                  <a:lnTo>
                    <a:pt x="2245527" y="558800"/>
                  </a:lnTo>
                  <a:lnTo>
                    <a:pt x="2451512" y="558800"/>
                  </a:lnTo>
                  <a:lnTo>
                    <a:pt x="2363721" y="266700"/>
                  </a:lnTo>
                  <a:lnTo>
                    <a:pt x="2257326" y="0"/>
                  </a:lnTo>
                  <a:close/>
                </a:path>
                <a:path w="3199130" h="2971800">
                  <a:moveTo>
                    <a:pt x="1312396" y="0"/>
                  </a:moveTo>
                  <a:lnTo>
                    <a:pt x="1181487" y="0"/>
                  </a:lnTo>
                  <a:lnTo>
                    <a:pt x="1342552" y="254000"/>
                  </a:lnTo>
                  <a:lnTo>
                    <a:pt x="1357356" y="279400"/>
                  </a:lnTo>
                  <a:lnTo>
                    <a:pt x="1358292" y="317500"/>
                  </a:lnTo>
                  <a:lnTo>
                    <a:pt x="1593614" y="317500"/>
                  </a:lnTo>
                  <a:lnTo>
                    <a:pt x="1320520" y="12700"/>
                  </a:lnTo>
                  <a:lnTo>
                    <a:pt x="1312396" y="0"/>
                  </a:lnTo>
                  <a:close/>
                </a:path>
                <a:path w="3199130" h="2971800">
                  <a:moveTo>
                    <a:pt x="378977" y="0"/>
                  </a:moveTo>
                  <a:lnTo>
                    <a:pt x="165415" y="0"/>
                  </a:lnTo>
                  <a:lnTo>
                    <a:pt x="216296" y="114300"/>
                  </a:lnTo>
                  <a:lnTo>
                    <a:pt x="439439" y="114300"/>
                  </a:lnTo>
                  <a:lnTo>
                    <a:pt x="378977" y="0"/>
                  </a:lnTo>
                  <a:close/>
                </a:path>
              </a:pathLst>
            </a:custGeom>
            <a:solidFill>
              <a:srgbClr val="000000">
                <a:alpha val="3999"/>
              </a:srgbClr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bg-BG" dirty="0"/>
            </a:p>
          </p:txBody>
        </p:sp>
      </p:grpSp>
      <p:sp>
        <p:nvSpPr>
          <p:cNvPr id="7" name="object 2">
            <a:extLst>
              <a:ext uri="{FF2B5EF4-FFF2-40B4-BE49-F238E27FC236}">
                <a16:creationId xmlns:a16="http://schemas.microsoft.com/office/drawing/2014/main" id="{861C54DD-25E2-479B-7FA6-4E009BB9D8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4400" y="1474899"/>
            <a:ext cx="6629400" cy="12316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bg-BG" b="1" spc="-20" dirty="0">
                <a:solidFill>
                  <a:schemeClr val="bg1"/>
                </a:solidFill>
                <a:latin typeface="+mn-lt"/>
              </a:rPr>
              <a:t>ОРИЕНТАЦИЯ за </a:t>
            </a:r>
            <a:r>
              <a:rPr lang="en-US" b="1" spc="-20" dirty="0">
                <a:solidFill>
                  <a:schemeClr val="bg1"/>
                </a:solidFill>
                <a:latin typeface="+mn-lt"/>
              </a:rPr>
              <a:t>LIONS </a:t>
            </a:r>
            <a:r>
              <a:rPr lang="bg-BG" b="1" spc="-20" dirty="0">
                <a:solidFill>
                  <a:schemeClr val="bg1"/>
                </a:solidFill>
                <a:latin typeface="+mn-lt"/>
              </a:rPr>
              <a:t>КЛУБНИ ЛИДЕРИ</a:t>
            </a:r>
            <a:endParaRPr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0A6FCCEA-0771-3ADA-B99A-1EC339975910}"/>
              </a:ext>
            </a:extLst>
          </p:cNvPr>
          <p:cNvSpPr/>
          <p:nvPr/>
        </p:nvSpPr>
        <p:spPr>
          <a:xfrm flipV="1">
            <a:off x="928396" y="2848615"/>
            <a:ext cx="4834768" cy="45719"/>
          </a:xfrm>
          <a:custGeom>
            <a:avLst/>
            <a:gdLst/>
            <a:ahLst/>
            <a:cxnLst/>
            <a:rect l="l" t="t" r="r" b="b"/>
            <a:pathLst>
              <a:path w="9136380" h="97790">
                <a:moveTo>
                  <a:pt x="0" y="97536"/>
                </a:moveTo>
                <a:lnTo>
                  <a:pt x="9136379" y="97536"/>
                </a:lnTo>
                <a:lnTo>
                  <a:pt x="9136379" y="0"/>
                </a:lnTo>
                <a:lnTo>
                  <a:pt x="0" y="0"/>
                </a:lnTo>
                <a:lnTo>
                  <a:pt x="0" y="97536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Текстово поле 16">
            <a:extLst>
              <a:ext uri="{FF2B5EF4-FFF2-40B4-BE49-F238E27FC236}">
                <a16:creationId xmlns:a16="http://schemas.microsoft.com/office/drawing/2014/main" id="{E3689850-F3BA-994E-A803-2CBF26234F58}"/>
              </a:ext>
            </a:extLst>
          </p:cNvPr>
          <p:cNvSpPr txBox="1"/>
          <p:nvPr/>
        </p:nvSpPr>
        <p:spPr>
          <a:xfrm>
            <a:off x="928396" y="3082151"/>
            <a:ext cx="47866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Отговорности и планиране на Лайънс годината</a:t>
            </a:r>
            <a:endParaRPr lang="bg-BG" sz="2800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3943EB-6A74-6A2F-5D1E-B512179CB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0" y="426126"/>
            <a:ext cx="1792713" cy="2246180"/>
          </a:xfrm>
          <a:prstGeom prst="rect">
            <a:avLst/>
          </a:prstGeom>
        </p:spPr>
      </p:pic>
      <p:pic>
        <p:nvPicPr>
          <p:cNvPr id="11" name="Picture 10" descr="A logo of a company&#10;&#10;Description automatically generated">
            <a:extLst>
              <a:ext uri="{FF2B5EF4-FFF2-40B4-BE49-F238E27FC236}">
                <a16:creationId xmlns:a16="http://schemas.microsoft.com/office/drawing/2014/main" id="{3B3AB07D-EA03-9FB6-32E2-84A2F8FEA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898" y="4648200"/>
            <a:ext cx="2010916" cy="194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69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2F828B4-8EDD-7D6C-ACD1-B5275E6FE5EA}"/>
              </a:ext>
            </a:extLst>
          </p:cNvPr>
          <p:cNvGrpSpPr>
            <a:grpSpLocks/>
          </p:cNvGrpSpPr>
          <p:nvPr/>
        </p:nvGrpSpPr>
        <p:grpSpPr>
          <a:xfrm>
            <a:off x="-131793" y="0"/>
            <a:ext cx="12325348" cy="6865616"/>
            <a:chOff x="-1157180" y="2743199"/>
            <a:chExt cx="9682801" cy="6858001"/>
          </a:xfrm>
        </p:grpSpPr>
        <p:sp>
          <p:nvSpPr>
            <p:cNvPr id="5" name="Graphic 84">
              <a:extLst>
                <a:ext uri="{FF2B5EF4-FFF2-40B4-BE49-F238E27FC236}">
                  <a16:creationId xmlns:a16="http://schemas.microsoft.com/office/drawing/2014/main" id="{9AC8F816-18DA-AE99-3942-BDDA978FABD2}"/>
                </a:ext>
              </a:extLst>
            </p:cNvPr>
            <p:cNvSpPr/>
            <p:nvPr/>
          </p:nvSpPr>
          <p:spPr>
            <a:xfrm>
              <a:off x="-1157180" y="2743200"/>
              <a:ext cx="9682801" cy="6858000"/>
            </a:xfrm>
            <a:custGeom>
              <a:avLst/>
              <a:gdLst/>
              <a:ahLst/>
              <a:cxnLst/>
              <a:rect l="l" t="t" r="r" b="b"/>
              <a:pathLst>
                <a:path w="3514725" h="3200400">
                  <a:moveTo>
                    <a:pt x="3514725" y="0"/>
                  </a:moveTo>
                  <a:lnTo>
                    <a:pt x="0" y="0"/>
                  </a:lnTo>
                  <a:lnTo>
                    <a:pt x="0" y="3200400"/>
                  </a:lnTo>
                  <a:lnTo>
                    <a:pt x="3514725" y="3200400"/>
                  </a:lnTo>
                  <a:lnTo>
                    <a:pt x="3514725" y="0"/>
                  </a:lnTo>
                  <a:close/>
                </a:path>
              </a:pathLst>
            </a:custGeom>
            <a:solidFill>
              <a:srgbClr val="8A9775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6" name="Graphic 89">
              <a:extLst>
                <a:ext uri="{FF2B5EF4-FFF2-40B4-BE49-F238E27FC236}">
                  <a16:creationId xmlns:a16="http://schemas.microsoft.com/office/drawing/2014/main" id="{60AA0E4C-7010-50AE-1239-5EA91BB8A7AE}"/>
                </a:ext>
              </a:extLst>
            </p:cNvPr>
            <p:cNvSpPr/>
            <p:nvPr/>
          </p:nvSpPr>
          <p:spPr>
            <a:xfrm>
              <a:off x="-1147377" y="2743199"/>
              <a:ext cx="9672998" cy="6850392"/>
            </a:xfrm>
            <a:custGeom>
              <a:avLst/>
              <a:gdLst/>
              <a:ahLst/>
              <a:cxnLst/>
              <a:rect l="l" t="t" r="r" b="b"/>
              <a:pathLst>
                <a:path w="3199130" h="2971800">
                  <a:moveTo>
                    <a:pt x="1947026" y="2451100"/>
                  </a:moveTo>
                  <a:lnTo>
                    <a:pt x="1262945" y="2451100"/>
                  </a:lnTo>
                  <a:lnTo>
                    <a:pt x="1393533" y="2476500"/>
                  </a:lnTo>
                  <a:lnTo>
                    <a:pt x="1667291" y="2578100"/>
                  </a:lnTo>
                  <a:lnTo>
                    <a:pt x="1804583" y="2654300"/>
                  </a:lnTo>
                  <a:lnTo>
                    <a:pt x="1938232" y="2730500"/>
                  </a:lnTo>
                  <a:lnTo>
                    <a:pt x="2065298" y="2819400"/>
                  </a:lnTo>
                  <a:lnTo>
                    <a:pt x="2182844" y="2921000"/>
                  </a:lnTo>
                  <a:lnTo>
                    <a:pt x="2240732" y="2971800"/>
                  </a:lnTo>
                  <a:lnTo>
                    <a:pt x="3199130" y="2971800"/>
                  </a:lnTo>
                  <a:lnTo>
                    <a:pt x="3199130" y="2959100"/>
                  </a:lnTo>
                  <a:lnTo>
                    <a:pt x="2842872" y="2959100"/>
                  </a:lnTo>
                  <a:lnTo>
                    <a:pt x="2793218" y="2908300"/>
                  </a:lnTo>
                  <a:lnTo>
                    <a:pt x="2526629" y="2908300"/>
                  </a:lnTo>
                  <a:lnTo>
                    <a:pt x="1947026" y="2451100"/>
                  </a:lnTo>
                  <a:close/>
                </a:path>
                <a:path w="3199130" h="2971800">
                  <a:moveTo>
                    <a:pt x="1661186" y="1168400"/>
                  </a:moveTo>
                  <a:lnTo>
                    <a:pt x="1643356" y="1168400"/>
                  </a:lnTo>
                  <a:lnTo>
                    <a:pt x="1630872" y="1181100"/>
                  </a:lnTo>
                  <a:lnTo>
                    <a:pt x="1767544" y="1333500"/>
                  </a:lnTo>
                  <a:lnTo>
                    <a:pt x="2173485" y="1854200"/>
                  </a:lnTo>
                  <a:lnTo>
                    <a:pt x="2271626" y="1968500"/>
                  </a:lnTo>
                  <a:lnTo>
                    <a:pt x="2508135" y="2171700"/>
                  </a:lnTo>
                  <a:lnTo>
                    <a:pt x="2578933" y="2260600"/>
                  </a:lnTo>
                  <a:lnTo>
                    <a:pt x="2641101" y="2336800"/>
                  </a:lnTo>
                  <a:lnTo>
                    <a:pt x="2695136" y="2425700"/>
                  </a:lnTo>
                  <a:lnTo>
                    <a:pt x="2740946" y="2514600"/>
                  </a:lnTo>
                  <a:lnTo>
                    <a:pt x="2778441" y="2603500"/>
                  </a:lnTo>
                  <a:lnTo>
                    <a:pt x="2807530" y="2705100"/>
                  </a:lnTo>
                  <a:lnTo>
                    <a:pt x="2828120" y="2806700"/>
                  </a:lnTo>
                  <a:lnTo>
                    <a:pt x="2840121" y="2908300"/>
                  </a:lnTo>
                  <a:lnTo>
                    <a:pt x="2842872" y="2959100"/>
                  </a:lnTo>
                  <a:lnTo>
                    <a:pt x="3199130" y="2959100"/>
                  </a:lnTo>
                  <a:lnTo>
                    <a:pt x="3199130" y="2794000"/>
                  </a:lnTo>
                  <a:lnTo>
                    <a:pt x="3106752" y="2794000"/>
                  </a:lnTo>
                  <a:lnTo>
                    <a:pt x="3141134" y="2476500"/>
                  </a:lnTo>
                  <a:lnTo>
                    <a:pt x="3147479" y="2324100"/>
                  </a:lnTo>
                  <a:lnTo>
                    <a:pt x="3143760" y="2222500"/>
                  </a:lnTo>
                  <a:lnTo>
                    <a:pt x="2781632" y="2222500"/>
                  </a:lnTo>
                  <a:lnTo>
                    <a:pt x="2758198" y="2184400"/>
                  </a:lnTo>
                  <a:lnTo>
                    <a:pt x="2731729" y="2133600"/>
                  </a:lnTo>
                  <a:lnTo>
                    <a:pt x="2671449" y="2070100"/>
                  </a:lnTo>
                  <a:lnTo>
                    <a:pt x="2429715" y="1841500"/>
                  </a:lnTo>
                  <a:lnTo>
                    <a:pt x="2087368" y="1473200"/>
                  </a:lnTo>
                  <a:lnTo>
                    <a:pt x="1972775" y="1371600"/>
                  </a:lnTo>
                  <a:lnTo>
                    <a:pt x="1855127" y="1270000"/>
                  </a:lnTo>
                  <a:lnTo>
                    <a:pt x="1775672" y="1219200"/>
                  </a:lnTo>
                  <a:lnTo>
                    <a:pt x="1661186" y="1168400"/>
                  </a:lnTo>
                  <a:close/>
                </a:path>
                <a:path w="3199130" h="2971800">
                  <a:moveTo>
                    <a:pt x="2074296" y="2235200"/>
                  </a:moveTo>
                  <a:lnTo>
                    <a:pt x="549847" y="2235200"/>
                  </a:lnTo>
                  <a:lnTo>
                    <a:pt x="708116" y="2247900"/>
                  </a:lnTo>
                  <a:lnTo>
                    <a:pt x="892748" y="2298700"/>
                  </a:lnTo>
                  <a:lnTo>
                    <a:pt x="379199" y="2476500"/>
                  </a:lnTo>
                  <a:lnTo>
                    <a:pt x="149210" y="2527300"/>
                  </a:lnTo>
                  <a:lnTo>
                    <a:pt x="53592" y="2565400"/>
                  </a:lnTo>
                  <a:lnTo>
                    <a:pt x="30374" y="2578100"/>
                  </a:lnTo>
                  <a:lnTo>
                    <a:pt x="32006" y="2590800"/>
                  </a:lnTo>
                  <a:lnTo>
                    <a:pt x="365711" y="2590800"/>
                  </a:lnTo>
                  <a:lnTo>
                    <a:pt x="366973" y="2616200"/>
                  </a:lnTo>
                  <a:lnTo>
                    <a:pt x="297488" y="2679700"/>
                  </a:lnTo>
                  <a:lnTo>
                    <a:pt x="257143" y="2705100"/>
                  </a:lnTo>
                  <a:lnTo>
                    <a:pt x="172984" y="2743200"/>
                  </a:lnTo>
                  <a:lnTo>
                    <a:pt x="84943" y="2768600"/>
                  </a:lnTo>
                  <a:lnTo>
                    <a:pt x="0" y="2781300"/>
                  </a:lnTo>
                  <a:lnTo>
                    <a:pt x="0" y="2946400"/>
                  </a:lnTo>
                  <a:lnTo>
                    <a:pt x="52792" y="2933700"/>
                  </a:lnTo>
                  <a:lnTo>
                    <a:pt x="197137" y="2908300"/>
                  </a:lnTo>
                  <a:lnTo>
                    <a:pt x="243207" y="2908300"/>
                  </a:lnTo>
                  <a:lnTo>
                    <a:pt x="330351" y="2870200"/>
                  </a:lnTo>
                  <a:lnTo>
                    <a:pt x="414331" y="2832100"/>
                  </a:lnTo>
                  <a:lnTo>
                    <a:pt x="775853" y="2578100"/>
                  </a:lnTo>
                  <a:lnTo>
                    <a:pt x="857611" y="2527300"/>
                  </a:lnTo>
                  <a:lnTo>
                    <a:pt x="941725" y="2489200"/>
                  </a:lnTo>
                  <a:lnTo>
                    <a:pt x="1029045" y="2463800"/>
                  </a:lnTo>
                  <a:lnTo>
                    <a:pt x="1101955" y="2451100"/>
                  </a:lnTo>
                  <a:lnTo>
                    <a:pt x="2357231" y="2451100"/>
                  </a:lnTo>
                  <a:lnTo>
                    <a:pt x="2137589" y="2298700"/>
                  </a:lnTo>
                  <a:lnTo>
                    <a:pt x="2074296" y="2235200"/>
                  </a:lnTo>
                  <a:close/>
                </a:path>
                <a:path w="3199130" h="2971800">
                  <a:moveTo>
                    <a:pt x="2357231" y="2451100"/>
                  </a:moveTo>
                  <a:lnTo>
                    <a:pt x="1947026" y="2451100"/>
                  </a:lnTo>
                  <a:lnTo>
                    <a:pt x="2078343" y="2501900"/>
                  </a:lnTo>
                  <a:lnTo>
                    <a:pt x="2166944" y="2540000"/>
                  </a:lnTo>
                  <a:lnTo>
                    <a:pt x="2252897" y="2590800"/>
                  </a:lnTo>
                  <a:lnTo>
                    <a:pt x="2333207" y="2641600"/>
                  </a:lnTo>
                  <a:lnTo>
                    <a:pt x="2404881" y="2717800"/>
                  </a:lnTo>
                  <a:lnTo>
                    <a:pt x="2436543" y="2743200"/>
                  </a:lnTo>
                  <a:lnTo>
                    <a:pt x="2464923" y="2781300"/>
                  </a:lnTo>
                  <a:lnTo>
                    <a:pt x="2489647" y="2832100"/>
                  </a:lnTo>
                  <a:lnTo>
                    <a:pt x="2510340" y="2870200"/>
                  </a:lnTo>
                  <a:lnTo>
                    <a:pt x="2526629" y="2908300"/>
                  </a:lnTo>
                  <a:lnTo>
                    <a:pt x="2793218" y="2908300"/>
                  </a:lnTo>
                  <a:lnTo>
                    <a:pt x="2780804" y="2895600"/>
                  </a:lnTo>
                  <a:lnTo>
                    <a:pt x="2643940" y="2692400"/>
                  </a:lnTo>
                  <a:lnTo>
                    <a:pt x="2578832" y="2616200"/>
                  </a:lnTo>
                  <a:lnTo>
                    <a:pt x="2503660" y="2552700"/>
                  </a:lnTo>
                  <a:lnTo>
                    <a:pt x="2357231" y="2451100"/>
                  </a:lnTo>
                  <a:close/>
                </a:path>
                <a:path w="3199130" h="2971800">
                  <a:moveTo>
                    <a:pt x="3199130" y="2603500"/>
                  </a:moveTo>
                  <a:lnTo>
                    <a:pt x="3190260" y="2641600"/>
                  </a:lnTo>
                  <a:lnTo>
                    <a:pt x="3175002" y="2679700"/>
                  </a:lnTo>
                  <a:lnTo>
                    <a:pt x="3156153" y="2717800"/>
                  </a:lnTo>
                  <a:lnTo>
                    <a:pt x="3133480" y="2755900"/>
                  </a:lnTo>
                  <a:lnTo>
                    <a:pt x="3106752" y="2794000"/>
                  </a:lnTo>
                  <a:lnTo>
                    <a:pt x="3199130" y="2794000"/>
                  </a:lnTo>
                  <a:lnTo>
                    <a:pt x="3199130" y="2603500"/>
                  </a:lnTo>
                  <a:close/>
                </a:path>
                <a:path w="3199130" h="2971800">
                  <a:moveTo>
                    <a:pt x="797" y="1981200"/>
                  </a:moveTo>
                  <a:lnTo>
                    <a:pt x="0" y="1981200"/>
                  </a:lnTo>
                  <a:lnTo>
                    <a:pt x="0" y="2311400"/>
                  </a:lnTo>
                  <a:lnTo>
                    <a:pt x="160647" y="2273300"/>
                  </a:lnTo>
                  <a:lnTo>
                    <a:pt x="350260" y="2247900"/>
                  </a:lnTo>
                  <a:lnTo>
                    <a:pt x="549847" y="2235200"/>
                  </a:lnTo>
                  <a:lnTo>
                    <a:pt x="2074296" y="2235200"/>
                  </a:lnTo>
                  <a:lnTo>
                    <a:pt x="2061638" y="2222500"/>
                  </a:lnTo>
                  <a:lnTo>
                    <a:pt x="2025855" y="2197100"/>
                  </a:lnTo>
                  <a:lnTo>
                    <a:pt x="1994579" y="2159000"/>
                  </a:lnTo>
                  <a:lnTo>
                    <a:pt x="1701053" y="2159000"/>
                  </a:lnTo>
                  <a:lnTo>
                    <a:pt x="1178186" y="2006600"/>
                  </a:lnTo>
                  <a:lnTo>
                    <a:pt x="194405" y="2006600"/>
                  </a:lnTo>
                  <a:lnTo>
                    <a:pt x="797" y="1981200"/>
                  </a:lnTo>
                  <a:close/>
                </a:path>
                <a:path w="3199130" h="2971800">
                  <a:moveTo>
                    <a:pt x="945593" y="571500"/>
                  </a:moveTo>
                  <a:lnTo>
                    <a:pt x="1041897" y="685800"/>
                  </a:lnTo>
                  <a:lnTo>
                    <a:pt x="1109778" y="749300"/>
                  </a:lnTo>
                  <a:lnTo>
                    <a:pt x="1184342" y="812800"/>
                  </a:lnTo>
                  <a:lnTo>
                    <a:pt x="1225134" y="838200"/>
                  </a:lnTo>
                  <a:lnTo>
                    <a:pt x="1268799" y="850900"/>
                  </a:lnTo>
                  <a:lnTo>
                    <a:pt x="1315740" y="863600"/>
                  </a:lnTo>
                  <a:lnTo>
                    <a:pt x="1462384" y="901700"/>
                  </a:lnTo>
                  <a:lnTo>
                    <a:pt x="1844540" y="952500"/>
                  </a:lnTo>
                  <a:lnTo>
                    <a:pt x="1987093" y="990600"/>
                  </a:lnTo>
                  <a:lnTo>
                    <a:pt x="2081913" y="1028700"/>
                  </a:lnTo>
                  <a:lnTo>
                    <a:pt x="2161239" y="1066800"/>
                  </a:lnTo>
                  <a:lnTo>
                    <a:pt x="2237597" y="1117600"/>
                  </a:lnTo>
                  <a:lnTo>
                    <a:pt x="2310598" y="1168400"/>
                  </a:lnTo>
                  <a:lnTo>
                    <a:pt x="2412956" y="1270000"/>
                  </a:lnTo>
                  <a:lnTo>
                    <a:pt x="2505580" y="1384300"/>
                  </a:lnTo>
                  <a:lnTo>
                    <a:pt x="2587158" y="1511300"/>
                  </a:lnTo>
                  <a:lnTo>
                    <a:pt x="2656382" y="1638300"/>
                  </a:lnTo>
                  <a:lnTo>
                    <a:pt x="2711941" y="1778000"/>
                  </a:lnTo>
                  <a:lnTo>
                    <a:pt x="2752525" y="1905000"/>
                  </a:lnTo>
                  <a:lnTo>
                    <a:pt x="2776826" y="2044700"/>
                  </a:lnTo>
                  <a:lnTo>
                    <a:pt x="2783333" y="2133600"/>
                  </a:lnTo>
                  <a:lnTo>
                    <a:pt x="2781632" y="2222500"/>
                  </a:lnTo>
                  <a:lnTo>
                    <a:pt x="3143760" y="2222500"/>
                  </a:lnTo>
                  <a:lnTo>
                    <a:pt x="3141436" y="2159000"/>
                  </a:lnTo>
                  <a:lnTo>
                    <a:pt x="3125395" y="2070100"/>
                  </a:lnTo>
                  <a:lnTo>
                    <a:pt x="3058950" y="1816100"/>
                  </a:lnTo>
                  <a:lnTo>
                    <a:pt x="3040454" y="1714500"/>
                  </a:lnTo>
                  <a:lnTo>
                    <a:pt x="3036483" y="1663700"/>
                  </a:lnTo>
                  <a:lnTo>
                    <a:pt x="3199130" y="1663700"/>
                  </a:lnTo>
                  <a:lnTo>
                    <a:pt x="3199130" y="1346200"/>
                  </a:lnTo>
                  <a:lnTo>
                    <a:pt x="2913141" y="1346200"/>
                  </a:lnTo>
                  <a:lnTo>
                    <a:pt x="2694901" y="1054100"/>
                  </a:lnTo>
                  <a:lnTo>
                    <a:pt x="2579690" y="876300"/>
                  </a:lnTo>
                  <a:lnTo>
                    <a:pt x="2532059" y="787400"/>
                  </a:lnTo>
                  <a:lnTo>
                    <a:pt x="2526551" y="774700"/>
                  </a:lnTo>
                  <a:lnTo>
                    <a:pt x="1722503" y="774700"/>
                  </a:lnTo>
                  <a:lnTo>
                    <a:pt x="1573332" y="749300"/>
                  </a:lnTo>
                  <a:lnTo>
                    <a:pt x="945593" y="571500"/>
                  </a:lnTo>
                  <a:close/>
                </a:path>
                <a:path w="3199130" h="2971800">
                  <a:moveTo>
                    <a:pt x="3199130" y="1663700"/>
                  </a:moveTo>
                  <a:lnTo>
                    <a:pt x="3036483" y="1663700"/>
                  </a:lnTo>
                  <a:lnTo>
                    <a:pt x="3146313" y="1930400"/>
                  </a:lnTo>
                  <a:lnTo>
                    <a:pt x="3187591" y="2108200"/>
                  </a:lnTo>
                  <a:lnTo>
                    <a:pt x="3199130" y="2171700"/>
                  </a:lnTo>
                  <a:lnTo>
                    <a:pt x="3199130" y="1663700"/>
                  </a:lnTo>
                  <a:close/>
                </a:path>
                <a:path w="3199130" h="2971800">
                  <a:moveTo>
                    <a:pt x="790394" y="1485900"/>
                  </a:moveTo>
                  <a:lnTo>
                    <a:pt x="768749" y="1485900"/>
                  </a:lnTo>
                  <a:lnTo>
                    <a:pt x="752426" y="1498600"/>
                  </a:lnTo>
                  <a:lnTo>
                    <a:pt x="868397" y="1600200"/>
                  </a:lnTo>
                  <a:lnTo>
                    <a:pt x="991443" y="1689100"/>
                  </a:lnTo>
                  <a:lnTo>
                    <a:pt x="1165123" y="1790700"/>
                  </a:lnTo>
                  <a:lnTo>
                    <a:pt x="1255549" y="1841500"/>
                  </a:lnTo>
                  <a:lnTo>
                    <a:pt x="1443945" y="1905000"/>
                  </a:lnTo>
                  <a:lnTo>
                    <a:pt x="1489102" y="1943100"/>
                  </a:lnTo>
                  <a:lnTo>
                    <a:pt x="1525460" y="1968500"/>
                  </a:lnTo>
                  <a:lnTo>
                    <a:pt x="1701053" y="2159000"/>
                  </a:lnTo>
                  <a:lnTo>
                    <a:pt x="1994579" y="2159000"/>
                  </a:lnTo>
                  <a:lnTo>
                    <a:pt x="1963303" y="2120900"/>
                  </a:lnTo>
                  <a:lnTo>
                    <a:pt x="1878416" y="1993900"/>
                  </a:lnTo>
                  <a:lnTo>
                    <a:pt x="1731469" y="1752600"/>
                  </a:lnTo>
                  <a:lnTo>
                    <a:pt x="1437350" y="1752600"/>
                  </a:lnTo>
                  <a:lnTo>
                    <a:pt x="970939" y="1549400"/>
                  </a:lnTo>
                  <a:lnTo>
                    <a:pt x="790394" y="1485900"/>
                  </a:lnTo>
                  <a:close/>
                </a:path>
                <a:path w="3199130" h="2971800">
                  <a:moveTo>
                    <a:pt x="0" y="1511300"/>
                  </a:moveTo>
                  <a:lnTo>
                    <a:pt x="0" y="1701800"/>
                  </a:lnTo>
                  <a:lnTo>
                    <a:pt x="158955" y="1803400"/>
                  </a:lnTo>
                  <a:lnTo>
                    <a:pt x="275396" y="1892300"/>
                  </a:lnTo>
                  <a:lnTo>
                    <a:pt x="348401" y="1955800"/>
                  </a:lnTo>
                  <a:lnTo>
                    <a:pt x="383301" y="1993900"/>
                  </a:lnTo>
                  <a:lnTo>
                    <a:pt x="289853" y="2006600"/>
                  </a:lnTo>
                  <a:lnTo>
                    <a:pt x="1178186" y="2006600"/>
                  </a:lnTo>
                  <a:lnTo>
                    <a:pt x="1047470" y="1968500"/>
                  </a:lnTo>
                  <a:lnTo>
                    <a:pt x="869838" y="1905000"/>
                  </a:lnTo>
                  <a:lnTo>
                    <a:pt x="741338" y="1841500"/>
                  </a:lnTo>
                  <a:lnTo>
                    <a:pt x="617733" y="1765300"/>
                  </a:lnTo>
                  <a:lnTo>
                    <a:pt x="499782" y="1676400"/>
                  </a:lnTo>
                  <a:lnTo>
                    <a:pt x="424665" y="1600200"/>
                  </a:lnTo>
                  <a:lnTo>
                    <a:pt x="356579" y="1524000"/>
                  </a:lnTo>
                  <a:lnTo>
                    <a:pt x="14264" y="1524000"/>
                  </a:lnTo>
                  <a:lnTo>
                    <a:pt x="0" y="1511300"/>
                  </a:lnTo>
                  <a:close/>
                </a:path>
                <a:path w="3199130" h="2971800">
                  <a:moveTo>
                    <a:pt x="321541" y="1066800"/>
                  </a:moveTo>
                  <a:lnTo>
                    <a:pt x="313247" y="1104900"/>
                  </a:lnTo>
                  <a:lnTo>
                    <a:pt x="362794" y="1130300"/>
                  </a:lnTo>
                  <a:lnTo>
                    <a:pt x="453947" y="1193800"/>
                  </a:lnTo>
                  <a:lnTo>
                    <a:pt x="500636" y="1219200"/>
                  </a:lnTo>
                  <a:lnTo>
                    <a:pt x="587706" y="1257300"/>
                  </a:lnTo>
                  <a:lnTo>
                    <a:pt x="677592" y="1282700"/>
                  </a:lnTo>
                  <a:lnTo>
                    <a:pt x="951920" y="1333500"/>
                  </a:lnTo>
                  <a:lnTo>
                    <a:pt x="1040843" y="1358900"/>
                  </a:lnTo>
                  <a:lnTo>
                    <a:pt x="1126467" y="1397000"/>
                  </a:lnTo>
                  <a:lnTo>
                    <a:pt x="1167659" y="1422400"/>
                  </a:lnTo>
                  <a:lnTo>
                    <a:pt x="1207569" y="1447800"/>
                  </a:lnTo>
                  <a:lnTo>
                    <a:pt x="1265544" y="1498600"/>
                  </a:lnTo>
                  <a:lnTo>
                    <a:pt x="1349048" y="1600200"/>
                  </a:lnTo>
                  <a:lnTo>
                    <a:pt x="1388241" y="1651000"/>
                  </a:lnTo>
                  <a:lnTo>
                    <a:pt x="1419258" y="1689100"/>
                  </a:lnTo>
                  <a:lnTo>
                    <a:pt x="1437245" y="1727200"/>
                  </a:lnTo>
                  <a:lnTo>
                    <a:pt x="1437350" y="1752600"/>
                  </a:lnTo>
                  <a:lnTo>
                    <a:pt x="1731469" y="1752600"/>
                  </a:lnTo>
                  <a:lnTo>
                    <a:pt x="1623192" y="1574800"/>
                  </a:lnTo>
                  <a:lnTo>
                    <a:pt x="1565358" y="1485900"/>
                  </a:lnTo>
                  <a:lnTo>
                    <a:pt x="1465795" y="1371600"/>
                  </a:lnTo>
                  <a:lnTo>
                    <a:pt x="1266118" y="1193800"/>
                  </a:lnTo>
                  <a:lnTo>
                    <a:pt x="928004" y="1193800"/>
                  </a:lnTo>
                  <a:lnTo>
                    <a:pt x="321541" y="1066800"/>
                  </a:lnTo>
                  <a:close/>
                </a:path>
                <a:path w="3199130" h="2971800">
                  <a:moveTo>
                    <a:pt x="0" y="1028700"/>
                  </a:moveTo>
                  <a:lnTo>
                    <a:pt x="0" y="1460500"/>
                  </a:lnTo>
                  <a:lnTo>
                    <a:pt x="5429" y="1473200"/>
                  </a:lnTo>
                  <a:lnTo>
                    <a:pt x="16490" y="1498600"/>
                  </a:lnTo>
                  <a:lnTo>
                    <a:pt x="14264" y="1524000"/>
                  </a:lnTo>
                  <a:lnTo>
                    <a:pt x="356579" y="1524000"/>
                  </a:lnTo>
                  <a:lnTo>
                    <a:pt x="268908" y="1409700"/>
                  </a:lnTo>
                  <a:lnTo>
                    <a:pt x="109101" y="1168400"/>
                  </a:lnTo>
                  <a:lnTo>
                    <a:pt x="49615" y="1079500"/>
                  </a:lnTo>
                  <a:lnTo>
                    <a:pt x="0" y="1028700"/>
                  </a:lnTo>
                  <a:close/>
                </a:path>
                <a:path w="3199130" h="2971800">
                  <a:moveTo>
                    <a:pt x="3048051" y="0"/>
                  </a:moveTo>
                  <a:lnTo>
                    <a:pt x="2565448" y="0"/>
                  </a:lnTo>
                  <a:lnTo>
                    <a:pt x="2576913" y="25400"/>
                  </a:lnTo>
                  <a:lnTo>
                    <a:pt x="2647198" y="152400"/>
                  </a:lnTo>
                  <a:lnTo>
                    <a:pt x="2701347" y="292100"/>
                  </a:lnTo>
                  <a:lnTo>
                    <a:pt x="2783332" y="584200"/>
                  </a:lnTo>
                  <a:lnTo>
                    <a:pt x="2886808" y="1155700"/>
                  </a:lnTo>
                  <a:lnTo>
                    <a:pt x="2913141" y="1346200"/>
                  </a:lnTo>
                  <a:lnTo>
                    <a:pt x="3199130" y="1346200"/>
                  </a:lnTo>
                  <a:lnTo>
                    <a:pt x="3199130" y="1320800"/>
                  </a:lnTo>
                  <a:lnTo>
                    <a:pt x="3036470" y="457200"/>
                  </a:lnTo>
                  <a:lnTo>
                    <a:pt x="3195046" y="457200"/>
                  </a:lnTo>
                  <a:lnTo>
                    <a:pt x="3048051" y="0"/>
                  </a:lnTo>
                  <a:close/>
                </a:path>
                <a:path w="3199130" h="2971800">
                  <a:moveTo>
                    <a:pt x="0" y="482600"/>
                  </a:moveTo>
                  <a:lnTo>
                    <a:pt x="0" y="622300"/>
                  </a:lnTo>
                  <a:lnTo>
                    <a:pt x="35729" y="647700"/>
                  </a:lnTo>
                  <a:lnTo>
                    <a:pt x="562777" y="889000"/>
                  </a:lnTo>
                  <a:lnTo>
                    <a:pt x="686404" y="952500"/>
                  </a:lnTo>
                  <a:lnTo>
                    <a:pt x="763238" y="1016000"/>
                  </a:lnTo>
                  <a:lnTo>
                    <a:pt x="834360" y="1079500"/>
                  </a:lnTo>
                  <a:lnTo>
                    <a:pt x="898706" y="1143000"/>
                  </a:lnTo>
                  <a:lnTo>
                    <a:pt x="928004" y="1193800"/>
                  </a:lnTo>
                  <a:lnTo>
                    <a:pt x="1266118" y="1193800"/>
                  </a:lnTo>
                  <a:lnTo>
                    <a:pt x="980865" y="939800"/>
                  </a:lnTo>
                  <a:lnTo>
                    <a:pt x="875794" y="825500"/>
                  </a:lnTo>
                  <a:lnTo>
                    <a:pt x="782141" y="711200"/>
                  </a:lnTo>
                  <a:lnTo>
                    <a:pt x="723322" y="622300"/>
                  </a:lnTo>
                  <a:lnTo>
                    <a:pt x="436095" y="622300"/>
                  </a:lnTo>
                  <a:lnTo>
                    <a:pt x="293340" y="596900"/>
                  </a:lnTo>
                  <a:lnTo>
                    <a:pt x="106082" y="533400"/>
                  </a:lnTo>
                  <a:lnTo>
                    <a:pt x="0" y="482600"/>
                  </a:lnTo>
                  <a:close/>
                </a:path>
                <a:path w="3199130" h="2971800">
                  <a:moveTo>
                    <a:pt x="3195046" y="457200"/>
                  </a:moveTo>
                  <a:lnTo>
                    <a:pt x="3036470" y="457200"/>
                  </a:lnTo>
                  <a:lnTo>
                    <a:pt x="3128749" y="660400"/>
                  </a:lnTo>
                  <a:lnTo>
                    <a:pt x="3197882" y="952500"/>
                  </a:lnTo>
                  <a:lnTo>
                    <a:pt x="3199130" y="965200"/>
                  </a:lnTo>
                  <a:lnTo>
                    <a:pt x="3199130" y="469900"/>
                  </a:lnTo>
                  <a:lnTo>
                    <a:pt x="3195046" y="457200"/>
                  </a:lnTo>
                  <a:close/>
                </a:path>
                <a:path w="3199130" h="2971800">
                  <a:moveTo>
                    <a:pt x="853211" y="0"/>
                  </a:moveTo>
                  <a:lnTo>
                    <a:pt x="700300" y="0"/>
                  </a:lnTo>
                  <a:lnTo>
                    <a:pt x="711036" y="25400"/>
                  </a:lnTo>
                  <a:lnTo>
                    <a:pt x="777504" y="101600"/>
                  </a:lnTo>
                  <a:lnTo>
                    <a:pt x="849186" y="165100"/>
                  </a:lnTo>
                  <a:lnTo>
                    <a:pt x="966176" y="254000"/>
                  </a:lnTo>
                  <a:lnTo>
                    <a:pt x="1094109" y="342900"/>
                  </a:lnTo>
                  <a:lnTo>
                    <a:pt x="1277052" y="444500"/>
                  </a:lnTo>
                  <a:lnTo>
                    <a:pt x="1547886" y="571500"/>
                  </a:lnTo>
                  <a:lnTo>
                    <a:pt x="1634141" y="609600"/>
                  </a:lnTo>
                  <a:lnTo>
                    <a:pt x="1715391" y="673100"/>
                  </a:lnTo>
                  <a:lnTo>
                    <a:pt x="1753578" y="698500"/>
                  </a:lnTo>
                  <a:lnTo>
                    <a:pt x="1789839" y="736600"/>
                  </a:lnTo>
                  <a:lnTo>
                    <a:pt x="1823951" y="774700"/>
                  </a:lnTo>
                  <a:lnTo>
                    <a:pt x="2526551" y="774700"/>
                  </a:lnTo>
                  <a:lnTo>
                    <a:pt x="2493499" y="698500"/>
                  </a:lnTo>
                  <a:lnTo>
                    <a:pt x="2478231" y="647700"/>
                  </a:lnTo>
                  <a:lnTo>
                    <a:pt x="2034694" y="647700"/>
                  </a:lnTo>
                  <a:lnTo>
                    <a:pt x="1781581" y="482600"/>
                  </a:lnTo>
                  <a:lnTo>
                    <a:pt x="1639130" y="368300"/>
                  </a:lnTo>
                  <a:lnTo>
                    <a:pt x="1593614" y="317500"/>
                  </a:lnTo>
                  <a:lnTo>
                    <a:pt x="1358292" y="317500"/>
                  </a:lnTo>
                  <a:lnTo>
                    <a:pt x="1261238" y="266700"/>
                  </a:lnTo>
                  <a:lnTo>
                    <a:pt x="1170055" y="228600"/>
                  </a:lnTo>
                  <a:lnTo>
                    <a:pt x="1041295" y="139700"/>
                  </a:lnTo>
                  <a:lnTo>
                    <a:pt x="853211" y="0"/>
                  </a:lnTo>
                  <a:close/>
                </a:path>
                <a:path w="3199130" h="2971800">
                  <a:moveTo>
                    <a:pt x="1912460" y="0"/>
                  </a:moveTo>
                  <a:lnTo>
                    <a:pt x="1727760" y="0"/>
                  </a:lnTo>
                  <a:lnTo>
                    <a:pt x="1797966" y="114300"/>
                  </a:lnTo>
                  <a:lnTo>
                    <a:pt x="1886037" y="279400"/>
                  </a:lnTo>
                  <a:lnTo>
                    <a:pt x="2034694" y="647700"/>
                  </a:lnTo>
                  <a:lnTo>
                    <a:pt x="2478231" y="647700"/>
                  </a:lnTo>
                  <a:lnTo>
                    <a:pt x="2451512" y="558800"/>
                  </a:lnTo>
                  <a:lnTo>
                    <a:pt x="2245527" y="558800"/>
                  </a:lnTo>
                  <a:lnTo>
                    <a:pt x="2211651" y="520700"/>
                  </a:lnTo>
                  <a:lnTo>
                    <a:pt x="2181913" y="469900"/>
                  </a:lnTo>
                  <a:lnTo>
                    <a:pt x="2131098" y="381000"/>
                  </a:lnTo>
                  <a:lnTo>
                    <a:pt x="2037882" y="190500"/>
                  </a:lnTo>
                  <a:lnTo>
                    <a:pt x="1912460" y="0"/>
                  </a:lnTo>
                  <a:close/>
                </a:path>
                <a:path w="3199130" h="2971800">
                  <a:moveTo>
                    <a:pt x="0" y="12700"/>
                  </a:moveTo>
                  <a:lnTo>
                    <a:pt x="0" y="190500"/>
                  </a:lnTo>
                  <a:lnTo>
                    <a:pt x="53326" y="215900"/>
                  </a:lnTo>
                  <a:lnTo>
                    <a:pt x="170685" y="292100"/>
                  </a:lnTo>
                  <a:lnTo>
                    <a:pt x="242768" y="355600"/>
                  </a:lnTo>
                  <a:lnTo>
                    <a:pt x="308433" y="419100"/>
                  </a:lnTo>
                  <a:lnTo>
                    <a:pt x="366395" y="495300"/>
                  </a:lnTo>
                  <a:lnTo>
                    <a:pt x="415374" y="584200"/>
                  </a:lnTo>
                  <a:lnTo>
                    <a:pt x="436095" y="622300"/>
                  </a:lnTo>
                  <a:lnTo>
                    <a:pt x="723322" y="622300"/>
                  </a:lnTo>
                  <a:lnTo>
                    <a:pt x="647697" y="508000"/>
                  </a:lnTo>
                  <a:lnTo>
                    <a:pt x="439439" y="114300"/>
                  </a:lnTo>
                  <a:lnTo>
                    <a:pt x="216296" y="114300"/>
                  </a:lnTo>
                  <a:lnTo>
                    <a:pt x="0" y="12700"/>
                  </a:lnTo>
                  <a:close/>
                </a:path>
                <a:path w="3199130" h="2971800">
                  <a:moveTo>
                    <a:pt x="2257326" y="0"/>
                  </a:moveTo>
                  <a:lnTo>
                    <a:pt x="1956543" y="0"/>
                  </a:lnTo>
                  <a:lnTo>
                    <a:pt x="1968080" y="12700"/>
                  </a:lnTo>
                  <a:lnTo>
                    <a:pt x="2063711" y="139700"/>
                  </a:lnTo>
                  <a:lnTo>
                    <a:pt x="2118881" y="228600"/>
                  </a:lnTo>
                  <a:lnTo>
                    <a:pt x="2166268" y="317500"/>
                  </a:lnTo>
                  <a:lnTo>
                    <a:pt x="2205086" y="406400"/>
                  </a:lnTo>
                  <a:lnTo>
                    <a:pt x="2234549" y="508000"/>
                  </a:lnTo>
                  <a:lnTo>
                    <a:pt x="2245527" y="558800"/>
                  </a:lnTo>
                  <a:lnTo>
                    <a:pt x="2451512" y="558800"/>
                  </a:lnTo>
                  <a:lnTo>
                    <a:pt x="2363721" y="266700"/>
                  </a:lnTo>
                  <a:lnTo>
                    <a:pt x="2257326" y="0"/>
                  </a:lnTo>
                  <a:close/>
                </a:path>
                <a:path w="3199130" h="2971800">
                  <a:moveTo>
                    <a:pt x="1312396" y="0"/>
                  </a:moveTo>
                  <a:lnTo>
                    <a:pt x="1181487" y="0"/>
                  </a:lnTo>
                  <a:lnTo>
                    <a:pt x="1342552" y="254000"/>
                  </a:lnTo>
                  <a:lnTo>
                    <a:pt x="1357356" y="279400"/>
                  </a:lnTo>
                  <a:lnTo>
                    <a:pt x="1358292" y="317500"/>
                  </a:lnTo>
                  <a:lnTo>
                    <a:pt x="1593614" y="317500"/>
                  </a:lnTo>
                  <a:lnTo>
                    <a:pt x="1320520" y="12700"/>
                  </a:lnTo>
                  <a:lnTo>
                    <a:pt x="1312396" y="0"/>
                  </a:lnTo>
                  <a:close/>
                </a:path>
                <a:path w="3199130" h="2971800">
                  <a:moveTo>
                    <a:pt x="378977" y="0"/>
                  </a:moveTo>
                  <a:lnTo>
                    <a:pt x="165415" y="0"/>
                  </a:lnTo>
                  <a:lnTo>
                    <a:pt x="216296" y="114300"/>
                  </a:lnTo>
                  <a:lnTo>
                    <a:pt x="439439" y="114300"/>
                  </a:lnTo>
                  <a:lnTo>
                    <a:pt x="378977" y="0"/>
                  </a:lnTo>
                  <a:close/>
                </a:path>
              </a:pathLst>
            </a:custGeom>
            <a:solidFill>
              <a:srgbClr val="000000">
                <a:alpha val="3999"/>
              </a:srgbClr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bg-BG" dirty="0"/>
            </a:p>
          </p:txBody>
        </p:sp>
      </p:grpSp>
      <p:sp>
        <p:nvSpPr>
          <p:cNvPr id="8" name="object 2">
            <a:extLst>
              <a:ext uri="{FF2B5EF4-FFF2-40B4-BE49-F238E27FC236}">
                <a16:creationId xmlns:a16="http://schemas.microsoft.com/office/drawing/2014/main" id="{0A6FCCEA-0771-3ADA-B99A-1EC339975910}"/>
              </a:ext>
            </a:extLst>
          </p:cNvPr>
          <p:cNvSpPr/>
          <p:nvPr/>
        </p:nvSpPr>
        <p:spPr>
          <a:xfrm flipV="1">
            <a:off x="609600" y="881821"/>
            <a:ext cx="4834768" cy="45719"/>
          </a:xfrm>
          <a:custGeom>
            <a:avLst/>
            <a:gdLst/>
            <a:ahLst/>
            <a:cxnLst/>
            <a:rect l="l" t="t" r="r" b="b"/>
            <a:pathLst>
              <a:path w="9136380" h="97790">
                <a:moveTo>
                  <a:pt x="0" y="97536"/>
                </a:moveTo>
                <a:lnTo>
                  <a:pt x="9136379" y="97536"/>
                </a:lnTo>
                <a:lnTo>
                  <a:pt x="9136379" y="0"/>
                </a:lnTo>
                <a:lnTo>
                  <a:pt x="0" y="0"/>
                </a:lnTo>
                <a:lnTo>
                  <a:pt x="0" y="97536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6727E2EF-62AE-59B6-6A71-09D5128CDE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293126"/>
            <a:ext cx="10515600" cy="4566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bg-BG" sz="3200" spc="-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Приоритети и тема на </a:t>
            </a:r>
            <a:r>
              <a:rPr lang="en-US" sz="3200" spc="-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Lions International 2026-2027</a:t>
            </a:r>
            <a:endParaRPr sz="3200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9CF2B28-C298-02C4-E852-A8CE7C8EFB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349" t="22263" r="21875" b="42847"/>
          <a:stretch/>
        </p:blipFill>
        <p:spPr>
          <a:xfrm>
            <a:off x="8470481" y="2053173"/>
            <a:ext cx="3690475" cy="2209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2D4EC90-ADE2-8C4B-4F8B-D6139A6458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3328" y="4669662"/>
            <a:ext cx="6037628" cy="198935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854F362-19FF-AD8C-1E03-0FFB1936AEB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625" t="24008" r="23750" b="28881"/>
          <a:stretch/>
        </p:blipFill>
        <p:spPr>
          <a:xfrm>
            <a:off x="76446" y="2667000"/>
            <a:ext cx="5997913" cy="348373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B5FC9B2-12CB-F990-D2D0-15ECFF159506}"/>
              </a:ext>
            </a:extLst>
          </p:cNvPr>
          <p:cNvSpPr txBox="1"/>
          <p:nvPr/>
        </p:nvSpPr>
        <p:spPr>
          <a:xfrm>
            <a:off x="680156" y="1399127"/>
            <a:ext cx="68636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0" u="none" strike="noStrike" baseline="0" dirty="0">
                <a:solidFill>
                  <a:srgbClr val="FFFFFF"/>
                </a:solidFill>
                <a:latin typeface="Venis-Bold"/>
              </a:rPr>
              <a:t>ROOTED IN SERVICE</a:t>
            </a:r>
            <a:endParaRPr lang="bg-BG" sz="24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9947CCF-5C63-B54C-8855-91ED5DCB12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962" y="927699"/>
            <a:ext cx="2884315" cy="288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10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2F828B4-8EDD-7D6C-ACD1-B5275E6FE5EA}"/>
              </a:ext>
            </a:extLst>
          </p:cNvPr>
          <p:cNvGrpSpPr>
            <a:grpSpLocks/>
          </p:cNvGrpSpPr>
          <p:nvPr/>
        </p:nvGrpSpPr>
        <p:grpSpPr>
          <a:xfrm>
            <a:off x="-131793" y="0"/>
            <a:ext cx="12325348" cy="6865616"/>
            <a:chOff x="-1157180" y="2743199"/>
            <a:chExt cx="9682801" cy="6858001"/>
          </a:xfrm>
        </p:grpSpPr>
        <p:sp>
          <p:nvSpPr>
            <p:cNvPr id="5" name="Graphic 84">
              <a:extLst>
                <a:ext uri="{FF2B5EF4-FFF2-40B4-BE49-F238E27FC236}">
                  <a16:creationId xmlns:a16="http://schemas.microsoft.com/office/drawing/2014/main" id="{9AC8F816-18DA-AE99-3942-BDDA978FABD2}"/>
                </a:ext>
              </a:extLst>
            </p:cNvPr>
            <p:cNvSpPr/>
            <p:nvPr/>
          </p:nvSpPr>
          <p:spPr>
            <a:xfrm>
              <a:off x="-1157180" y="2743200"/>
              <a:ext cx="9682801" cy="6858000"/>
            </a:xfrm>
            <a:custGeom>
              <a:avLst/>
              <a:gdLst/>
              <a:ahLst/>
              <a:cxnLst/>
              <a:rect l="l" t="t" r="r" b="b"/>
              <a:pathLst>
                <a:path w="3514725" h="3200400">
                  <a:moveTo>
                    <a:pt x="3514725" y="0"/>
                  </a:moveTo>
                  <a:lnTo>
                    <a:pt x="0" y="0"/>
                  </a:lnTo>
                  <a:lnTo>
                    <a:pt x="0" y="3200400"/>
                  </a:lnTo>
                  <a:lnTo>
                    <a:pt x="3514725" y="3200400"/>
                  </a:lnTo>
                  <a:lnTo>
                    <a:pt x="3514725" y="0"/>
                  </a:lnTo>
                  <a:close/>
                </a:path>
              </a:pathLst>
            </a:custGeom>
            <a:solidFill>
              <a:srgbClr val="8A9775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bg-BG"/>
            </a:p>
          </p:txBody>
        </p:sp>
        <p:sp>
          <p:nvSpPr>
            <p:cNvPr id="6" name="Graphic 89">
              <a:extLst>
                <a:ext uri="{FF2B5EF4-FFF2-40B4-BE49-F238E27FC236}">
                  <a16:creationId xmlns:a16="http://schemas.microsoft.com/office/drawing/2014/main" id="{60AA0E4C-7010-50AE-1239-5EA91BB8A7AE}"/>
                </a:ext>
              </a:extLst>
            </p:cNvPr>
            <p:cNvSpPr/>
            <p:nvPr/>
          </p:nvSpPr>
          <p:spPr>
            <a:xfrm>
              <a:off x="-1147377" y="2743199"/>
              <a:ext cx="9672998" cy="6850392"/>
            </a:xfrm>
            <a:custGeom>
              <a:avLst/>
              <a:gdLst/>
              <a:ahLst/>
              <a:cxnLst/>
              <a:rect l="l" t="t" r="r" b="b"/>
              <a:pathLst>
                <a:path w="3199130" h="2971800">
                  <a:moveTo>
                    <a:pt x="1947026" y="2451100"/>
                  </a:moveTo>
                  <a:lnTo>
                    <a:pt x="1262945" y="2451100"/>
                  </a:lnTo>
                  <a:lnTo>
                    <a:pt x="1393533" y="2476500"/>
                  </a:lnTo>
                  <a:lnTo>
                    <a:pt x="1667291" y="2578100"/>
                  </a:lnTo>
                  <a:lnTo>
                    <a:pt x="1804583" y="2654300"/>
                  </a:lnTo>
                  <a:lnTo>
                    <a:pt x="1938232" y="2730500"/>
                  </a:lnTo>
                  <a:lnTo>
                    <a:pt x="2065298" y="2819400"/>
                  </a:lnTo>
                  <a:lnTo>
                    <a:pt x="2182844" y="2921000"/>
                  </a:lnTo>
                  <a:lnTo>
                    <a:pt x="2240732" y="2971800"/>
                  </a:lnTo>
                  <a:lnTo>
                    <a:pt x="3199130" y="2971800"/>
                  </a:lnTo>
                  <a:lnTo>
                    <a:pt x="3199130" y="2959100"/>
                  </a:lnTo>
                  <a:lnTo>
                    <a:pt x="2842872" y="2959100"/>
                  </a:lnTo>
                  <a:lnTo>
                    <a:pt x="2793218" y="2908300"/>
                  </a:lnTo>
                  <a:lnTo>
                    <a:pt x="2526629" y="2908300"/>
                  </a:lnTo>
                  <a:lnTo>
                    <a:pt x="1947026" y="2451100"/>
                  </a:lnTo>
                  <a:close/>
                </a:path>
                <a:path w="3199130" h="2971800">
                  <a:moveTo>
                    <a:pt x="1661186" y="1168400"/>
                  </a:moveTo>
                  <a:lnTo>
                    <a:pt x="1643356" y="1168400"/>
                  </a:lnTo>
                  <a:lnTo>
                    <a:pt x="1630872" y="1181100"/>
                  </a:lnTo>
                  <a:lnTo>
                    <a:pt x="1767544" y="1333500"/>
                  </a:lnTo>
                  <a:lnTo>
                    <a:pt x="2173485" y="1854200"/>
                  </a:lnTo>
                  <a:lnTo>
                    <a:pt x="2271626" y="1968500"/>
                  </a:lnTo>
                  <a:lnTo>
                    <a:pt x="2508135" y="2171700"/>
                  </a:lnTo>
                  <a:lnTo>
                    <a:pt x="2578933" y="2260600"/>
                  </a:lnTo>
                  <a:lnTo>
                    <a:pt x="2641101" y="2336800"/>
                  </a:lnTo>
                  <a:lnTo>
                    <a:pt x="2695136" y="2425700"/>
                  </a:lnTo>
                  <a:lnTo>
                    <a:pt x="2740946" y="2514600"/>
                  </a:lnTo>
                  <a:lnTo>
                    <a:pt x="2778441" y="2603500"/>
                  </a:lnTo>
                  <a:lnTo>
                    <a:pt x="2807530" y="2705100"/>
                  </a:lnTo>
                  <a:lnTo>
                    <a:pt x="2828120" y="2806700"/>
                  </a:lnTo>
                  <a:lnTo>
                    <a:pt x="2840121" y="2908300"/>
                  </a:lnTo>
                  <a:lnTo>
                    <a:pt x="2842872" y="2959100"/>
                  </a:lnTo>
                  <a:lnTo>
                    <a:pt x="3199130" y="2959100"/>
                  </a:lnTo>
                  <a:lnTo>
                    <a:pt x="3199130" y="2794000"/>
                  </a:lnTo>
                  <a:lnTo>
                    <a:pt x="3106752" y="2794000"/>
                  </a:lnTo>
                  <a:lnTo>
                    <a:pt x="3141134" y="2476500"/>
                  </a:lnTo>
                  <a:lnTo>
                    <a:pt x="3147479" y="2324100"/>
                  </a:lnTo>
                  <a:lnTo>
                    <a:pt x="3143760" y="2222500"/>
                  </a:lnTo>
                  <a:lnTo>
                    <a:pt x="2781632" y="2222500"/>
                  </a:lnTo>
                  <a:lnTo>
                    <a:pt x="2758198" y="2184400"/>
                  </a:lnTo>
                  <a:lnTo>
                    <a:pt x="2731729" y="2133600"/>
                  </a:lnTo>
                  <a:lnTo>
                    <a:pt x="2671449" y="2070100"/>
                  </a:lnTo>
                  <a:lnTo>
                    <a:pt x="2429715" y="1841500"/>
                  </a:lnTo>
                  <a:lnTo>
                    <a:pt x="2087368" y="1473200"/>
                  </a:lnTo>
                  <a:lnTo>
                    <a:pt x="1972775" y="1371600"/>
                  </a:lnTo>
                  <a:lnTo>
                    <a:pt x="1855127" y="1270000"/>
                  </a:lnTo>
                  <a:lnTo>
                    <a:pt x="1775672" y="1219200"/>
                  </a:lnTo>
                  <a:lnTo>
                    <a:pt x="1661186" y="1168400"/>
                  </a:lnTo>
                  <a:close/>
                </a:path>
                <a:path w="3199130" h="2971800">
                  <a:moveTo>
                    <a:pt x="2074296" y="2235200"/>
                  </a:moveTo>
                  <a:lnTo>
                    <a:pt x="549847" y="2235200"/>
                  </a:lnTo>
                  <a:lnTo>
                    <a:pt x="708116" y="2247900"/>
                  </a:lnTo>
                  <a:lnTo>
                    <a:pt x="892748" y="2298700"/>
                  </a:lnTo>
                  <a:lnTo>
                    <a:pt x="379199" y="2476500"/>
                  </a:lnTo>
                  <a:lnTo>
                    <a:pt x="149210" y="2527300"/>
                  </a:lnTo>
                  <a:lnTo>
                    <a:pt x="53592" y="2565400"/>
                  </a:lnTo>
                  <a:lnTo>
                    <a:pt x="30374" y="2578100"/>
                  </a:lnTo>
                  <a:lnTo>
                    <a:pt x="32006" y="2590800"/>
                  </a:lnTo>
                  <a:lnTo>
                    <a:pt x="365711" y="2590800"/>
                  </a:lnTo>
                  <a:lnTo>
                    <a:pt x="366973" y="2616200"/>
                  </a:lnTo>
                  <a:lnTo>
                    <a:pt x="297488" y="2679700"/>
                  </a:lnTo>
                  <a:lnTo>
                    <a:pt x="257143" y="2705100"/>
                  </a:lnTo>
                  <a:lnTo>
                    <a:pt x="172984" y="2743200"/>
                  </a:lnTo>
                  <a:lnTo>
                    <a:pt x="84943" y="2768600"/>
                  </a:lnTo>
                  <a:lnTo>
                    <a:pt x="0" y="2781300"/>
                  </a:lnTo>
                  <a:lnTo>
                    <a:pt x="0" y="2946400"/>
                  </a:lnTo>
                  <a:lnTo>
                    <a:pt x="52792" y="2933700"/>
                  </a:lnTo>
                  <a:lnTo>
                    <a:pt x="197137" y="2908300"/>
                  </a:lnTo>
                  <a:lnTo>
                    <a:pt x="243207" y="2908300"/>
                  </a:lnTo>
                  <a:lnTo>
                    <a:pt x="330351" y="2870200"/>
                  </a:lnTo>
                  <a:lnTo>
                    <a:pt x="414331" y="2832100"/>
                  </a:lnTo>
                  <a:lnTo>
                    <a:pt x="775853" y="2578100"/>
                  </a:lnTo>
                  <a:lnTo>
                    <a:pt x="857611" y="2527300"/>
                  </a:lnTo>
                  <a:lnTo>
                    <a:pt x="941725" y="2489200"/>
                  </a:lnTo>
                  <a:lnTo>
                    <a:pt x="1029045" y="2463800"/>
                  </a:lnTo>
                  <a:lnTo>
                    <a:pt x="1101955" y="2451100"/>
                  </a:lnTo>
                  <a:lnTo>
                    <a:pt x="2357231" y="2451100"/>
                  </a:lnTo>
                  <a:lnTo>
                    <a:pt x="2137589" y="2298700"/>
                  </a:lnTo>
                  <a:lnTo>
                    <a:pt x="2074296" y="2235200"/>
                  </a:lnTo>
                  <a:close/>
                </a:path>
                <a:path w="3199130" h="2971800">
                  <a:moveTo>
                    <a:pt x="2357231" y="2451100"/>
                  </a:moveTo>
                  <a:lnTo>
                    <a:pt x="1947026" y="2451100"/>
                  </a:lnTo>
                  <a:lnTo>
                    <a:pt x="2078343" y="2501900"/>
                  </a:lnTo>
                  <a:lnTo>
                    <a:pt x="2166944" y="2540000"/>
                  </a:lnTo>
                  <a:lnTo>
                    <a:pt x="2252897" y="2590800"/>
                  </a:lnTo>
                  <a:lnTo>
                    <a:pt x="2333207" y="2641600"/>
                  </a:lnTo>
                  <a:lnTo>
                    <a:pt x="2404881" y="2717800"/>
                  </a:lnTo>
                  <a:lnTo>
                    <a:pt x="2436543" y="2743200"/>
                  </a:lnTo>
                  <a:lnTo>
                    <a:pt x="2464923" y="2781300"/>
                  </a:lnTo>
                  <a:lnTo>
                    <a:pt x="2489647" y="2832100"/>
                  </a:lnTo>
                  <a:lnTo>
                    <a:pt x="2510340" y="2870200"/>
                  </a:lnTo>
                  <a:lnTo>
                    <a:pt x="2526629" y="2908300"/>
                  </a:lnTo>
                  <a:lnTo>
                    <a:pt x="2793218" y="2908300"/>
                  </a:lnTo>
                  <a:lnTo>
                    <a:pt x="2780804" y="2895600"/>
                  </a:lnTo>
                  <a:lnTo>
                    <a:pt x="2643940" y="2692400"/>
                  </a:lnTo>
                  <a:lnTo>
                    <a:pt x="2578832" y="2616200"/>
                  </a:lnTo>
                  <a:lnTo>
                    <a:pt x="2503660" y="2552700"/>
                  </a:lnTo>
                  <a:lnTo>
                    <a:pt x="2357231" y="2451100"/>
                  </a:lnTo>
                  <a:close/>
                </a:path>
                <a:path w="3199130" h="2971800">
                  <a:moveTo>
                    <a:pt x="3199130" y="2603500"/>
                  </a:moveTo>
                  <a:lnTo>
                    <a:pt x="3190260" y="2641600"/>
                  </a:lnTo>
                  <a:lnTo>
                    <a:pt x="3175002" y="2679700"/>
                  </a:lnTo>
                  <a:lnTo>
                    <a:pt x="3156153" y="2717800"/>
                  </a:lnTo>
                  <a:lnTo>
                    <a:pt x="3133480" y="2755900"/>
                  </a:lnTo>
                  <a:lnTo>
                    <a:pt x="3106752" y="2794000"/>
                  </a:lnTo>
                  <a:lnTo>
                    <a:pt x="3199130" y="2794000"/>
                  </a:lnTo>
                  <a:lnTo>
                    <a:pt x="3199130" y="2603500"/>
                  </a:lnTo>
                  <a:close/>
                </a:path>
                <a:path w="3199130" h="2971800">
                  <a:moveTo>
                    <a:pt x="797" y="1981200"/>
                  </a:moveTo>
                  <a:lnTo>
                    <a:pt x="0" y="1981200"/>
                  </a:lnTo>
                  <a:lnTo>
                    <a:pt x="0" y="2311400"/>
                  </a:lnTo>
                  <a:lnTo>
                    <a:pt x="160647" y="2273300"/>
                  </a:lnTo>
                  <a:lnTo>
                    <a:pt x="350260" y="2247900"/>
                  </a:lnTo>
                  <a:lnTo>
                    <a:pt x="549847" y="2235200"/>
                  </a:lnTo>
                  <a:lnTo>
                    <a:pt x="2074296" y="2235200"/>
                  </a:lnTo>
                  <a:lnTo>
                    <a:pt x="2061638" y="2222500"/>
                  </a:lnTo>
                  <a:lnTo>
                    <a:pt x="2025855" y="2197100"/>
                  </a:lnTo>
                  <a:lnTo>
                    <a:pt x="1994579" y="2159000"/>
                  </a:lnTo>
                  <a:lnTo>
                    <a:pt x="1701053" y="2159000"/>
                  </a:lnTo>
                  <a:lnTo>
                    <a:pt x="1178186" y="2006600"/>
                  </a:lnTo>
                  <a:lnTo>
                    <a:pt x="194405" y="2006600"/>
                  </a:lnTo>
                  <a:lnTo>
                    <a:pt x="797" y="1981200"/>
                  </a:lnTo>
                  <a:close/>
                </a:path>
                <a:path w="3199130" h="2971800">
                  <a:moveTo>
                    <a:pt x="945593" y="571500"/>
                  </a:moveTo>
                  <a:lnTo>
                    <a:pt x="1041897" y="685800"/>
                  </a:lnTo>
                  <a:lnTo>
                    <a:pt x="1109778" y="749300"/>
                  </a:lnTo>
                  <a:lnTo>
                    <a:pt x="1184342" y="812800"/>
                  </a:lnTo>
                  <a:lnTo>
                    <a:pt x="1225134" y="838200"/>
                  </a:lnTo>
                  <a:lnTo>
                    <a:pt x="1268799" y="850900"/>
                  </a:lnTo>
                  <a:lnTo>
                    <a:pt x="1315740" y="863600"/>
                  </a:lnTo>
                  <a:lnTo>
                    <a:pt x="1462384" y="901700"/>
                  </a:lnTo>
                  <a:lnTo>
                    <a:pt x="1844540" y="952500"/>
                  </a:lnTo>
                  <a:lnTo>
                    <a:pt x="1987093" y="990600"/>
                  </a:lnTo>
                  <a:lnTo>
                    <a:pt x="2081913" y="1028700"/>
                  </a:lnTo>
                  <a:lnTo>
                    <a:pt x="2161239" y="1066800"/>
                  </a:lnTo>
                  <a:lnTo>
                    <a:pt x="2237597" y="1117600"/>
                  </a:lnTo>
                  <a:lnTo>
                    <a:pt x="2310598" y="1168400"/>
                  </a:lnTo>
                  <a:lnTo>
                    <a:pt x="2412956" y="1270000"/>
                  </a:lnTo>
                  <a:lnTo>
                    <a:pt x="2505580" y="1384300"/>
                  </a:lnTo>
                  <a:lnTo>
                    <a:pt x="2587158" y="1511300"/>
                  </a:lnTo>
                  <a:lnTo>
                    <a:pt x="2656382" y="1638300"/>
                  </a:lnTo>
                  <a:lnTo>
                    <a:pt x="2711941" y="1778000"/>
                  </a:lnTo>
                  <a:lnTo>
                    <a:pt x="2752525" y="1905000"/>
                  </a:lnTo>
                  <a:lnTo>
                    <a:pt x="2776826" y="2044700"/>
                  </a:lnTo>
                  <a:lnTo>
                    <a:pt x="2783333" y="2133600"/>
                  </a:lnTo>
                  <a:lnTo>
                    <a:pt x="2781632" y="2222500"/>
                  </a:lnTo>
                  <a:lnTo>
                    <a:pt x="3143760" y="2222500"/>
                  </a:lnTo>
                  <a:lnTo>
                    <a:pt x="3141436" y="2159000"/>
                  </a:lnTo>
                  <a:lnTo>
                    <a:pt x="3125395" y="2070100"/>
                  </a:lnTo>
                  <a:lnTo>
                    <a:pt x="3058950" y="1816100"/>
                  </a:lnTo>
                  <a:lnTo>
                    <a:pt x="3040454" y="1714500"/>
                  </a:lnTo>
                  <a:lnTo>
                    <a:pt x="3036483" y="1663700"/>
                  </a:lnTo>
                  <a:lnTo>
                    <a:pt x="3199130" y="1663700"/>
                  </a:lnTo>
                  <a:lnTo>
                    <a:pt x="3199130" y="1346200"/>
                  </a:lnTo>
                  <a:lnTo>
                    <a:pt x="2913141" y="1346200"/>
                  </a:lnTo>
                  <a:lnTo>
                    <a:pt x="2694901" y="1054100"/>
                  </a:lnTo>
                  <a:lnTo>
                    <a:pt x="2579690" y="876300"/>
                  </a:lnTo>
                  <a:lnTo>
                    <a:pt x="2532059" y="787400"/>
                  </a:lnTo>
                  <a:lnTo>
                    <a:pt x="2526551" y="774700"/>
                  </a:lnTo>
                  <a:lnTo>
                    <a:pt x="1722503" y="774700"/>
                  </a:lnTo>
                  <a:lnTo>
                    <a:pt x="1573332" y="749300"/>
                  </a:lnTo>
                  <a:lnTo>
                    <a:pt x="945593" y="571500"/>
                  </a:lnTo>
                  <a:close/>
                </a:path>
                <a:path w="3199130" h="2971800">
                  <a:moveTo>
                    <a:pt x="3199130" y="1663700"/>
                  </a:moveTo>
                  <a:lnTo>
                    <a:pt x="3036483" y="1663700"/>
                  </a:lnTo>
                  <a:lnTo>
                    <a:pt x="3146313" y="1930400"/>
                  </a:lnTo>
                  <a:lnTo>
                    <a:pt x="3187591" y="2108200"/>
                  </a:lnTo>
                  <a:lnTo>
                    <a:pt x="3199130" y="2171700"/>
                  </a:lnTo>
                  <a:lnTo>
                    <a:pt x="3199130" y="1663700"/>
                  </a:lnTo>
                  <a:close/>
                </a:path>
                <a:path w="3199130" h="2971800">
                  <a:moveTo>
                    <a:pt x="790394" y="1485900"/>
                  </a:moveTo>
                  <a:lnTo>
                    <a:pt x="768749" y="1485900"/>
                  </a:lnTo>
                  <a:lnTo>
                    <a:pt x="752426" y="1498600"/>
                  </a:lnTo>
                  <a:lnTo>
                    <a:pt x="868397" y="1600200"/>
                  </a:lnTo>
                  <a:lnTo>
                    <a:pt x="991443" y="1689100"/>
                  </a:lnTo>
                  <a:lnTo>
                    <a:pt x="1165123" y="1790700"/>
                  </a:lnTo>
                  <a:lnTo>
                    <a:pt x="1255549" y="1841500"/>
                  </a:lnTo>
                  <a:lnTo>
                    <a:pt x="1443945" y="1905000"/>
                  </a:lnTo>
                  <a:lnTo>
                    <a:pt x="1489102" y="1943100"/>
                  </a:lnTo>
                  <a:lnTo>
                    <a:pt x="1525460" y="1968500"/>
                  </a:lnTo>
                  <a:lnTo>
                    <a:pt x="1701053" y="2159000"/>
                  </a:lnTo>
                  <a:lnTo>
                    <a:pt x="1994579" y="2159000"/>
                  </a:lnTo>
                  <a:lnTo>
                    <a:pt x="1963303" y="2120900"/>
                  </a:lnTo>
                  <a:lnTo>
                    <a:pt x="1878416" y="1993900"/>
                  </a:lnTo>
                  <a:lnTo>
                    <a:pt x="1731469" y="1752600"/>
                  </a:lnTo>
                  <a:lnTo>
                    <a:pt x="1437350" y="1752600"/>
                  </a:lnTo>
                  <a:lnTo>
                    <a:pt x="970939" y="1549400"/>
                  </a:lnTo>
                  <a:lnTo>
                    <a:pt x="790394" y="1485900"/>
                  </a:lnTo>
                  <a:close/>
                </a:path>
                <a:path w="3199130" h="2971800">
                  <a:moveTo>
                    <a:pt x="0" y="1511300"/>
                  </a:moveTo>
                  <a:lnTo>
                    <a:pt x="0" y="1701800"/>
                  </a:lnTo>
                  <a:lnTo>
                    <a:pt x="158955" y="1803400"/>
                  </a:lnTo>
                  <a:lnTo>
                    <a:pt x="275396" y="1892300"/>
                  </a:lnTo>
                  <a:lnTo>
                    <a:pt x="348401" y="1955800"/>
                  </a:lnTo>
                  <a:lnTo>
                    <a:pt x="383301" y="1993900"/>
                  </a:lnTo>
                  <a:lnTo>
                    <a:pt x="289853" y="2006600"/>
                  </a:lnTo>
                  <a:lnTo>
                    <a:pt x="1178186" y="2006600"/>
                  </a:lnTo>
                  <a:lnTo>
                    <a:pt x="1047470" y="1968500"/>
                  </a:lnTo>
                  <a:lnTo>
                    <a:pt x="869838" y="1905000"/>
                  </a:lnTo>
                  <a:lnTo>
                    <a:pt x="741338" y="1841500"/>
                  </a:lnTo>
                  <a:lnTo>
                    <a:pt x="617733" y="1765300"/>
                  </a:lnTo>
                  <a:lnTo>
                    <a:pt x="499782" y="1676400"/>
                  </a:lnTo>
                  <a:lnTo>
                    <a:pt x="424665" y="1600200"/>
                  </a:lnTo>
                  <a:lnTo>
                    <a:pt x="356579" y="1524000"/>
                  </a:lnTo>
                  <a:lnTo>
                    <a:pt x="14264" y="1524000"/>
                  </a:lnTo>
                  <a:lnTo>
                    <a:pt x="0" y="1511300"/>
                  </a:lnTo>
                  <a:close/>
                </a:path>
                <a:path w="3199130" h="2971800">
                  <a:moveTo>
                    <a:pt x="321541" y="1066800"/>
                  </a:moveTo>
                  <a:lnTo>
                    <a:pt x="313247" y="1104900"/>
                  </a:lnTo>
                  <a:lnTo>
                    <a:pt x="362794" y="1130300"/>
                  </a:lnTo>
                  <a:lnTo>
                    <a:pt x="453947" y="1193800"/>
                  </a:lnTo>
                  <a:lnTo>
                    <a:pt x="500636" y="1219200"/>
                  </a:lnTo>
                  <a:lnTo>
                    <a:pt x="587706" y="1257300"/>
                  </a:lnTo>
                  <a:lnTo>
                    <a:pt x="677592" y="1282700"/>
                  </a:lnTo>
                  <a:lnTo>
                    <a:pt x="951920" y="1333500"/>
                  </a:lnTo>
                  <a:lnTo>
                    <a:pt x="1040843" y="1358900"/>
                  </a:lnTo>
                  <a:lnTo>
                    <a:pt x="1126467" y="1397000"/>
                  </a:lnTo>
                  <a:lnTo>
                    <a:pt x="1167659" y="1422400"/>
                  </a:lnTo>
                  <a:lnTo>
                    <a:pt x="1207569" y="1447800"/>
                  </a:lnTo>
                  <a:lnTo>
                    <a:pt x="1265544" y="1498600"/>
                  </a:lnTo>
                  <a:lnTo>
                    <a:pt x="1349048" y="1600200"/>
                  </a:lnTo>
                  <a:lnTo>
                    <a:pt x="1388241" y="1651000"/>
                  </a:lnTo>
                  <a:lnTo>
                    <a:pt x="1419258" y="1689100"/>
                  </a:lnTo>
                  <a:lnTo>
                    <a:pt x="1437245" y="1727200"/>
                  </a:lnTo>
                  <a:lnTo>
                    <a:pt x="1437350" y="1752600"/>
                  </a:lnTo>
                  <a:lnTo>
                    <a:pt x="1731469" y="1752600"/>
                  </a:lnTo>
                  <a:lnTo>
                    <a:pt x="1623192" y="1574800"/>
                  </a:lnTo>
                  <a:lnTo>
                    <a:pt x="1565358" y="1485900"/>
                  </a:lnTo>
                  <a:lnTo>
                    <a:pt x="1465795" y="1371600"/>
                  </a:lnTo>
                  <a:lnTo>
                    <a:pt x="1266118" y="1193800"/>
                  </a:lnTo>
                  <a:lnTo>
                    <a:pt x="928004" y="1193800"/>
                  </a:lnTo>
                  <a:lnTo>
                    <a:pt x="321541" y="1066800"/>
                  </a:lnTo>
                  <a:close/>
                </a:path>
                <a:path w="3199130" h="2971800">
                  <a:moveTo>
                    <a:pt x="0" y="1028700"/>
                  </a:moveTo>
                  <a:lnTo>
                    <a:pt x="0" y="1460500"/>
                  </a:lnTo>
                  <a:lnTo>
                    <a:pt x="5429" y="1473200"/>
                  </a:lnTo>
                  <a:lnTo>
                    <a:pt x="16490" y="1498600"/>
                  </a:lnTo>
                  <a:lnTo>
                    <a:pt x="14264" y="1524000"/>
                  </a:lnTo>
                  <a:lnTo>
                    <a:pt x="356579" y="1524000"/>
                  </a:lnTo>
                  <a:lnTo>
                    <a:pt x="268908" y="1409700"/>
                  </a:lnTo>
                  <a:lnTo>
                    <a:pt x="109101" y="1168400"/>
                  </a:lnTo>
                  <a:lnTo>
                    <a:pt x="49615" y="1079500"/>
                  </a:lnTo>
                  <a:lnTo>
                    <a:pt x="0" y="1028700"/>
                  </a:lnTo>
                  <a:close/>
                </a:path>
                <a:path w="3199130" h="2971800">
                  <a:moveTo>
                    <a:pt x="3048051" y="0"/>
                  </a:moveTo>
                  <a:lnTo>
                    <a:pt x="2565448" y="0"/>
                  </a:lnTo>
                  <a:lnTo>
                    <a:pt x="2576913" y="25400"/>
                  </a:lnTo>
                  <a:lnTo>
                    <a:pt x="2647198" y="152400"/>
                  </a:lnTo>
                  <a:lnTo>
                    <a:pt x="2701347" y="292100"/>
                  </a:lnTo>
                  <a:lnTo>
                    <a:pt x="2783332" y="584200"/>
                  </a:lnTo>
                  <a:lnTo>
                    <a:pt x="2886808" y="1155700"/>
                  </a:lnTo>
                  <a:lnTo>
                    <a:pt x="2913141" y="1346200"/>
                  </a:lnTo>
                  <a:lnTo>
                    <a:pt x="3199130" y="1346200"/>
                  </a:lnTo>
                  <a:lnTo>
                    <a:pt x="3199130" y="1320800"/>
                  </a:lnTo>
                  <a:lnTo>
                    <a:pt x="3036470" y="457200"/>
                  </a:lnTo>
                  <a:lnTo>
                    <a:pt x="3195046" y="457200"/>
                  </a:lnTo>
                  <a:lnTo>
                    <a:pt x="3048051" y="0"/>
                  </a:lnTo>
                  <a:close/>
                </a:path>
                <a:path w="3199130" h="2971800">
                  <a:moveTo>
                    <a:pt x="0" y="482600"/>
                  </a:moveTo>
                  <a:lnTo>
                    <a:pt x="0" y="622300"/>
                  </a:lnTo>
                  <a:lnTo>
                    <a:pt x="35729" y="647700"/>
                  </a:lnTo>
                  <a:lnTo>
                    <a:pt x="562777" y="889000"/>
                  </a:lnTo>
                  <a:lnTo>
                    <a:pt x="686404" y="952500"/>
                  </a:lnTo>
                  <a:lnTo>
                    <a:pt x="763238" y="1016000"/>
                  </a:lnTo>
                  <a:lnTo>
                    <a:pt x="834360" y="1079500"/>
                  </a:lnTo>
                  <a:lnTo>
                    <a:pt x="898706" y="1143000"/>
                  </a:lnTo>
                  <a:lnTo>
                    <a:pt x="928004" y="1193800"/>
                  </a:lnTo>
                  <a:lnTo>
                    <a:pt x="1266118" y="1193800"/>
                  </a:lnTo>
                  <a:lnTo>
                    <a:pt x="980865" y="939800"/>
                  </a:lnTo>
                  <a:lnTo>
                    <a:pt x="875794" y="825500"/>
                  </a:lnTo>
                  <a:lnTo>
                    <a:pt x="782141" y="711200"/>
                  </a:lnTo>
                  <a:lnTo>
                    <a:pt x="723322" y="622300"/>
                  </a:lnTo>
                  <a:lnTo>
                    <a:pt x="436095" y="622300"/>
                  </a:lnTo>
                  <a:lnTo>
                    <a:pt x="293340" y="596900"/>
                  </a:lnTo>
                  <a:lnTo>
                    <a:pt x="106082" y="533400"/>
                  </a:lnTo>
                  <a:lnTo>
                    <a:pt x="0" y="482600"/>
                  </a:lnTo>
                  <a:close/>
                </a:path>
                <a:path w="3199130" h="2971800">
                  <a:moveTo>
                    <a:pt x="3195046" y="457200"/>
                  </a:moveTo>
                  <a:lnTo>
                    <a:pt x="3036470" y="457200"/>
                  </a:lnTo>
                  <a:lnTo>
                    <a:pt x="3128749" y="660400"/>
                  </a:lnTo>
                  <a:lnTo>
                    <a:pt x="3197882" y="952500"/>
                  </a:lnTo>
                  <a:lnTo>
                    <a:pt x="3199130" y="965200"/>
                  </a:lnTo>
                  <a:lnTo>
                    <a:pt x="3199130" y="469900"/>
                  </a:lnTo>
                  <a:lnTo>
                    <a:pt x="3195046" y="457200"/>
                  </a:lnTo>
                  <a:close/>
                </a:path>
                <a:path w="3199130" h="2971800">
                  <a:moveTo>
                    <a:pt x="853211" y="0"/>
                  </a:moveTo>
                  <a:lnTo>
                    <a:pt x="700300" y="0"/>
                  </a:lnTo>
                  <a:lnTo>
                    <a:pt x="711036" y="25400"/>
                  </a:lnTo>
                  <a:lnTo>
                    <a:pt x="777504" y="101600"/>
                  </a:lnTo>
                  <a:lnTo>
                    <a:pt x="849186" y="165100"/>
                  </a:lnTo>
                  <a:lnTo>
                    <a:pt x="966176" y="254000"/>
                  </a:lnTo>
                  <a:lnTo>
                    <a:pt x="1094109" y="342900"/>
                  </a:lnTo>
                  <a:lnTo>
                    <a:pt x="1277052" y="444500"/>
                  </a:lnTo>
                  <a:lnTo>
                    <a:pt x="1547886" y="571500"/>
                  </a:lnTo>
                  <a:lnTo>
                    <a:pt x="1634141" y="609600"/>
                  </a:lnTo>
                  <a:lnTo>
                    <a:pt x="1715391" y="673100"/>
                  </a:lnTo>
                  <a:lnTo>
                    <a:pt x="1753578" y="698500"/>
                  </a:lnTo>
                  <a:lnTo>
                    <a:pt x="1789839" y="736600"/>
                  </a:lnTo>
                  <a:lnTo>
                    <a:pt x="1823951" y="774700"/>
                  </a:lnTo>
                  <a:lnTo>
                    <a:pt x="2526551" y="774700"/>
                  </a:lnTo>
                  <a:lnTo>
                    <a:pt x="2493499" y="698500"/>
                  </a:lnTo>
                  <a:lnTo>
                    <a:pt x="2478231" y="647700"/>
                  </a:lnTo>
                  <a:lnTo>
                    <a:pt x="2034694" y="647700"/>
                  </a:lnTo>
                  <a:lnTo>
                    <a:pt x="1781581" y="482600"/>
                  </a:lnTo>
                  <a:lnTo>
                    <a:pt x="1639130" y="368300"/>
                  </a:lnTo>
                  <a:lnTo>
                    <a:pt x="1593614" y="317500"/>
                  </a:lnTo>
                  <a:lnTo>
                    <a:pt x="1358292" y="317500"/>
                  </a:lnTo>
                  <a:lnTo>
                    <a:pt x="1261238" y="266700"/>
                  </a:lnTo>
                  <a:lnTo>
                    <a:pt x="1170055" y="228600"/>
                  </a:lnTo>
                  <a:lnTo>
                    <a:pt x="1041295" y="139700"/>
                  </a:lnTo>
                  <a:lnTo>
                    <a:pt x="853211" y="0"/>
                  </a:lnTo>
                  <a:close/>
                </a:path>
                <a:path w="3199130" h="2971800">
                  <a:moveTo>
                    <a:pt x="1912460" y="0"/>
                  </a:moveTo>
                  <a:lnTo>
                    <a:pt x="1727760" y="0"/>
                  </a:lnTo>
                  <a:lnTo>
                    <a:pt x="1797966" y="114300"/>
                  </a:lnTo>
                  <a:lnTo>
                    <a:pt x="1886037" y="279400"/>
                  </a:lnTo>
                  <a:lnTo>
                    <a:pt x="2034694" y="647700"/>
                  </a:lnTo>
                  <a:lnTo>
                    <a:pt x="2478231" y="647700"/>
                  </a:lnTo>
                  <a:lnTo>
                    <a:pt x="2451512" y="558800"/>
                  </a:lnTo>
                  <a:lnTo>
                    <a:pt x="2245527" y="558800"/>
                  </a:lnTo>
                  <a:lnTo>
                    <a:pt x="2211651" y="520700"/>
                  </a:lnTo>
                  <a:lnTo>
                    <a:pt x="2181913" y="469900"/>
                  </a:lnTo>
                  <a:lnTo>
                    <a:pt x="2131098" y="381000"/>
                  </a:lnTo>
                  <a:lnTo>
                    <a:pt x="2037882" y="190500"/>
                  </a:lnTo>
                  <a:lnTo>
                    <a:pt x="1912460" y="0"/>
                  </a:lnTo>
                  <a:close/>
                </a:path>
                <a:path w="3199130" h="2971800">
                  <a:moveTo>
                    <a:pt x="0" y="12700"/>
                  </a:moveTo>
                  <a:lnTo>
                    <a:pt x="0" y="190500"/>
                  </a:lnTo>
                  <a:lnTo>
                    <a:pt x="53326" y="215900"/>
                  </a:lnTo>
                  <a:lnTo>
                    <a:pt x="170685" y="292100"/>
                  </a:lnTo>
                  <a:lnTo>
                    <a:pt x="242768" y="355600"/>
                  </a:lnTo>
                  <a:lnTo>
                    <a:pt x="308433" y="419100"/>
                  </a:lnTo>
                  <a:lnTo>
                    <a:pt x="366395" y="495300"/>
                  </a:lnTo>
                  <a:lnTo>
                    <a:pt x="415374" y="584200"/>
                  </a:lnTo>
                  <a:lnTo>
                    <a:pt x="436095" y="622300"/>
                  </a:lnTo>
                  <a:lnTo>
                    <a:pt x="723322" y="622300"/>
                  </a:lnTo>
                  <a:lnTo>
                    <a:pt x="647697" y="508000"/>
                  </a:lnTo>
                  <a:lnTo>
                    <a:pt x="439439" y="114300"/>
                  </a:lnTo>
                  <a:lnTo>
                    <a:pt x="216296" y="114300"/>
                  </a:lnTo>
                  <a:lnTo>
                    <a:pt x="0" y="12700"/>
                  </a:lnTo>
                  <a:close/>
                </a:path>
                <a:path w="3199130" h="2971800">
                  <a:moveTo>
                    <a:pt x="2257326" y="0"/>
                  </a:moveTo>
                  <a:lnTo>
                    <a:pt x="1956543" y="0"/>
                  </a:lnTo>
                  <a:lnTo>
                    <a:pt x="1968080" y="12700"/>
                  </a:lnTo>
                  <a:lnTo>
                    <a:pt x="2063711" y="139700"/>
                  </a:lnTo>
                  <a:lnTo>
                    <a:pt x="2118881" y="228600"/>
                  </a:lnTo>
                  <a:lnTo>
                    <a:pt x="2166268" y="317500"/>
                  </a:lnTo>
                  <a:lnTo>
                    <a:pt x="2205086" y="406400"/>
                  </a:lnTo>
                  <a:lnTo>
                    <a:pt x="2234549" y="508000"/>
                  </a:lnTo>
                  <a:lnTo>
                    <a:pt x="2245527" y="558800"/>
                  </a:lnTo>
                  <a:lnTo>
                    <a:pt x="2451512" y="558800"/>
                  </a:lnTo>
                  <a:lnTo>
                    <a:pt x="2363721" y="266700"/>
                  </a:lnTo>
                  <a:lnTo>
                    <a:pt x="2257326" y="0"/>
                  </a:lnTo>
                  <a:close/>
                </a:path>
                <a:path w="3199130" h="2971800">
                  <a:moveTo>
                    <a:pt x="1312396" y="0"/>
                  </a:moveTo>
                  <a:lnTo>
                    <a:pt x="1181487" y="0"/>
                  </a:lnTo>
                  <a:lnTo>
                    <a:pt x="1342552" y="254000"/>
                  </a:lnTo>
                  <a:lnTo>
                    <a:pt x="1357356" y="279400"/>
                  </a:lnTo>
                  <a:lnTo>
                    <a:pt x="1358292" y="317500"/>
                  </a:lnTo>
                  <a:lnTo>
                    <a:pt x="1593614" y="317500"/>
                  </a:lnTo>
                  <a:lnTo>
                    <a:pt x="1320520" y="12700"/>
                  </a:lnTo>
                  <a:lnTo>
                    <a:pt x="1312396" y="0"/>
                  </a:lnTo>
                  <a:close/>
                </a:path>
                <a:path w="3199130" h="2971800">
                  <a:moveTo>
                    <a:pt x="378977" y="0"/>
                  </a:moveTo>
                  <a:lnTo>
                    <a:pt x="165415" y="0"/>
                  </a:lnTo>
                  <a:lnTo>
                    <a:pt x="216296" y="114300"/>
                  </a:lnTo>
                  <a:lnTo>
                    <a:pt x="439439" y="114300"/>
                  </a:lnTo>
                  <a:lnTo>
                    <a:pt x="378977" y="0"/>
                  </a:lnTo>
                  <a:close/>
                </a:path>
              </a:pathLst>
            </a:custGeom>
            <a:solidFill>
              <a:srgbClr val="000000">
                <a:alpha val="3999"/>
              </a:srgbClr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bg-BG" dirty="0"/>
            </a:p>
          </p:txBody>
        </p:sp>
      </p:grpSp>
      <p:sp>
        <p:nvSpPr>
          <p:cNvPr id="8" name="object 2">
            <a:extLst>
              <a:ext uri="{FF2B5EF4-FFF2-40B4-BE49-F238E27FC236}">
                <a16:creationId xmlns:a16="http://schemas.microsoft.com/office/drawing/2014/main" id="{0A6FCCEA-0771-3ADA-B99A-1EC339975910}"/>
              </a:ext>
            </a:extLst>
          </p:cNvPr>
          <p:cNvSpPr/>
          <p:nvPr/>
        </p:nvSpPr>
        <p:spPr>
          <a:xfrm flipV="1">
            <a:off x="609600" y="881821"/>
            <a:ext cx="4834768" cy="45719"/>
          </a:xfrm>
          <a:custGeom>
            <a:avLst/>
            <a:gdLst/>
            <a:ahLst/>
            <a:cxnLst/>
            <a:rect l="l" t="t" r="r" b="b"/>
            <a:pathLst>
              <a:path w="9136380" h="97790">
                <a:moveTo>
                  <a:pt x="0" y="97536"/>
                </a:moveTo>
                <a:lnTo>
                  <a:pt x="9136379" y="97536"/>
                </a:lnTo>
                <a:lnTo>
                  <a:pt x="9136379" y="0"/>
                </a:lnTo>
                <a:lnTo>
                  <a:pt x="0" y="0"/>
                </a:lnTo>
                <a:lnTo>
                  <a:pt x="0" y="97536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6727E2EF-62AE-59B6-6A71-09D5128CDE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293126"/>
            <a:ext cx="10515600" cy="4566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bg-BG" sz="3200" spc="-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Лидерите на </a:t>
            </a:r>
            <a:r>
              <a:rPr lang="en-US" sz="3200" spc="-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Lions International 2026-2027</a:t>
            </a:r>
            <a:endParaRPr sz="32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B2354C-37C5-2020-C28E-86D24E7030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000" t="20000" r="36250" b="15525"/>
          <a:stretch/>
        </p:blipFill>
        <p:spPr>
          <a:xfrm>
            <a:off x="341357" y="974243"/>
            <a:ext cx="4627184" cy="5837052"/>
          </a:xfrm>
          <a:prstGeom prst="rect">
            <a:avLst/>
          </a:prstGeom>
        </p:spPr>
      </p:pic>
      <p:sp>
        <p:nvSpPr>
          <p:cNvPr id="7" name="Текстово поле 16">
            <a:extLst>
              <a:ext uri="{FF2B5EF4-FFF2-40B4-BE49-F238E27FC236}">
                <a16:creationId xmlns:a16="http://schemas.microsoft.com/office/drawing/2014/main" id="{9303711E-4D4B-307F-2F48-A0EF872D7F37}"/>
              </a:ext>
            </a:extLst>
          </p:cNvPr>
          <p:cNvSpPr txBox="1"/>
          <p:nvPr/>
        </p:nvSpPr>
        <p:spPr>
          <a:xfrm>
            <a:off x="6030881" y="974243"/>
            <a:ext cx="4876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+35 </a:t>
            </a:r>
            <a:r>
              <a:rPr lang="ru-RU" dirty="0">
                <a:solidFill>
                  <a:srgbClr val="002060"/>
                </a:solidFill>
              </a:rPr>
              <a:t>Международни Директори, </a:t>
            </a:r>
          </a:p>
          <a:p>
            <a:r>
              <a:rPr lang="ru-RU" sz="2400" dirty="0">
                <a:solidFill>
                  <a:srgbClr val="002060"/>
                </a:solidFill>
              </a:rPr>
              <a:t>6</a:t>
            </a:r>
            <a:r>
              <a:rPr lang="ru-RU" dirty="0">
                <a:solidFill>
                  <a:srgbClr val="002060"/>
                </a:solidFill>
              </a:rPr>
              <a:t> от Европа</a:t>
            </a:r>
            <a:endParaRPr lang="bg-BG" sz="2400" dirty="0">
              <a:solidFill>
                <a:srgbClr val="00206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10B557-D7EB-859A-9E97-0A0AB6B399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750" t="28425" r="38125" b="14159"/>
          <a:stretch/>
        </p:blipFill>
        <p:spPr>
          <a:xfrm>
            <a:off x="5357305" y="1905000"/>
            <a:ext cx="1181100" cy="469474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0950ED6-5B10-7FA7-3BA7-B9307432600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750" t="25092" r="38125" b="17493"/>
          <a:stretch/>
        </p:blipFill>
        <p:spPr>
          <a:xfrm>
            <a:off x="8272117" y="1904999"/>
            <a:ext cx="1181100" cy="469474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744382A-D1A6-360B-35E8-CF6E2410576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3629" t="50775" r="38125" b="22222"/>
          <a:stretch/>
        </p:blipFill>
        <p:spPr>
          <a:xfrm>
            <a:off x="6627731" y="1904999"/>
            <a:ext cx="1242854" cy="232487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BE6CA5D-D813-4612-CA9E-12D12597AE4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5304" t="50000" r="46371" b="22066"/>
          <a:stretch/>
        </p:blipFill>
        <p:spPr>
          <a:xfrm>
            <a:off x="9525000" y="4370296"/>
            <a:ext cx="1181100" cy="222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072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B1218D-2757-4DE8-BC2E-A8BD57329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267" y="-19733"/>
            <a:ext cx="9954087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5D114C-04FA-4B43-BFFF-921BB1C2B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8784" y="1289211"/>
            <a:ext cx="487293" cy="485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3863BE-A7E7-4F7A-988A-4B3F5CF6D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761" y="4352577"/>
            <a:ext cx="474997" cy="4730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1D89C6-9B95-4814-8F54-A4804AE84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8662" y="4375312"/>
            <a:ext cx="474997" cy="4730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84555C-85AD-46CA-9E01-C137E124B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5076" y="1777097"/>
            <a:ext cx="457349" cy="4525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33A153-750F-4883-96E3-1A1DAFF35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883" y="1786820"/>
            <a:ext cx="474015" cy="4690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7C7DEB-1116-4752-82A5-B72715C2DB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794" y="724826"/>
            <a:ext cx="487292" cy="4821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BB9B3B-52E6-411E-86EB-453C560873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5898" y="3604364"/>
            <a:ext cx="470817" cy="4658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466DA2E-E032-43D7-8AFF-D106F15CA7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7093" y="2588554"/>
            <a:ext cx="474015" cy="4690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6FE7A0-6655-44D7-A5A2-30B5D8E264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7311" y="3656132"/>
            <a:ext cx="470817" cy="4658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D53D26A-6065-4CBE-8551-0CD649ADE1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7514" y="1454399"/>
            <a:ext cx="457348" cy="452534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78D613B6-63F7-400B-880E-95DA2C3580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91" y="1160998"/>
            <a:ext cx="298351" cy="282272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E7369E5B-ADA8-4363-967B-3B917B56D9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3456" y="1210731"/>
            <a:ext cx="298730" cy="286537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0EFB60A-0B64-4F08-B1B7-9DE16AE094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8253" y="1824556"/>
            <a:ext cx="298730" cy="286537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F1B94A8-7942-4FB1-B709-5DE192461F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9353" y="1990553"/>
            <a:ext cx="298730" cy="286537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7829996D-3D38-4FA7-8AA9-F33DD09613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4762" y="3052443"/>
            <a:ext cx="298730" cy="286537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48388992-42D8-4B64-B34A-E47A49C038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6096" y="3001703"/>
            <a:ext cx="298730" cy="286537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55DF1A8-C694-4347-B093-F396018945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6696" y="3451163"/>
            <a:ext cx="298730" cy="286537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004C53DC-70AF-4AC7-896F-FFFBC3EDB4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475" y="3486743"/>
            <a:ext cx="298730" cy="286537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4042C3FE-992E-4FF9-93D4-E86FA2526F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7331" y="3630011"/>
            <a:ext cx="298730" cy="286537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E8E56840-E6C6-406F-BB9E-9B69BE61A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01" y="4848401"/>
            <a:ext cx="1565357" cy="1815380"/>
          </a:xfrm>
          <a:prstGeom prst="rect">
            <a:avLst/>
          </a:prstGeom>
        </p:spPr>
      </p:pic>
      <p:pic>
        <p:nvPicPr>
          <p:cNvPr id="64" name="Картина 6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373" y="3839020"/>
            <a:ext cx="412366" cy="391747"/>
          </a:xfrm>
          <a:prstGeom prst="rect">
            <a:avLst/>
          </a:prstGeom>
        </p:spPr>
      </p:pic>
      <p:pic>
        <p:nvPicPr>
          <p:cNvPr id="69" name="Картина 6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085" y="1702111"/>
            <a:ext cx="380169" cy="361160"/>
          </a:xfrm>
          <a:prstGeom prst="rect">
            <a:avLst/>
          </a:prstGeom>
        </p:spPr>
      </p:pic>
      <p:pic>
        <p:nvPicPr>
          <p:cNvPr id="71" name="Картина 7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730" y="1373807"/>
            <a:ext cx="412366" cy="391747"/>
          </a:xfrm>
          <a:prstGeom prst="rect">
            <a:avLst/>
          </a:prstGeom>
        </p:spPr>
      </p:pic>
      <p:pic>
        <p:nvPicPr>
          <p:cNvPr id="72" name="Картина 7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581" y="3040721"/>
            <a:ext cx="349451" cy="331978"/>
          </a:xfrm>
          <a:prstGeom prst="rect">
            <a:avLst/>
          </a:prstGeom>
        </p:spPr>
      </p:pic>
      <p:pic>
        <p:nvPicPr>
          <p:cNvPr id="73" name="Картина 7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110" y="2129401"/>
            <a:ext cx="338696" cy="321761"/>
          </a:xfrm>
          <a:prstGeom prst="rect">
            <a:avLst/>
          </a:prstGeom>
        </p:spPr>
      </p:pic>
      <p:pic>
        <p:nvPicPr>
          <p:cNvPr id="74" name="Картина 7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451" y="4998004"/>
            <a:ext cx="412366" cy="391747"/>
          </a:xfrm>
          <a:prstGeom prst="rect">
            <a:avLst/>
          </a:prstGeom>
        </p:spPr>
      </p:pic>
      <p:pic>
        <p:nvPicPr>
          <p:cNvPr id="75" name="Картина 7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950" y="3519020"/>
            <a:ext cx="412366" cy="391747"/>
          </a:xfrm>
          <a:prstGeom prst="rect">
            <a:avLst/>
          </a:prstGeom>
        </p:spPr>
      </p:pic>
      <p:pic>
        <p:nvPicPr>
          <p:cNvPr id="76" name="Картина 7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584" y="4375312"/>
            <a:ext cx="373714" cy="355028"/>
          </a:xfrm>
          <a:prstGeom prst="rect">
            <a:avLst/>
          </a:prstGeom>
        </p:spPr>
      </p:pic>
      <p:pic>
        <p:nvPicPr>
          <p:cNvPr id="77" name="Картина 7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617" y="4619892"/>
            <a:ext cx="374736" cy="355999"/>
          </a:xfrm>
          <a:prstGeom prst="rect">
            <a:avLst/>
          </a:prstGeom>
        </p:spPr>
      </p:pic>
      <p:pic>
        <p:nvPicPr>
          <p:cNvPr id="78" name="Картина 7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922" y="4512669"/>
            <a:ext cx="355962" cy="338163"/>
          </a:xfrm>
          <a:prstGeom prst="rect">
            <a:avLst/>
          </a:prstGeom>
        </p:spPr>
      </p:pic>
      <p:pic>
        <p:nvPicPr>
          <p:cNvPr id="79" name="Картина 7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378" y="2047718"/>
            <a:ext cx="345067" cy="327813"/>
          </a:xfrm>
          <a:prstGeom prst="rect">
            <a:avLst/>
          </a:prstGeom>
        </p:spPr>
      </p:pic>
      <p:pic>
        <p:nvPicPr>
          <p:cNvPr id="81" name="Картина 8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061" y="4927280"/>
            <a:ext cx="351421" cy="333849"/>
          </a:xfrm>
          <a:prstGeom prst="rect">
            <a:avLst/>
          </a:prstGeom>
        </p:spPr>
      </p:pic>
      <p:pic>
        <p:nvPicPr>
          <p:cNvPr id="82" name="Картина 8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695" y="4919025"/>
            <a:ext cx="344154" cy="326946"/>
          </a:xfrm>
          <a:prstGeom prst="rect">
            <a:avLst/>
          </a:prstGeom>
        </p:spPr>
      </p:pic>
      <p:pic>
        <p:nvPicPr>
          <p:cNvPr id="83" name="Картина 8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710" y="4821938"/>
            <a:ext cx="343949" cy="326751"/>
          </a:xfrm>
          <a:prstGeom prst="rect">
            <a:avLst/>
          </a:prstGeom>
        </p:spPr>
      </p:pic>
      <p:pic>
        <p:nvPicPr>
          <p:cNvPr id="84" name="Картина 83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512" y="3989331"/>
            <a:ext cx="382365" cy="363246"/>
          </a:xfrm>
          <a:prstGeom prst="rect">
            <a:avLst/>
          </a:prstGeom>
        </p:spPr>
      </p:pic>
      <p:pic>
        <p:nvPicPr>
          <p:cNvPr id="85" name="Картина 8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601" y="1713880"/>
            <a:ext cx="388194" cy="368784"/>
          </a:xfrm>
          <a:prstGeom prst="rect">
            <a:avLst/>
          </a:prstGeom>
        </p:spPr>
      </p:pic>
      <p:pic>
        <p:nvPicPr>
          <p:cNvPr id="86" name="Картина 85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767" y="938188"/>
            <a:ext cx="376727" cy="357890"/>
          </a:xfrm>
          <a:prstGeom prst="rect">
            <a:avLst/>
          </a:prstGeom>
        </p:spPr>
      </p:pic>
      <p:pic>
        <p:nvPicPr>
          <p:cNvPr id="87" name="Картина 86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292" y="1104593"/>
            <a:ext cx="376857" cy="358014"/>
          </a:xfrm>
          <a:prstGeom prst="rect">
            <a:avLst/>
          </a:prstGeom>
        </p:spPr>
      </p:pic>
      <p:pic>
        <p:nvPicPr>
          <p:cNvPr id="88" name="Картина 8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237" y="1297329"/>
            <a:ext cx="344693" cy="327458"/>
          </a:xfrm>
          <a:prstGeom prst="rect">
            <a:avLst/>
          </a:prstGeom>
        </p:spPr>
      </p:pic>
      <p:pic>
        <p:nvPicPr>
          <p:cNvPr id="89" name="Картина 8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703" y="528952"/>
            <a:ext cx="412366" cy="391747"/>
          </a:xfrm>
          <a:prstGeom prst="rect">
            <a:avLst/>
          </a:prstGeom>
        </p:spPr>
      </p:pic>
      <p:pic>
        <p:nvPicPr>
          <p:cNvPr id="90" name="Картина 8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299" y="5676489"/>
            <a:ext cx="412366" cy="391747"/>
          </a:xfrm>
          <a:prstGeom prst="rect">
            <a:avLst/>
          </a:prstGeom>
        </p:spPr>
      </p:pic>
      <p:pic>
        <p:nvPicPr>
          <p:cNvPr id="91" name="Картина 90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594" y="3145598"/>
            <a:ext cx="361564" cy="343485"/>
          </a:xfrm>
          <a:prstGeom prst="rect">
            <a:avLst/>
          </a:prstGeom>
        </p:spPr>
      </p:pic>
      <p:pic>
        <p:nvPicPr>
          <p:cNvPr id="92" name="Картина 9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428" y="2896045"/>
            <a:ext cx="342613" cy="325482"/>
          </a:xfrm>
          <a:prstGeom prst="rect">
            <a:avLst/>
          </a:prstGeom>
        </p:spPr>
      </p:pic>
      <p:pic>
        <p:nvPicPr>
          <p:cNvPr id="93" name="Картина 9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824" y="3400592"/>
            <a:ext cx="312822" cy="297180"/>
          </a:xfrm>
          <a:prstGeom prst="rect">
            <a:avLst/>
          </a:prstGeom>
        </p:spPr>
      </p:pic>
      <p:pic>
        <p:nvPicPr>
          <p:cNvPr id="94" name="Картина 93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926" y="4164128"/>
            <a:ext cx="371789" cy="353199"/>
          </a:xfrm>
          <a:prstGeom prst="rect">
            <a:avLst/>
          </a:prstGeom>
        </p:spPr>
      </p:pic>
      <p:pic>
        <p:nvPicPr>
          <p:cNvPr id="95" name="Картина 94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078" y="4120116"/>
            <a:ext cx="356810" cy="338969"/>
          </a:xfrm>
          <a:prstGeom prst="rect">
            <a:avLst/>
          </a:prstGeom>
        </p:spPr>
      </p:pic>
      <p:pic>
        <p:nvPicPr>
          <p:cNvPr id="96" name="Картина 95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449" y="3957547"/>
            <a:ext cx="364685" cy="346450"/>
          </a:xfrm>
          <a:prstGeom prst="rect">
            <a:avLst/>
          </a:prstGeom>
        </p:spPr>
      </p:pic>
      <p:pic>
        <p:nvPicPr>
          <p:cNvPr id="97" name="Картина 9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172" y="5068768"/>
            <a:ext cx="412366" cy="391747"/>
          </a:xfrm>
          <a:prstGeom prst="rect">
            <a:avLst/>
          </a:prstGeom>
        </p:spPr>
      </p:pic>
      <p:pic>
        <p:nvPicPr>
          <p:cNvPr id="98" name="Картина 9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355" y="2372318"/>
            <a:ext cx="412366" cy="391747"/>
          </a:xfrm>
          <a:prstGeom prst="rect">
            <a:avLst/>
          </a:prstGeom>
        </p:spPr>
      </p:pic>
      <p:pic>
        <p:nvPicPr>
          <p:cNvPr id="99" name="Картина 9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885" y="2685466"/>
            <a:ext cx="412366" cy="391747"/>
          </a:xfrm>
          <a:prstGeom prst="rect">
            <a:avLst/>
          </a:prstGeom>
        </p:spPr>
      </p:pic>
      <p:pic>
        <p:nvPicPr>
          <p:cNvPr id="100" name="Картина 9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258" y="2718031"/>
            <a:ext cx="412366" cy="391747"/>
          </a:xfrm>
          <a:prstGeom prst="rect">
            <a:avLst/>
          </a:prstGeom>
        </p:spPr>
      </p:pic>
      <p:pic>
        <p:nvPicPr>
          <p:cNvPr id="101" name="Картина 100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34" y="2759268"/>
            <a:ext cx="319998" cy="303997"/>
          </a:xfrm>
          <a:prstGeom prst="rect">
            <a:avLst/>
          </a:prstGeom>
        </p:spPr>
      </p:pic>
      <p:pic>
        <p:nvPicPr>
          <p:cNvPr id="102" name="Картина 101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088" y="2892210"/>
            <a:ext cx="319998" cy="303997"/>
          </a:xfrm>
          <a:prstGeom prst="rect">
            <a:avLst/>
          </a:prstGeom>
        </p:spPr>
      </p:pic>
      <p:pic>
        <p:nvPicPr>
          <p:cNvPr id="103" name="Картина 102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348" y="2943920"/>
            <a:ext cx="319998" cy="303997"/>
          </a:xfrm>
          <a:prstGeom prst="rect">
            <a:avLst/>
          </a:prstGeom>
        </p:spPr>
      </p:pic>
      <p:pic>
        <p:nvPicPr>
          <p:cNvPr id="104" name="Картина 103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087" y="2538068"/>
            <a:ext cx="319998" cy="303997"/>
          </a:xfrm>
          <a:prstGeom prst="rect">
            <a:avLst/>
          </a:prstGeom>
        </p:spPr>
      </p:pic>
      <p:pic>
        <p:nvPicPr>
          <p:cNvPr id="105" name="Картина 104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448" y="5001117"/>
            <a:ext cx="319998" cy="303997"/>
          </a:xfrm>
          <a:prstGeom prst="rect">
            <a:avLst/>
          </a:prstGeom>
        </p:spPr>
      </p:pic>
      <p:pic>
        <p:nvPicPr>
          <p:cNvPr id="106" name="Картина 105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526" y="1401248"/>
            <a:ext cx="319998" cy="303997"/>
          </a:xfrm>
          <a:prstGeom prst="rect">
            <a:avLst/>
          </a:prstGeom>
        </p:spPr>
      </p:pic>
      <p:pic>
        <p:nvPicPr>
          <p:cNvPr id="107" name="Picture 5">
            <a:extLst>
              <a:ext uri="{FF2B5EF4-FFF2-40B4-BE49-F238E27FC236}">
                <a16:creationId xmlns:a16="http://schemas.microsoft.com/office/drawing/2014/main" id="{0D5D114C-04FA-4B43-BFFF-921BB1C2B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3637" y="1299306"/>
            <a:ext cx="487293" cy="485336"/>
          </a:xfrm>
          <a:prstGeom prst="rect">
            <a:avLst/>
          </a:prstGeom>
        </p:spPr>
      </p:pic>
      <p:pic>
        <p:nvPicPr>
          <p:cNvPr id="108" name="Picture 5">
            <a:extLst>
              <a:ext uri="{FF2B5EF4-FFF2-40B4-BE49-F238E27FC236}">
                <a16:creationId xmlns:a16="http://schemas.microsoft.com/office/drawing/2014/main" id="{0D5D114C-04FA-4B43-BFFF-921BB1C2B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7320" y="3921460"/>
            <a:ext cx="487293" cy="485336"/>
          </a:xfrm>
          <a:prstGeom prst="rect">
            <a:avLst/>
          </a:prstGeom>
        </p:spPr>
      </p:pic>
      <p:pic>
        <p:nvPicPr>
          <p:cNvPr id="109" name="Picture 5">
            <a:extLst>
              <a:ext uri="{FF2B5EF4-FFF2-40B4-BE49-F238E27FC236}">
                <a16:creationId xmlns:a16="http://schemas.microsoft.com/office/drawing/2014/main" id="{0D5D114C-04FA-4B43-BFFF-921BB1C2B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148" y="4815042"/>
            <a:ext cx="487293" cy="485336"/>
          </a:xfrm>
          <a:prstGeom prst="rect">
            <a:avLst/>
          </a:prstGeom>
        </p:spPr>
      </p:pic>
      <p:pic>
        <p:nvPicPr>
          <p:cNvPr id="110" name="Picture 5">
            <a:extLst>
              <a:ext uri="{FF2B5EF4-FFF2-40B4-BE49-F238E27FC236}">
                <a16:creationId xmlns:a16="http://schemas.microsoft.com/office/drawing/2014/main" id="{0D5D114C-04FA-4B43-BFFF-921BB1C2B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103" y="2393683"/>
            <a:ext cx="487293" cy="485336"/>
          </a:xfrm>
          <a:prstGeom prst="rect">
            <a:avLst/>
          </a:prstGeom>
        </p:spPr>
      </p:pic>
      <p:pic>
        <p:nvPicPr>
          <p:cNvPr id="111" name="Picture 5">
            <a:extLst>
              <a:ext uri="{FF2B5EF4-FFF2-40B4-BE49-F238E27FC236}">
                <a16:creationId xmlns:a16="http://schemas.microsoft.com/office/drawing/2014/main" id="{0D5D114C-04FA-4B43-BFFF-921BB1C2B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69" y="2426373"/>
            <a:ext cx="487293" cy="485336"/>
          </a:xfrm>
          <a:prstGeom prst="rect">
            <a:avLst/>
          </a:prstGeom>
        </p:spPr>
      </p:pic>
      <p:pic>
        <p:nvPicPr>
          <p:cNvPr id="112" name="Picture 5">
            <a:extLst>
              <a:ext uri="{FF2B5EF4-FFF2-40B4-BE49-F238E27FC236}">
                <a16:creationId xmlns:a16="http://schemas.microsoft.com/office/drawing/2014/main" id="{0D5D114C-04FA-4B43-BFFF-921BB1C2B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328" y="2716575"/>
            <a:ext cx="487293" cy="485336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7589464" y="6068236"/>
            <a:ext cx="1650632" cy="67089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Картина 10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486" y="1975720"/>
            <a:ext cx="729488" cy="729488"/>
          </a:xfrm>
          <a:prstGeom prst="rect">
            <a:avLst/>
          </a:prstGeom>
        </p:spPr>
      </p:pic>
      <p:sp>
        <p:nvSpPr>
          <p:cNvPr id="17" name="Закръглен правоъгълник 16"/>
          <p:cNvSpPr/>
          <p:nvPr/>
        </p:nvSpPr>
        <p:spPr>
          <a:xfrm>
            <a:off x="4394313" y="39048"/>
            <a:ext cx="1908270" cy="43685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6AC6672-BD0C-4CFF-9A19-5CDA0BFBFB22}"/>
              </a:ext>
            </a:extLst>
          </p:cNvPr>
          <p:cNvSpPr/>
          <p:nvPr/>
        </p:nvSpPr>
        <p:spPr>
          <a:xfrm>
            <a:off x="2371438" y="37520"/>
            <a:ext cx="5493738" cy="6135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D130 Bulgaria: 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4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3 Lions clubs 790 members, 16 Leo clubs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30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Und. Reg. Bulgaria: 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9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Lions clubs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17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members, 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Leo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clubs 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32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Leos </a:t>
            </a: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80" name="Картина 7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784" y="1011115"/>
            <a:ext cx="412366" cy="391747"/>
          </a:xfrm>
          <a:prstGeom prst="rect">
            <a:avLst/>
          </a:prstGeom>
        </p:spPr>
      </p:pic>
      <p:pic>
        <p:nvPicPr>
          <p:cNvPr id="113" name="Картина 1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632" y="3928678"/>
            <a:ext cx="412366" cy="391747"/>
          </a:xfrm>
          <a:prstGeom prst="rect">
            <a:avLst/>
          </a:prstGeom>
        </p:spPr>
      </p:pic>
      <p:pic>
        <p:nvPicPr>
          <p:cNvPr id="114" name="Picture 5">
            <a:extLst>
              <a:ext uri="{FF2B5EF4-FFF2-40B4-BE49-F238E27FC236}">
                <a16:creationId xmlns:a16="http://schemas.microsoft.com/office/drawing/2014/main" id="{0D5D114C-04FA-4B43-BFFF-921BB1C2B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967" y="1377527"/>
            <a:ext cx="487293" cy="485336"/>
          </a:xfrm>
          <a:prstGeom prst="rect">
            <a:avLst/>
          </a:prstGeom>
        </p:spPr>
      </p:pic>
      <p:pic>
        <p:nvPicPr>
          <p:cNvPr id="115" name="Картина 105">
            <a:extLst>
              <a:ext uri="{FF2B5EF4-FFF2-40B4-BE49-F238E27FC236}">
                <a16:creationId xmlns:a16="http://schemas.microsoft.com/office/drawing/2014/main" id="{7FC70902-BDE8-4949-957F-B52736675C6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980" y="4957166"/>
            <a:ext cx="388415" cy="368993"/>
          </a:xfrm>
          <a:prstGeom prst="rect">
            <a:avLst/>
          </a:prstGeom>
        </p:spPr>
      </p:pic>
      <p:pic>
        <p:nvPicPr>
          <p:cNvPr id="116" name="Картина 10">
            <a:extLst>
              <a:ext uri="{FF2B5EF4-FFF2-40B4-BE49-F238E27FC236}">
                <a16:creationId xmlns:a16="http://schemas.microsoft.com/office/drawing/2014/main" id="{F21EB5D6-9288-42FB-B67C-395C10E28E63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564" y="4369831"/>
            <a:ext cx="729488" cy="729488"/>
          </a:xfrm>
          <a:prstGeom prst="rect">
            <a:avLst/>
          </a:prstGeom>
        </p:spPr>
      </p:pic>
      <p:pic>
        <p:nvPicPr>
          <p:cNvPr id="2" name="Картина 105">
            <a:extLst>
              <a:ext uri="{FF2B5EF4-FFF2-40B4-BE49-F238E27FC236}">
                <a16:creationId xmlns:a16="http://schemas.microsoft.com/office/drawing/2014/main" id="{D8D531AD-C4C8-F3CB-AAEE-9D7FB7D35E42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27" y="4352577"/>
            <a:ext cx="388415" cy="36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02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B9EA8F-304E-DA4E-9C14-7734A42D1C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9427" y="2590800"/>
            <a:ext cx="4267200" cy="1595966"/>
          </a:xfrm>
        </p:spPr>
        <p:txBody>
          <a:bodyPr/>
          <a:lstStyle/>
          <a:p>
            <a:r>
              <a:rPr lang="en-US" sz="4800" dirty="0">
                <a:solidFill>
                  <a:srgbClr val="082E87"/>
                </a:solidFill>
              </a:rPr>
              <a:t>Lions </a:t>
            </a:r>
            <a:r>
              <a:rPr lang="bg-BG" sz="4800" dirty="0">
                <a:solidFill>
                  <a:srgbClr val="082E87"/>
                </a:solidFill>
              </a:rPr>
              <a:t>Организация</a:t>
            </a:r>
            <a:endParaRPr lang="en-US" sz="4800" dirty="0">
              <a:solidFill>
                <a:srgbClr val="082E87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65799957"/>
              </p:ext>
            </p:extLst>
          </p:nvPr>
        </p:nvGraphicFramePr>
        <p:xfrm>
          <a:off x="5486400" y="762000"/>
          <a:ext cx="6223000" cy="547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4E65181-4E1F-4AD1-8CD1-689B13BB670F}"/>
              </a:ext>
            </a:extLst>
          </p:cNvPr>
          <p:cNvSpPr txBox="1"/>
          <p:nvPr/>
        </p:nvSpPr>
        <p:spPr>
          <a:xfrm>
            <a:off x="990600" y="4495800"/>
            <a:ext cx="509501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3373B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t>Важна част от това да бъдеш Lion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3373B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t>s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3373B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t> е да познаваш организацията на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3373B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t>Lions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rgbClr val="33373B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3373B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t>International.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3373B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t>Тя започва с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3373B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t>ТЕБ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3373B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t>, като член и с твоя клуб.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3373B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t>           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3373B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rPr>
              <a:t>Но като всички големи организации има няколко нива, всяко от които подкрепя другите. </a:t>
            </a: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627" y="591978"/>
            <a:ext cx="1828800" cy="1828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7035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6503772" y="1109853"/>
            <a:ext cx="4479090" cy="3342732"/>
            <a:chOff x="6496811" y="1013177"/>
            <a:chExt cx="4300866" cy="3564919"/>
          </a:xfrm>
        </p:grpSpPr>
        <p:sp>
          <p:nvSpPr>
            <p:cNvPr id="4" name="object 4"/>
            <p:cNvSpPr/>
            <p:nvPr/>
          </p:nvSpPr>
          <p:spPr>
            <a:xfrm>
              <a:off x="8571207" y="1013177"/>
              <a:ext cx="2226470" cy="3366770"/>
            </a:xfrm>
            <a:custGeom>
              <a:avLst/>
              <a:gdLst/>
              <a:ahLst/>
              <a:cxnLst/>
              <a:rect l="l" t="t" r="r" b="b"/>
              <a:pathLst>
                <a:path w="2554604" h="3366770">
                  <a:moveTo>
                    <a:pt x="2554224" y="2740152"/>
                  </a:moveTo>
                  <a:lnTo>
                    <a:pt x="2554224" y="3366643"/>
                  </a:lnTo>
                </a:path>
                <a:path w="2554604" h="3366770">
                  <a:moveTo>
                    <a:pt x="2554224" y="0"/>
                  </a:moveTo>
                  <a:lnTo>
                    <a:pt x="2554224" y="2561844"/>
                  </a:lnTo>
                </a:path>
                <a:path w="2554604" h="3366770">
                  <a:moveTo>
                    <a:pt x="0" y="3198876"/>
                  </a:moveTo>
                  <a:lnTo>
                    <a:pt x="759587" y="3209544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6496811" y="4578096"/>
              <a:ext cx="2122805" cy="0"/>
            </a:xfrm>
            <a:custGeom>
              <a:avLst/>
              <a:gdLst/>
              <a:ahLst/>
              <a:cxnLst/>
              <a:rect l="l" t="t" r="r" b="b"/>
              <a:pathLst>
                <a:path w="2122804">
                  <a:moveTo>
                    <a:pt x="0" y="0"/>
                  </a:moveTo>
                  <a:lnTo>
                    <a:pt x="2122423" y="0"/>
                  </a:lnTo>
                </a:path>
              </a:pathLst>
            </a:custGeom>
            <a:ln w="15875">
              <a:solidFill>
                <a:srgbClr val="54555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714832" y="1794715"/>
            <a:ext cx="55033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0" normalizeH="0" baseline="0" noProof="0" dirty="0">
                <a:ln>
                  <a:noFill/>
                </a:ln>
                <a:solidFill>
                  <a:srgbClr val="095395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Global Action Team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631666" y="770907"/>
            <a:ext cx="7750048" cy="4970908"/>
            <a:chOff x="1592580" y="774191"/>
            <a:chExt cx="7750048" cy="4970908"/>
          </a:xfrm>
        </p:grpSpPr>
        <p:sp>
          <p:nvSpPr>
            <p:cNvPr id="11" name="object 11"/>
            <p:cNvSpPr/>
            <p:nvPr/>
          </p:nvSpPr>
          <p:spPr>
            <a:xfrm>
              <a:off x="1592580" y="1031747"/>
              <a:ext cx="7512684" cy="3451860"/>
            </a:xfrm>
            <a:custGeom>
              <a:avLst/>
              <a:gdLst/>
              <a:ahLst/>
              <a:cxnLst/>
              <a:rect l="l" t="t" r="r" b="b"/>
              <a:pathLst>
                <a:path w="7512684" h="3451860">
                  <a:moveTo>
                    <a:pt x="6752844" y="2499360"/>
                  </a:moveTo>
                  <a:lnTo>
                    <a:pt x="7512431" y="2510028"/>
                  </a:lnTo>
                </a:path>
                <a:path w="7512684" h="3451860">
                  <a:moveTo>
                    <a:pt x="7036308" y="239267"/>
                  </a:moveTo>
                  <a:lnTo>
                    <a:pt x="7043801" y="3451352"/>
                  </a:lnTo>
                </a:path>
                <a:path w="7512684" h="3451860">
                  <a:moveTo>
                    <a:pt x="5385816" y="18287"/>
                  </a:moveTo>
                  <a:lnTo>
                    <a:pt x="5385816" y="644778"/>
                  </a:lnTo>
                </a:path>
                <a:path w="7512684" h="3451860">
                  <a:moveTo>
                    <a:pt x="0" y="23622"/>
                  </a:moveTo>
                  <a:lnTo>
                    <a:pt x="6544437" y="0"/>
                  </a:lnTo>
                </a:path>
                <a:path w="7512684" h="3451860">
                  <a:moveTo>
                    <a:pt x="0" y="15239"/>
                  </a:moveTo>
                  <a:lnTo>
                    <a:pt x="3556" y="2049779"/>
                  </a:lnTo>
                </a:path>
                <a:path w="7512684" h="3451860">
                  <a:moveTo>
                    <a:pt x="3329940" y="24384"/>
                  </a:moveTo>
                  <a:lnTo>
                    <a:pt x="3348735" y="2804541"/>
                  </a:lnTo>
                </a:path>
              </a:pathLst>
            </a:custGeom>
            <a:ln w="15875">
              <a:solidFill>
                <a:srgbClr val="54555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7951893" y="774191"/>
              <a:ext cx="1390735" cy="620395"/>
            </a:xfrm>
            <a:custGeom>
              <a:avLst/>
              <a:gdLst/>
              <a:ahLst/>
              <a:cxnLst/>
              <a:rect l="l" t="t" r="r" b="b"/>
              <a:pathLst>
                <a:path w="1285240" h="620394">
                  <a:moveTo>
                    <a:pt x="1181353" y="0"/>
                  </a:moveTo>
                  <a:lnTo>
                    <a:pt x="103377" y="0"/>
                  </a:lnTo>
                  <a:lnTo>
                    <a:pt x="63115" y="8116"/>
                  </a:lnTo>
                  <a:lnTo>
                    <a:pt x="30257" y="30257"/>
                  </a:lnTo>
                  <a:lnTo>
                    <a:pt x="8116" y="63115"/>
                  </a:lnTo>
                  <a:lnTo>
                    <a:pt x="0" y="103378"/>
                  </a:lnTo>
                  <a:lnTo>
                    <a:pt x="0" y="516890"/>
                  </a:lnTo>
                  <a:lnTo>
                    <a:pt x="8116" y="557152"/>
                  </a:lnTo>
                  <a:lnTo>
                    <a:pt x="30257" y="590010"/>
                  </a:lnTo>
                  <a:lnTo>
                    <a:pt x="63115" y="612151"/>
                  </a:lnTo>
                  <a:lnTo>
                    <a:pt x="103377" y="620268"/>
                  </a:lnTo>
                  <a:lnTo>
                    <a:pt x="1181353" y="620268"/>
                  </a:lnTo>
                  <a:lnTo>
                    <a:pt x="1221616" y="612151"/>
                  </a:lnTo>
                  <a:lnTo>
                    <a:pt x="1254474" y="590010"/>
                  </a:lnTo>
                  <a:lnTo>
                    <a:pt x="1276615" y="557152"/>
                  </a:lnTo>
                  <a:lnTo>
                    <a:pt x="1284731" y="516890"/>
                  </a:lnTo>
                  <a:lnTo>
                    <a:pt x="1284731" y="103378"/>
                  </a:lnTo>
                  <a:lnTo>
                    <a:pt x="1276615" y="63115"/>
                  </a:lnTo>
                  <a:lnTo>
                    <a:pt x="1254474" y="30257"/>
                  </a:lnTo>
                  <a:lnTo>
                    <a:pt x="1221616" y="8116"/>
                  </a:lnTo>
                  <a:lnTo>
                    <a:pt x="1181353" y="0"/>
                  </a:lnTo>
                  <a:close/>
                </a:path>
              </a:pathLst>
            </a:custGeom>
            <a:solidFill>
              <a:srgbClr val="407BC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7951893" y="774191"/>
              <a:ext cx="1390735" cy="620395"/>
            </a:xfrm>
            <a:custGeom>
              <a:avLst/>
              <a:gdLst/>
              <a:ahLst/>
              <a:cxnLst/>
              <a:rect l="l" t="t" r="r" b="b"/>
              <a:pathLst>
                <a:path w="1285240" h="620394">
                  <a:moveTo>
                    <a:pt x="0" y="103378"/>
                  </a:moveTo>
                  <a:lnTo>
                    <a:pt x="8116" y="63115"/>
                  </a:lnTo>
                  <a:lnTo>
                    <a:pt x="30257" y="30257"/>
                  </a:lnTo>
                  <a:lnTo>
                    <a:pt x="63115" y="8116"/>
                  </a:lnTo>
                  <a:lnTo>
                    <a:pt x="103377" y="0"/>
                  </a:lnTo>
                  <a:lnTo>
                    <a:pt x="1181353" y="0"/>
                  </a:lnTo>
                  <a:lnTo>
                    <a:pt x="1221616" y="8116"/>
                  </a:lnTo>
                  <a:lnTo>
                    <a:pt x="1254474" y="30257"/>
                  </a:lnTo>
                  <a:lnTo>
                    <a:pt x="1276615" y="63115"/>
                  </a:lnTo>
                  <a:lnTo>
                    <a:pt x="1284731" y="103378"/>
                  </a:lnTo>
                  <a:lnTo>
                    <a:pt x="1284731" y="516890"/>
                  </a:lnTo>
                  <a:lnTo>
                    <a:pt x="1276615" y="557152"/>
                  </a:lnTo>
                  <a:lnTo>
                    <a:pt x="1254474" y="590010"/>
                  </a:lnTo>
                  <a:lnTo>
                    <a:pt x="1221616" y="612151"/>
                  </a:lnTo>
                  <a:lnTo>
                    <a:pt x="1181353" y="620268"/>
                  </a:lnTo>
                  <a:lnTo>
                    <a:pt x="103377" y="620268"/>
                  </a:lnTo>
                  <a:lnTo>
                    <a:pt x="63115" y="612151"/>
                  </a:lnTo>
                  <a:lnTo>
                    <a:pt x="30257" y="590010"/>
                  </a:lnTo>
                  <a:lnTo>
                    <a:pt x="8116" y="557152"/>
                  </a:lnTo>
                  <a:lnTo>
                    <a:pt x="0" y="516890"/>
                  </a:lnTo>
                  <a:lnTo>
                    <a:pt x="0" y="103378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991868" y="3064763"/>
              <a:ext cx="2082164" cy="2026920"/>
            </a:xfrm>
            <a:custGeom>
              <a:avLst/>
              <a:gdLst/>
              <a:ahLst/>
              <a:cxnLst/>
              <a:rect l="l" t="t" r="r" b="b"/>
              <a:pathLst>
                <a:path w="2082164" h="2026920">
                  <a:moveTo>
                    <a:pt x="0" y="6096"/>
                  </a:moveTo>
                  <a:lnTo>
                    <a:pt x="5842" y="597788"/>
                  </a:lnTo>
                </a:path>
                <a:path w="2082164" h="2026920">
                  <a:moveTo>
                    <a:pt x="1399032" y="553212"/>
                  </a:moveTo>
                  <a:lnTo>
                    <a:pt x="2072894" y="553847"/>
                  </a:lnTo>
                </a:path>
                <a:path w="2082164" h="2026920">
                  <a:moveTo>
                    <a:pt x="2081657" y="0"/>
                  </a:moveTo>
                  <a:lnTo>
                    <a:pt x="2074164" y="2026539"/>
                  </a:lnTo>
                </a:path>
              </a:pathLst>
            </a:custGeom>
            <a:ln w="15875">
              <a:solidFill>
                <a:srgbClr val="54555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421630" y="2501646"/>
              <a:ext cx="2099310" cy="0"/>
            </a:xfrm>
            <a:custGeom>
              <a:avLst/>
              <a:gdLst/>
              <a:ahLst/>
              <a:cxnLst/>
              <a:rect l="l" t="t" r="r" b="b"/>
              <a:pathLst>
                <a:path w="2099309">
                  <a:moveTo>
                    <a:pt x="0" y="0"/>
                  </a:moveTo>
                  <a:lnTo>
                    <a:pt x="2099310" y="0"/>
                  </a:lnTo>
                </a:path>
              </a:pathLst>
            </a:custGeom>
            <a:ln w="2540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6451093" y="4438199"/>
              <a:ext cx="45719" cy="1306900"/>
            </a:xfrm>
            <a:custGeom>
              <a:avLst/>
              <a:gdLst/>
              <a:ahLst/>
              <a:cxnLst/>
              <a:rect l="l" t="t" r="r" b="b"/>
              <a:pathLst>
                <a:path h="1148714">
                  <a:moveTo>
                    <a:pt x="0" y="0"/>
                  </a:moveTo>
                  <a:lnTo>
                    <a:pt x="0" y="1148156"/>
                  </a:lnTo>
                </a:path>
              </a:pathLst>
            </a:custGeom>
            <a:ln w="15875">
              <a:solidFill>
                <a:srgbClr val="54555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055034" y="775149"/>
            <a:ext cx="2873990" cy="6264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>
                <a:tab pos="1101725" algn="l"/>
                <a:tab pos="2623185" algn="l"/>
              </a:tabLst>
              <a:defRPr/>
            </a:pPr>
            <a:r>
              <a:rPr kumimoji="0" lang="bg-BG" sz="10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Дистрикт Управител 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>
                <a:tab pos="1101725" algn="l"/>
                <a:tab pos="2623185" algn="l"/>
              </a:tabLst>
              <a:defRPr/>
            </a:pPr>
            <a:r>
              <a:rPr kumimoji="0" lang="bg-BG" sz="105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Николай Ценков</a:t>
            </a:r>
            <a:endParaRPr kumimoji="0" lang="bg-BG" sz="105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  <a:p>
            <a:pPr marL="38100" marR="1716405" lvl="0" indent="111125" algn="l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(Лидер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Global Action Team</a:t>
            </a:r>
            <a:r>
              <a:rPr kumimoji="0" lang="en-US" sz="9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)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479613" y="3285553"/>
            <a:ext cx="1045844" cy="2249761"/>
            <a:chOff x="1479613" y="3285553"/>
            <a:chExt cx="1045844" cy="2668905"/>
          </a:xfrm>
        </p:grpSpPr>
        <p:sp>
          <p:nvSpPr>
            <p:cNvPr id="20" name="object 20"/>
            <p:cNvSpPr/>
            <p:nvPr/>
          </p:nvSpPr>
          <p:spPr>
            <a:xfrm>
              <a:off x="1484375" y="3290315"/>
              <a:ext cx="1036319" cy="2659380"/>
            </a:xfrm>
            <a:custGeom>
              <a:avLst/>
              <a:gdLst/>
              <a:ahLst/>
              <a:cxnLst/>
              <a:rect l="l" t="t" r="r" b="b"/>
              <a:pathLst>
                <a:path w="1036319" h="2659379">
                  <a:moveTo>
                    <a:pt x="863600" y="0"/>
                  </a:moveTo>
                  <a:lnTo>
                    <a:pt x="172719" y="0"/>
                  </a:lnTo>
                  <a:lnTo>
                    <a:pt x="126808" y="6170"/>
                  </a:lnTo>
                  <a:lnTo>
                    <a:pt x="85550" y="23584"/>
                  </a:lnTo>
                  <a:lnTo>
                    <a:pt x="50593" y="50593"/>
                  </a:lnTo>
                  <a:lnTo>
                    <a:pt x="23584" y="85550"/>
                  </a:lnTo>
                  <a:lnTo>
                    <a:pt x="6170" y="126808"/>
                  </a:lnTo>
                  <a:lnTo>
                    <a:pt x="0" y="172720"/>
                  </a:lnTo>
                  <a:lnTo>
                    <a:pt x="0" y="2486660"/>
                  </a:lnTo>
                  <a:lnTo>
                    <a:pt x="6170" y="2532575"/>
                  </a:lnTo>
                  <a:lnTo>
                    <a:pt x="23584" y="2573834"/>
                  </a:lnTo>
                  <a:lnTo>
                    <a:pt x="50593" y="2608791"/>
                  </a:lnTo>
                  <a:lnTo>
                    <a:pt x="85550" y="2635798"/>
                  </a:lnTo>
                  <a:lnTo>
                    <a:pt x="126808" y="2653210"/>
                  </a:lnTo>
                  <a:lnTo>
                    <a:pt x="172719" y="2659380"/>
                  </a:lnTo>
                  <a:lnTo>
                    <a:pt x="863600" y="2659380"/>
                  </a:lnTo>
                  <a:lnTo>
                    <a:pt x="909511" y="2653210"/>
                  </a:lnTo>
                  <a:lnTo>
                    <a:pt x="950769" y="2635798"/>
                  </a:lnTo>
                  <a:lnTo>
                    <a:pt x="985726" y="2608791"/>
                  </a:lnTo>
                  <a:lnTo>
                    <a:pt x="1012735" y="2573834"/>
                  </a:lnTo>
                  <a:lnTo>
                    <a:pt x="1030149" y="2532575"/>
                  </a:lnTo>
                  <a:lnTo>
                    <a:pt x="1036319" y="2486660"/>
                  </a:lnTo>
                  <a:lnTo>
                    <a:pt x="1036319" y="172720"/>
                  </a:lnTo>
                  <a:lnTo>
                    <a:pt x="1030149" y="126808"/>
                  </a:lnTo>
                  <a:lnTo>
                    <a:pt x="1012735" y="85550"/>
                  </a:lnTo>
                  <a:lnTo>
                    <a:pt x="985726" y="50593"/>
                  </a:lnTo>
                  <a:lnTo>
                    <a:pt x="950769" y="23584"/>
                  </a:lnTo>
                  <a:lnTo>
                    <a:pt x="909511" y="6170"/>
                  </a:lnTo>
                  <a:lnTo>
                    <a:pt x="863600" y="0"/>
                  </a:lnTo>
                  <a:close/>
                </a:path>
              </a:pathLst>
            </a:custGeom>
            <a:solidFill>
              <a:srgbClr val="0D21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484375" y="3290315"/>
              <a:ext cx="1036319" cy="2659380"/>
            </a:xfrm>
            <a:custGeom>
              <a:avLst/>
              <a:gdLst/>
              <a:ahLst/>
              <a:cxnLst/>
              <a:rect l="l" t="t" r="r" b="b"/>
              <a:pathLst>
                <a:path w="1036319" h="2659379">
                  <a:moveTo>
                    <a:pt x="0" y="172720"/>
                  </a:moveTo>
                  <a:lnTo>
                    <a:pt x="6170" y="126808"/>
                  </a:lnTo>
                  <a:lnTo>
                    <a:pt x="23584" y="85550"/>
                  </a:lnTo>
                  <a:lnTo>
                    <a:pt x="50593" y="50593"/>
                  </a:lnTo>
                  <a:lnTo>
                    <a:pt x="85550" y="23584"/>
                  </a:lnTo>
                  <a:lnTo>
                    <a:pt x="126808" y="6170"/>
                  </a:lnTo>
                  <a:lnTo>
                    <a:pt x="172719" y="0"/>
                  </a:lnTo>
                  <a:lnTo>
                    <a:pt x="863600" y="0"/>
                  </a:lnTo>
                  <a:lnTo>
                    <a:pt x="909511" y="6170"/>
                  </a:lnTo>
                  <a:lnTo>
                    <a:pt x="950769" y="23584"/>
                  </a:lnTo>
                  <a:lnTo>
                    <a:pt x="985726" y="50593"/>
                  </a:lnTo>
                  <a:lnTo>
                    <a:pt x="1012735" y="85550"/>
                  </a:lnTo>
                  <a:lnTo>
                    <a:pt x="1030149" y="126808"/>
                  </a:lnTo>
                  <a:lnTo>
                    <a:pt x="1036319" y="172720"/>
                  </a:lnTo>
                  <a:lnTo>
                    <a:pt x="1036319" y="2486660"/>
                  </a:lnTo>
                  <a:lnTo>
                    <a:pt x="1030149" y="2532575"/>
                  </a:lnTo>
                  <a:lnTo>
                    <a:pt x="1012735" y="2573834"/>
                  </a:lnTo>
                  <a:lnTo>
                    <a:pt x="985726" y="2608791"/>
                  </a:lnTo>
                  <a:lnTo>
                    <a:pt x="950769" y="2635798"/>
                  </a:lnTo>
                  <a:lnTo>
                    <a:pt x="909511" y="2653210"/>
                  </a:lnTo>
                  <a:lnTo>
                    <a:pt x="863600" y="2659380"/>
                  </a:lnTo>
                  <a:lnTo>
                    <a:pt x="172719" y="2659380"/>
                  </a:lnTo>
                  <a:lnTo>
                    <a:pt x="126808" y="2653210"/>
                  </a:lnTo>
                  <a:lnTo>
                    <a:pt x="85550" y="2635798"/>
                  </a:lnTo>
                  <a:lnTo>
                    <a:pt x="50593" y="2608791"/>
                  </a:lnTo>
                  <a:lnTo>
                    <a:pt x="23584" y="2573834"/>
                  </a:lnTo>
                  <a:lnTo>
                    <a:pt x="6170" y="2532575"/>
                  </a:lnTo>
                  <a:lnTo>
                    <a:pt x="0" y="2486660"/>
                  </a:lnTo>
                  <a:lnTo>
                    <a:pt x="0" y="172720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680717" y="3366592"/>
            <a:ext cx="643255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209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Комисии за Конвенции и ОС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07529" y="3937318"/>
            <a:ext cx="1068257" cy="15510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8580" marR="0" lvl="0" indent="-56515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215" algn="l"/>
              </a:tabLst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По Номинациите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  <a:p>
            <a:pPr marL="68580" marR="0" lvl="0" indent="-5651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215" algn="l"/>
              </a:tabLst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 По легитимност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  <a:p>
            <a:pPr marL="68580" marR="0" lvl="0" indent="-5651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69215" algn="l"/>
              </a:tabLst>
              <a:defRPr/>
            </a:pPr>
            <a:r>
              <a:rPr kumimoji="0" lang="en-US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 </a:t>
            </a: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По Избори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  <a:p>
            <a:pPr marL="70485" marR="38735" lvl="0" indent="-5841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71120" algn="l"/>
              </a:tabLst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 По Устав и Правила/Правна </a:t>
            </a: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и</a:t>
            </a: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 за Национална</a:t>
            </a: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/</a:t>
            </a: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 Международна Конвенция: </a:t>
            </a: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ПДУ Недялко Младенов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578863" y="1457962"/>
            <a:ext cx="5942077" cy="1624582"/>
            <a:chOff x="1578863" y="1492274"/>
            <a:chExt cx="5823712" cy="1590269"/>
          </a:xfrm>
        </p:grpSpPr>
        <p:sp>
          <p:nvSpPr>
            <p:cNvPr id="25" name="object 25"/>
            <p:cNvSpPr/>
            <p:nvPr/>
          </p:nvSpPr>
          <p:spPr>
            <a:xfrm>
              <a:off x="1578863" y="3064763"/>
              <a:ext cx="2489200" cy="17780"/>
            </a:xfrm>
            <a:custGeom>
              <a:avLst/>
              <a:gdLst/>
              <a:ahLst/>
              <a:cxnLst/>
              <a:rect l="l" t="t" r="r" b="b"/>
              <a:pathLst>
                <a:path w="2489200" h="17780">
                  <a:moveTo>
                    <a:pt x="0" y="0"/>
                  </a:moveTo>
                  <a:lnTo>
                    <a:pt x="2488946" y="17780"/>
                  </a:lnTo>
                </a:path>
              </a:pathLst>
            </a:custGeom>
            <a:ln w="15875">
              <a:solidFill>
                <a:srgbClr val="54555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6546217" y="1492274"/>
              <a:ext cx="856358" cy="632549"/>
            </a:xfrm>
            <a:custGeom>
              <a:avLst/>
              <a:gdLst/>
              <a:ahLst/>
              <a:cxnLst/>
              <a:rect l="l" t="t" r="r" b="b"/>
              <a:pathLst>
                <a:path w="850900" h="607060">
                  <a:moveTo>
                    <a:pt x="749300" y="0"/>
                  </a:moveTo>
                  <a:lnTo>
                    <a:pt x="101092" y="0"/>
                  </a:lnTo>
                  <a:lnTo>
                    <a:pt x="61722" y="7937"/>
                  </a:lnTo>
                  <a:lnTo>
                    <a:pt x="29591" y="29591"/>
                  </a:lnTo>
                  <a:lnTo>
                    <a:pt x="7937" y="61722"/>
                  </a:lnTo>
                  <a:lnTo>
                    <a:pt x="0" y="101091"/>
                  </a:lnTo>
                  <a:lnTo>
                    <a:pt x="0" y="505460"/>
                  </a:lnTo>
                  <a:lnTo>
                    <a:pt x="7937" y="544830"/>
                  </a:lnTo>
                  <a:lnTo>
                    <a:pt x="29591" y="576961"/>
                  </a:lnTo>
                  <a:lnTo>
                    <a:pt x="61722" y="598614"/>
                  </a:lnTo>
                  <a:lnTo>
                    <a:pt x="101092" y="606551"/>
                  </a:lnTo>
                  <a:lnTo>
                    <a:pt x="749300" y="606551"/>
                  </a:lnTo>
                  <a:lnTo>
                    <a:pt x="788670" y="598614"/>
                  </a:lnTo>
                  <a:lnTo>
                    <a:pt x="820801" y="576960"/>
                  </a:lnTo>
                  <a:lnTo>
                    <a:pt x="842454" y="544829"/>
                  </a:lnTo>
                  <a:lnTo>
                    <a:pt x="850392" y="505460"/>
                  </a:lnTo>
                  <a:lnTo>
                    <a:pt x="850392" y="101091"/>
                  </a:lnTo>
                  <a:lnTo>
                    <a:pt x="842454" y="61721"/>
                  </a:lnTo>
                  <a:lnTo>
                    <a:pt x="820801" y="29590"/>
                  </a:lnTo>
                  <a:lnTo>
                    <a:pt x="788670" y="7937"/>
                  </a:lnTo>
                  <a:lnTo>
                    <a:pt x="749300" y="0"/>
                  </a:lnTo>
                  <a:close/>
                </a:path>
              </a:pathLst>
            </a:custGeom>
            <a:solidFill>
              <a:srgbClr val="407BC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6551675" y="1510283"/>
              <a:ext cx="850900" cy="607060"/>
            </a:xfrm>
            <a:custGeom>
              <a:avLst/>
              <a:gdLst/>
              <a:ahLst/>
              <a:cxnLst/>
              <a:rect l="l" t="t" r="r" b="b"/>
              <a:pathLst>
                <a:path w="850900" h="607060">
                  <a:moveTo>
                    <a:pt x="0" y="101091"/>
                  </a:moveTo>
                  <a:lnTo>
                    <a:pt x="7937" y="61722"/>
                  </a:lnTo>
                  <a:lnTo>
                    <a:pt x="29591" y="29591"/>
                  </a:lnTo>
                  <a:lnTo>
                    <a:pt x="61722" y="7937"/>
                  </a:lnTo>
                  <a:lnTo>
                    <a:pt x="101092" y="0"/>
                  </a:lnTo>
                  <a:lnTo>
                    <a:pt x="749300" y="0"/>
                  </a:lnTo>
                  <a:lnTo>
                    <a:pt x="788670" y="7937"/>
                  </a:lnTo>
                  <a:lnTo>
                    <a:pt x="820801" y="29590"/>
                  </a:lnTo>
                  <a:lnTo>
                    <a:pt x="842454" y="61721"/>
                  </a:lnTo>
                  <a:lnTo>
                    <a:pt x="850392" y="101091"/>
                  </a:lnTo>
                  <a:lnTo>
                    <a:pt x="850392" y="505460"/>
                  </a:lnTo>
                  <a:lnTo>
                    <a:pt x="842454" y="544829"/>
                  </a:lnTo>
                  <a:lnTo>
                    <a:pt x="820801" y="576960"/>
                  </a:lnTo>
                  <a:lnTo>
                    <a:pt x="788670" y="598614"/>
                  </a:lnTo>
                  <a:lnTo>
                    <a:pt x="749300" y="606551"/>
                  </a:lnTo>
                  <a:lnTo>
                    <a:pt x="101092" y="606551"/>
                  </a:lnTo>
                  <a:lnTo>
                    <a:pt x="61722" y="598614"/>
                  </a:lnTo>
                  <a:lnTo>
                    <a:pt x="29591" y="576961"/>
                  </a:lnTo>
                  <a:lnTo>
                    <a:pt x="7937" y="544830"/>
                  </a:lnTo>
                  <a:lnTo>
                    <a:pt x="0" y="505460"/>
                  </a:lnTo>
                  <a:lnTo>
                    <a:pt x="0" y="101091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6600931" y="1503834"/>
            <a:ext cx="966004" cy="3494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Първи Вице ДУ</a:t>
            </a:r>
          </a:p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5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Деян Денев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411342" y="1406138"/>
            <a:ext cx="1142365" cy="796896"/>
            <a:chOff x="4428553" y="1478089"/>
            <a:chExt cx="1142365" cy="675640"/>
          </a:xfrm>
        </p:grpSpPr>
        <p:sp>
          <p:nvSpPr>
            <p:cNvPr id="30" name="object 30"/>
            <p:cNvSpPr/>
            <p:nvPr/>
          </p:nvSpPr>
          <p:spPr>
            <a:xfrm>
              <a:off x="4433315" y="1482852"/>
              <a:ext cx="1132840" cy="666115"/>
            </a:xfrm>
            <a:custGeom>
              <a:avLst/>
              <a:gdLst/>
              <a:ahLst/>
              <a:cxnLst/>
              <a:rect l="l" t="t" r="r" b="b"/>
              <a:pathLst>
                <a:path w="1132839" h="666114">
                  <a:moveTo>
                    <a:pt x="1021334" y="0"/>
                  </a:moveTo>
                  <a:lnTo>
                    <a:pt x="110998" y="0"/>
                  </a:lnTo>
                  <a:lnTo>
                    <a:pt x="67776" y="8717"/>
                  </a:lnTo>
                  <a:lnTo>
                    <a:pt x="32496" y="32496"/>
                  </a:lnTo>
                  <a:lnTo>
                    <a:pt x="8717" y="67776"/>
                  </a:lnTo>
                  <a:lnTo>
                    <a:pt x="0" y="110998"/>
                  </a:lnTo>
                  <a:lnTo>
                    <a:pt x="0" y="554989"/>
                  </a:lnTo>
                  <a:lnTo>
                    <a:pt x="8717" y="598211"/>
                  </a:lnTo>
                  <a:lnTo>
                    <a:pt x="32496" y="633491"/>
                  </a:lnTo>
                  <a:lnTo>
                    <a:pt x="67776" y="657270"/>
                  </a:lnTo>
                  <a:lnTo>
                    <a:pt x="110998" y="665988"/>
                  </a:lnTo>
                  <a:lnTo>
                    <a:pt x="1021334" y="665988"/>
                  </a:lnTo>
                  <a:lnTo>
                    <a:pt x="1064555" y="657270"/>
                  </a:lnTo>
                  <a:lnTo>
                    <a:pt x="1099835" y="633491"/>
                  </a:lnTo>
                  <a:lnTo>
                    <a:pt x="1123614" y="598211"/>
                  </a:lnTo>
                  <a:lnTo>
                    <a:pt x="1132332" y="554989"/>
                  </a:lnTo>
                  <a:lnTo>
                    <a:pt x="1132332" y="110998"/>
                  </a:lnTo>
                  <a:lnTo>
                    <a:pt x="1123614" y="67776"/>
                  </a:lnTo>
                  <a:lnTo>
                    <a:pt x="1099835" y="32496"/>
                  </a:lnTo>
                  <a:lnTo>
                    <a:pt x="1064555" y="8717"/>
                  </a:lnTo>
                  <a:lnTo>
                    <a:pt x="1021334" y="0"/>
                  </a:lnTo>
                  <a:close/>
                </a:path>
              </a:pathLst>
            </a:custGeom>
            <a:solidFill>
              <a:srgbClr val="407BC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433315" y="1482852"/>
              <a:ext cx="1132840" cy="666115"/>
            </a:xfrm>
            <a:custGeom>
              <a:avLst/>
              <a:gdLst/>
              <a:ahLst/>
              <a:cxnLst/>
              <a:rect l="l" t="t" r="r" b="b"/>
              <a:pathLst>
                <a:path w="1132839" h="666114">
                  <a:moveTo>
                    <a:pt x="0" y="110998"/>
                  </a:moveTo>
                  <a:lnTo>
                    <a:pt x="8717" y="67776"/>
                  </a:lnTo>
                  <a:lnTo>
                    <a:pt x="32496" y="32496"/>
                  </a:lnTo>
                  <a:lnTo>
                    <a:pt x="67776" y="8717"/>
                  </a:lnTo>
                  <a:lnTo>
                    <a:pt x="110998" y="0"/>
                  </a:lnTo>
                  <a:lnTo>
                    <a:pt x="1021334" y="0"/>
                  </a:lnTo>
                  <a:lnTo>
                    <a:pt x="1064555" y="8717"/>
                  </a:lnTo>
                  <a:lnTo>
                    <a:pt x="1099835" y="32496"/>
                  </a:lnTo>
                  <a:lnTo>
                    <a:pt x="1123614" y="67776"/>
                  </a:lnTo>
                  <a:lnTo>
                    <a:pt x="1132332" y="110998"/>
                  </a:lnTo>
                  <a:lnTo>
                    <a:pt x="1132332" y="554989"/>
                  </a:lnTo>
                  <a:lnTo>
                    <a:pt x="1123614" y="598211"/>
                  </a:lnTo>
                  <a:lnTo>
                    <a:pt x="1099835" y="633491"/>
                  </a:lnTo>
                  <a:lnTo>
                    <a:pt x="1064555" y="657270"/>
                  </a:lnTo>
                  <a:lnTo>
                    <a:pt x="1021334" y="665988"/>
                  </a:lnTo>
                  <a:lnTo>
                    <a:pt x="110998" y="665988"/>
                  </a:lnTo>
                  <a:lnTo>
                    <a:pt x="67776" y="657270"/>
                  </a:lnTo>
                  <a:lnTo>
                    <a:pt x="32496" y="633491"/>
                  </a:lnTo>
                  <a:lnTo>
                    <a:pt x="8717" y="598211"/>
                  </a:lnTo>
                  <a:lnTo>
                    <a:pt x="0" y="554989"/>
                  </a:lnTo>
                  <a:lnTo>
                    <a:pt x="0" y="110998"/>
                  </a:lnTo>
                  <a:close/>
                </a:path>
              </a:pathLst>
            </a:custGeom>
            <a:ln w="9524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392214" y="1444363"/>
            <a:ext cx="1154490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-127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5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Председатели на Региони Север </a:t>
            </a:r>
            <a:r>
              <a:rPr kumimoji="0" lang="bg-BG" sz="1050" b="0" i="0" u="none" strike="noStrike" kern="0" cap="none" spc="-1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Павлина Минчева </a:t>
            </a:r>
            <a:r>
              <a:rPr kumimoji="0" lang="bg-BG" sz="105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и Юг</a:t>
            </a:r>
            <a:r>
              <a:rPr kumimoji="0" lang="en-US" sz="105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 </a:t>
            </a:r>
            <a:r>
              <a:rPr kumimoji="0" lang="bg-BG" sz="1050" b="0" i="0" u="none" strike="noStrike" kern="0" cap="none" spc="-1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Катя Крайчева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443793" y="3114865"/>
            <a:ext cx="1033780" cy="716915"/>
            <a:chOff x="4443793" y="3114865"/>
            <a:chExt cx="1033780" cy="716915"/>
          </a:xfrm>
        </p:grpSpPr>
        <p:sp>
          <p:nvSpPr>
            <p:cNvPr id="34" name="object 34"/>
            <p:cNvSpPr/>
            <p:nvPr/>
          </p:nvSpPr>
          <p:spPr>
            <a:xfrm>
              <a:off x="4448555" y="3119627"/>
              <a:ext cx="1024255" cy="707390"/>
            </a:xfrm>
            <a:custGeom>
              <a:avLst/>
              <a:gdLst/>
              <a:ahLst/>
              <a:cxnLst/>
              <a:rect l="l" t="t" r="r" b="b"/>
              <a:pathLst>
                <a:path w="1024254" h="707389">
                  <a:moveTo>
                    <a:pt x="906272" y="0"/>
                  </a:moveTo>
                  <a:lnTo>
                    <a:pt x="117856" y="0"/>
                  </a:lnTo>
                  <a:lnTo>
                    <a:pt x="71955" y="9253"/>
                  </a:lnTo>
                  <a:lnTo>
                    <a:pt x="34496" y="34496"/>
                  </a:lnTo>
                  <a:lnTo>
                    <a:pt x="9253" y="71955"/>
                  </a:lnTo>
                  <a:lnTo>
                    <a:pt x="0" y="117856"/>
                  </a:lnTo>
                  <a:lnTo>
                    <a:pt x="0" y="589280"/>
                  </a:lnTo>
                  <a:lnTo>
                    <a:pt x="9253" y="635180"/>
                  </a:lnTo>
                  <a:lnTo>
                    <a:pt x="34496" y="672639"/>
                  </a:lnTo>
                  <a:lnTo>
                    <a:pt x="71955" y="697882"/>
                  </a:lnTo>
                  <a:lnTo>
                    <a:pt x="117856" y="707136"/>
                  </a:lnTo>
                  <a:lnTo>
                    <a:pt x="906272" y="707136"/>
                  </a:lnTo>
                  <a:lnTo>
                    <a:pt x="952172" y="697882"/>
                  </a:lnTo>
                  <a:lnTo>
                    <a:pt x="989631" y="672639"/>
                  </a:lnTo>
                  <a:lnTo>
                    <a:pt x="1014874" y="635180"/>
                  </a:lnTo>
                  <a:lnTo>
                    <a:pt x="1024128" y="589280"/>
                  </a:lnTo>
                  <a:lnTo>
                    <a:pt x="1024128" y="117856"/>
                  </a:lnTo>
                  <a:lnTo>
                    <a:pt x="1014874" y="71955"/>
                  </a:lnTo>
                  <a:lnTo>
                    <a:pt x="989631" y="34496"/>
                  </a:lnTo>
                  <a:lnTo>
                    <a:pt x="952172" y="9253"/>
                  </a:lnTo>
                  <a:lnTo>
                    <a:pt x="906272" y="0"/>
                  </a:lnTo>
                  <a:close/>
                </a:path>
              </a:pathLst>
            </a:custGeom>
            <a:solidFill>
              <a:srgbClr val="0D21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8555" y="3119627"/>
              <a:ext cx="1024255" cy="707390"/>
            </a:xfrm>
            <a:custGeom>
              <a:avLst/>
              <a:gdLst/>
              <a:ahLst/>
              <a:cxnLst/>
              <a:rect l="l" t="t" r="r" b="b"/>
              <a:pathLst>
                <a:path w="1024254" h="707389">
                  <a:moveTo>
                    <a:pt x="0" y="117856"/>
                  </a:moveTo>
                  <a:lnTo>
                    <a:pt x="9253" y="71955"/>
                  </a:lnTo>
                  <a:lnTo>
                    <a:pt x="34496" y="34496"/>
                  </a:lnTo>
                  <a:lnTo>
                    <a:pt x="71955" y="9253"/>
                  </a:lnTo>
                  <a:lnTo>
                    <a:pt x="117856" y="0"/>
                  </a:lnTo>
                  <a:lnTo>
                    <a:pt x="906272" y="0"/>
                  </a:lnTo>
                  <a:lnTo>
                    <a:pt x="952172" y="9253"/>
                  </a:lnTo>
                  <a:lnTo>
                    <a:pt x="989631" y="34496"/>
                  </a:lnTo>
                  <a:lnTo>
                    <a:pt x="1014874" y="71955"/>
                  </a:lnTo>
                  <a:lnTo>
                    <a:pt x="1024128" y="117856"/>
                  </a:lnTo>
                  <a:lnTo>
                    <a:pt x="1024128" y="589280"/>
                  </a:lnTo>
                  <a:lnTo>
                    <a:pt x="1014874" y="635180"/>
                  </a:lnTo>
                  <a:lnTo>
                    <a:pt x="989631" y="672639"/>
                  </a:lnTo>
                  <a:lnTo>
                    <a:pt x="952172" y="697882"/>
                  </a:lnTo>
                  <a:lnTo>
                    <a:pt x="906272" y="707136"/>
                  </a:lnTo>
                  <a:lnTo>
                    <a:pt x="117856" y="707136"/>
                  </a:lnTo>
                  <a:lnTo>
                    <a:pt x="71955" y="697882"/>
                  </a:lnTo>
                  <a:lnTo>
                    <a:pt x="34496" y="672639"/>
                  </a:lnTo>
                  <a:lnTo>
                    <a:pt x="9253" y="635180"/>
                  </a:lnTo>
                  <a:lnTo>
                    <a:pt x="0" y="589280"/>
                  </a:lnTo>
                  <a:lnTo>
                    <a:pt x="0" y="117856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559088" y="3235175"/>
            <a:ext cx="845149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254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Консултативен Съвет на ДУ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414199" y="2357906"/>
            <a:ext cx="1134745" cy="498213"/>
            <a:chOff x="4440745" y="2247709"/>
            <a:chExt cx="1134745" cy="506730"/>
          </a:xfrm>
        </p:grpSpPr>
        <p:sp>
          <p:nvSpPr>
            <p:cNvPr id="38" name="object 38"/>
            <p:cNvSpPr/>
            <p:nvPr/>
          </p:nvSpPr>
          <p:spPr>
            <a:xfrm>
              <a:off x="4445508" y="2252472"/>
              <a:ext cx="1125220" cy="497205"/>
            </a:xfrm>
            <a:custGeom>
              <a:avLst/>
              <a:gdLst/>
              <a:ahLst/>
              <a:cxnLst/>
              <a:rect l="l" t="t" r="r" b="b"/>
              <a:pathLst>
                <a:path w="1125220" h="497205">
                  <a:moveTo>
                    <a:pt x="1041907" y="0"/>
                  </a:moveTo>
                  <a:lnTo>
                    <a:pt x="82803" y="0"/>
                  </a:lnTo>
                  <a:lnTo>
                    <a:pt x="50577" y="6508"/>
                  </a:lnTo>
                  <a:lnTo>
                    <a:pt x="24256" y="24256"/>
                  </a:lnTo>
                  <a:lnTo>
                    <a:pt x="6508" y="50577"/>
                  </a:lnTo>
                  <a:lnTo>
                    <a:pt x="0" y="82803"/>
                  </a:lnTo>
                  <a:lnTo>
                    <a:pt x="0" y="414019"/>
                  </a:lnTo>
                  <a:lnTo>
                    <a:pt x="6508" y="446246"/>
                  </a:lnTo>
                  <a:lnTo>
                    <a:pt x="24256" y="472567"/>
                  </a:lnTo>
                  <a:lnTo>
                    <a:pt x="50577" y="490315"/>
                  </a:lnTo>
                  <a:lnTo>
                    <a:pt x="82803" y="496824"/>
                  </a:lnTo>
                  <a:lnTo>
                    <a:pt x="1041907" y="496824"/>
                  </a:lnTo>
                  <a:lnTo>
                    <a:pt x="1074134" y="490315"/>
                  </a:lnTo>
                  <a:lnTo>
                    <a:pt x="1100455" y="472566"/>
                  </a:lnTo>
                  <a:lnTo>
                    <a:pt x="1118203" y="446246"/>
                  </a:lnTo>
                  <a:lnTo>
                    <a:pt x="1124712" y="414019"/>
                  </a:lnTo>
                  <a:lnTo>
                    <a:pt x="1124712" y="82803"/>
                  </a:lnTo>
                  <a:lnTo>
                    <a:pt x="1118203" y="50577"/>
                  </a:lnTo>
                  <a:lnTo>
                    <a:pt x="1100454" y="24256"/>
                  </a:lnTo>
                  <a:lnTo>
                    <a:pt x="1074134" y="6508"/>
                  </a:lnTo>
                  <a:lnTo>
                    <a:pt x="1041907" y="0"/>
                  </a:lnTo>
                  <a:close/>
                </a:path>
              </a:pathLst>
            </a:custGeom>
            <a:solidFill>
              <a:srgbClr val="407BC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4445508" y="2252472"/>
              <a:ext cx="1125220" cy="497205"/>
            </a:xfrm>
            <a:custGeom>
              <a:avLst/>
              <a:gdLst/>
              <a:ahLst/>
              <a:cxnLst/>
              <a:rect l="l" t="t" r="r" b="b"/>
              <a:pathLst>
                <a:path w="1125220" h="497205">
                  <a:moveTo>
                    <a:pt x="0" y="82803"/>
                  </a:moveTo>
                  <a:lnTo>
                    <a:pt x="6508" y="50577"/>
                  </a:lnTo>
                  <a:lnTo>
                    <a:pt x="24256" y="24256"/>
                  </a:lnTo>
                  <a:lnTo>
                    <a:pt x="50577" y="6508"/>
                  </a:lnTo>
                  <a:lnTo>
                    <a:pt x="82803" y="0"/>
                  </a:lnTo>
                  <a:lnTo>
                    <a:pt x="1041907" y="0"/>
                  </a:lnTo>
                  <a:lnTo>
                    <a:pt x="1074134" y="6508"/>
                  </a:lnTo>
                  <a:lnTo>
                    <a:pt x="1100454" y="24256"/>
                  </a:lnTo>
                  <a:lnTo>
                    <a:pt x="1118203" y="50577"/>
                  </a:lnTo>
                  <a:lnTo>
                    <a:pt x="1124712" y="82803"/>
                  </a:lnTo>
                  <a:lnTo>
                    <a:pt x="1124712" y="414019"/>
                  </a:lnTo>
                  <a:lnTo>
                    <a:pt x="1118203" y="446246"/>
                  </a:lnTo>
                  <a:lnTo>
                    <a:pt x="1100455" y="472566"/>
                  </a:lnTo>
                  <a:lnTo>
                    <a:pt x="1074134" y="490315"/>
                  </a:lnTo>
                  <a:lnTo>
                    <a:pt x="1041907" y="496824"/>
                  </a:lnTo>
                  <a:lnTo>
                    <a:pt x="82803" y="496824"/>
                  </a:lnTo>
                  <a:lnTo>
                    <a:pt x="50577" y="490315"/>
                  </a:lnTo>
                  <a:lnTo>
                    <a:pt x="24256" y="472567"/>
                  </a:lnTo>
                  <a:lnTo>
                    <a:pt x="6508" y="446246"/>
                  </a:lnTo>
                  <a:lnTo>
                    <a:pt x="0" y="414019"/>
                  </a:lnTo>
                  <a:lnTo>
                    <a:pt x="0" y="82803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352064" y="2438697"/>
            <a:ext cx="1081405" cy="3366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5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Председатели на Зони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708421" y="157096"/>
            <a:ext cx="9061050" cy="538609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840"/>
              </a:spcBef>
            </a:pPr>
            <a:r>
              <a:rPr lang="bg-BG" sz="2800" spc="-10" dirty="0"/>
              <a:t>Структура Кабинет 2026-2027 на Дистрикт 130</a:t>
            </a:r>
            <a:endParaRPr sz="2800" spc="-10" dirty="0"/>
          </a:p>
        </p:txBody>
      </p:sp>
      <p:grpSp>
        <p:nvGrpSpPr>
          <p:cNvPr id="42" name="object 42"/>
          <p:cNvGrpSpPr/>
          <p:nvPr/>
        </p:nvGrpSpPr>
        <p:grpSpPr>
          <a:xfrm>
            <a:off x="2734074" y="3235175"/>
            <a:ext cx="1181492" cy="739891"/>
            <a:chOff x="2941129" y="3285553"/>
            <a:chExt cx="974725" cy="697230"/>
          </a:xfrm>
        </p:grpSpPr>
        <p:sp>
          <p:nvSpPr>
            <p:cNvPr id="43" name="object 43"/>
            <p:cNvSpPr/>
            <p:nvPr/>
          </p:nvSpPr>
          <p:spPr>
            <a:xfrm>
              <a:off x="2945892" y="3290315"/>
              <a:ext cx="965200" cy="687705"/>
            </a:xfrm>
            <a:custGeom>
              <a:avLst/>
              <a:gdLst/>
              <a:ahLst/>
              <a:cxnLst/>
              <a:rect l="l" t="t" r="r" b="b"/>
              <a:pathLst>
                <a:path w="965200" h="687704">
                  <a:moveTo>
                    <a:pt x="850137" y="0"/>
                  </a:moveTo>
                  <a:lnTo>
                    <a:pt x="114553" y="0"/>
                  </a:lnTo>
                  <a:lnTo>
                    <a:pt x="69973" y="9005"/>
                  </a:lnTo>
                  <a:lnTo>
                    <a:pt x="33559" y="33559"/>
                  </a:lnTo>
                  <a:lnTo>
                    <a:pt x="9005" y="69973"/>
                  </a:lnTo>
                  <a:lnTo>
                    <a:pt x="0" y="114554"/>
                  </a:lnTo>
                  <a:lnTo>
                    <a:pt x="0" y="572770"/>
                  </a:lnTo>
                  <a:lnTo>
                    <a:pt x="9005" y="617350"/>
                  </a:lnTo>
                  <a:lnTo>
                    <a:pt x="33559" y="653764"/>
                  </a:lnTo>
                  <a:lnTo>
                    <a:pt x="69973" y="678318"/>
                  </a:lnTo>
                  <a:lnTo>
                    <a:pt x="114553" y="687324"/>
                  </a:lnTo>
                  <a:lnTo>
                    <a:pt x="850137" y="687324"/>
                  </a:lnTo>
                  <a:lnTo>
                    <a:pt x="894718" y="678318"/>
                  </a:lnTo>
                  <a:lnTo>
                    <a:pt x="931132" y="653764"/>
                  </a:lnTo>
                  <a:lnTo>
                    <a:pt x="955686" y="617350"/>
                  </a:lnTo>
                  <a:lnTo>
                    <a:pt x="964692" y="572770"/>
                  </a:lnTo>
                  <a:lnTo>
                    <a:pt x="964692" y="114554"/>
                  </a:lnTo>
                  <a:lnTo>
                    <a:pt x="955686" y="69973"/>
                  </a:lnTo>
                  <a:lnTo>
                    <a:pt x="931132" y="33559"/>
                  </a:lnTo>
                  <a:lnTo>
                    <a:pt x="894718" y="9005"/>
                  </a:lnTo>
                  <a:lnTo>
                    <a:pt x="850137" y="0"/>
                  </a:lnTo>
                  <a:close/>
                </a:path>
              </a:pathLst>
            </a:custGeom>
            <a:solidFill>
              <a:srgbClr val="0D21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2945892" y="3290315"/>
              <a:ext cx="965200" cy="687705"/>
            </a:xfrm>
            <a:custGeom>
              <a:avLst/>
              <a:gdLst/>
              <a:ahLst/>
              <a:cxnLst/>
              <a:rect l="l" t="t" r="r" b="b"/>
              <a:pathLst>
                <a:path w="965200" h="687704">
                  <a:moveTo>
                    <a:pt x="0" y="114554"/>
                  </a:moveTo>
                  <a:lnTo>
                    <a:pt x="9005" y="69973"/>
                  </a:lnTo>
                  <a:lnTo>
                    <a:pt x="33559" y="33559"/>
                  </a:lnTo>
                  <a:lnTo>
                    <a:pt x="69973" y="9005"/>
                  </a:lnTo>
                  <a:lnTo>
                    <a:pt x="114553" y="0"/>
                  </a:lnTo>
                  <a:lnTo>
                    <a:pt x="850137" y="0"/>
                  </a:lnTo>
                  <a:lnTo>
                    <a:pt x="894718" y="9005"/>
                  </a:lnTo>
                  <a:lnTo>
                    <a:pt x="931132" y="33559"/>
                  </a:lnTo>
                  <a:lnTo>
                    <a:pt x="955686" y="69973"/>
                  </a:lnTo>
                  <a:lnTo>
                    <a:pt x="964692" y="114554"/>
                  </a:lnTo>
                  <a:lnTo>
                    <a:pt x="964692" y="572770"/>
                  </a:lnTo>
                  <a:lnTo>
                    <a:pt x="955686" y="617350"/>
                  </a:lnTo>
                  <a:lnTo>
                    <a:pt x="931132" y="653764"/>
                  </a:lnTo>
                  <a:lnTo>
                    <a:pt x="894718" y="678318"/>
                  </a:lnTo>
                  <a:lnTo>
                    <a:pt x="850137" y="687324"/>
                  </a:lnTo>
                  <a:lnTo>
                    <a:pt x="114553" y="687324"/>
                  </a:lnTo>
                  <a:lnTo>
                    <a:pt x="69973" y="678318"/>
                  </a:lnTo>
                  <a:lnTo>
                    <a:pt x="33559" y="653764"/>
                  </a:lnTo>
                  <a:lnTo>
                    <a:pt x="9005" y="617350"/>
                  </a:lnTo>
                  <a:lnTo>
                    <a:pt x="0" y="572770"/>
                  </a:lnTo>
                  <a:lnTo>
                    <a:pt x="0" y="114554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801221" y="3347330"/>
            <a:ext cx="474607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Администратор </a:t>
            </a:r>
            <a:r>
              <a:rPr kumimoji="0" lang="en-US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Lion Portal</a:t>
            </a:r>
          </a:p>
        </p:txBody>
      </p:sp>
      <p:grpSp>
        <p:nvGrpSpPr>
          <p:cNvPr id="47" name="object 47"/>
          <p:cNvGrpSpPr/>
          <p:nvPr/>
        </p:nvGrpSpPr>
        <p:grpSpPr>
          <a:xfrm>
            <a:off x="7560978" y="4282439"/>
            <a:ext cx="939165" cy="775131"/>
            <a:chOff x="7647241" y="3977449"/>
            <a:chExt cx="939165" cy="728980"/>
          </a:xfrm>
        </p:grpSpPr>
        <p:sp>
          <p:nvSpPr>
            <p:cNvPr id="48" name="object 48"/>
            <p:cNvSpPr/>
            <p:nvPr/>
          </p:nvSpPr>
          <p:spPr>
            <a:xfrm>
              <a:off x="7652004" y="3982211"/>
              <a:ext cx="929640" cy="719455"/>
            </a:xfrm>
            <a:custGeom>
              <a:avLst/>
              <a:gdLst/>
              <a:ahLst/>
              <a:cxnLst/>
              <a:rect l="l" t="t" r="r" b="b"/>
              <a:pathLst>
                <a:path w="929640" h="719454">
                  <a:moveTo>
                    <a:pt x="809751" y="0"/>
                  </a:moveTo>
                  <a:lnTo>
                    <a:pt x="119888" y="0"/>
                  </a:lnTo>
                  <a:lnTo>
                    <a:pt x="73241" y="9427"/>
                  </a:lnTo>
                  <a:lnTo>
                    <a:pt x="35131" y="35131"/>
                  </a:lnTo>
                  <a:lnTo>
                    <a:pt x="9427" y="73241"/>
                  </a:lnTo>
                  <a:lnTo>
                    <a:pt x="0" y="119887"/>
                  </a:lnTo>
                  <a:lnTo>
                    <a:pt x="0" y="599439"/>
                  </a:lnTo>
                  <a:lnTo>
                    <a:pt x="9427" y="646086"/>
                  </a:lnTo>
                  <a:lnTo>
                    <a:pt x="35131" y="684196"/>
                  </a:lnTo>
                  <a:lnTo>
                    <a:pt x="73241" y="709900"/>
                  </a:lnTo>
                  <a:lnTo>
                    <a:pt x="119888" y="719327"/>
                  </a:lnTo>
                  <a:lnTo>
                    <a:pt x="809751" y="719327"/>
                  </a:lnTo>
                  <a:lnTo>
                    <a:pt x="856398" y="709900"/>
                  </a:lnTo>
                  <a:lnTo>
                    <a:pt x="894508" y="684196"/>
                  </a:lnTo>
                  <a:lnTo>
                    <a:pt x="920212" y="646086"/>
                  </a:lnTo>
                  <a:lnTo>
                    <a:pt x="929640" y="599439"/>
                  </a:lnTo>
                  <a:lnTo>
                    <a:pt x="929640" y="119887"/>
                  </a:lnTo>
                  <a:lnTo>
                    <a:pt x="920212" y="73241"/>
                  </a:lnTo>
                  <a:lnTo>
                    <a:pt x="894508" y="35131"/>
                  </a:lnTo>
                  <a:lnTo>
                    <a:pt x="856398" y="9427"/>
                  </a:lnTo>
                  <a:lnTo>
                    <a:pt x="809751" y="0"/>
                  </a:lnTo>
                  <a:close/>
                </a:path>
              </a:pathLst>
            </a:custGeom>
            <a:solidFill>
              <a:srgbClr val="0D21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7652004" y="3982211"/>
              <a:ext cx="929640" cy="719455"/>
            </a:xfrm>
            <a:custGeom>
              <a:avLst/>
              <a:gdLst/>
              <a:ahLst/>
              <a:cxnLst/>
              <a:rect l="l" t="t" r="r" b="b"/>
              <a:pathLst>
                <a:path w="929640" h="719454">
                  <a:moveTo>
                    <a:pt x="0" y="119887"/>
                  </a:moveTo>
                  <a:lnTo>
                    <a:pt x="9427" y="73241"/>
                  </a:lnTo>
                  <a:lnTo>
                    <a:pt x="35131" y="35131"/>
                  </a:lnTo>
                  <a:lnTo>
                    <a:pt x="73241" y="9427"/>
                  </a:lnTo>
                  <a:lnTo>
                    <a:pt x="119888" y="0"/>
                  </a:lnTo>
                  <a:lnTo>
                    <a:pt x="809751" y="0"/>
                  </a:lnTo>
                  <a:lnTo>
                    <a:pt x="856398" y="9427"/>
                  </a:lnTo>
                  <a:lnTo>
                    <a:pt x="894508" y="35131"/>
                  </a:lnTo>
                  <a:lnTo>
                    <a:pt x="920212" y="73241"/>
                  </a:lnTo>
                  <a:lnTo>
                    <a:pt x="929640" y="119887"/>
                  </a:lnTo>
                  <a:lnTo>
                    <a:pt x="929640" y="599439"/>
                  </a:lnTo>
                  <a:lnTo>
                    <a:pt x="920212" y="646086"/>
                  </a:lnTo>
                  <a:lnTo>
                    <a:pt x="894508" y="684196"/>
                  </a:lnTo>
                  <a:lnTo>
                    <a:pt x="856398" y="709900"/>
                  </a:lnTo>
                  <a:lnTo>
                    <a:pt x="809751" y="719327"/>
                  </a:lnTo>
                  <a:lnTo>
                    <a:pt x="119888" y="719327"/>
                  </a:lnTo>
                  <a:lnTo>
                    <a:pt x="73241" y="709900"/>
                  </a:lnTo>
                  <a:lnTo>
                    <a:pt x="35131" y="684196"/>
                  </a:lnTo>
                  <a:lnTo>
                    <a:pt x="9427" y="646086"/>
                  </a:lnTo>
                  <a:lnTo>
                    <a:pt x="0" y="599439"/>
                  </a:lnTo>
                  <a:lnTo>
                    <a:pt x="0" y="119887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7640861" y="4241170"/>
            <a:ext cx="845414" cy="7944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-127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GST </a:t>
            </a: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Координатор Дейности</a:t>
            </a:r>
          </a:p>
          <a:p>
            <a:pPr marL="12700" marR="5080" lvl="0" indent="-127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Милена Славова</a:t>
            </a:r>
          </a:p>
        </p:txBody>
      </p:sp>
      <p:grpSp>
        <p:nvGrpSpPr>
          <p:cNvPr id="52" name="object 52"/>
          <p:cNvGrpSpPr/>
          <p:nvPr/>
        </p:nvGrpSpPr>
        <p:grpSpPr>
          <a:xfrm>
            <a:off x="1668779" y="1034451"/>
            <a:ext cx="4399280" cy="978224"/>
            <a:chOff x="1668779" y="1034796"/>
            <a:chExt cx="4399280" cy="1022732"/>
          </a:xfrm>
        </p:grpSpPr>
        <p:sp>
          <p:nvSpPr>
            <p:cNvPr id="53" name="object 53"/>
            <p:cNvSpPr/>
            <p:nvPr/>
          </p:nvSpPr>
          <p:spPr>
            <a:xfrm>
              <a:off x="2179319" y="1034796"/>
              <a:ext cx="3888740" cy="958215"/>
            </a:xfrm>
            <a:custGeom>
              <a:avLst/>
              <a:gdLst/>
              <a:ahLst/>
              <a:cxnLst/>
              <a:rect l="l" t="t" r="r" b="b"/>
              <a:pathLst>
                <a:path w="3888740" h="958214">
                  <a:moveTo>
                    <a:pt x="1740408" y="30479"/>
                  </a:moveTo>
                  <a:lnTo>
                    <a:pt x="1735835" y="577723"/>
                  </a:lnTo>
                </a:path>
                <a:path w="3888740" h="958214">
                  <a:moveTo>
                    <a:pt x="830580" y="30479"/>
                  </a:moveTo>
                  <a:lnTo>
                    <a:pt x="832612" y="451992"/>
                  </a:lnTo>
                </a:path>
                <a:path w="3888740" h="958214">
                  <a:moveTo>
                    <a:pt x="3888358" y="0"/>
                  </a:moveTo>
                  <a:lnTo>
                    <a:pt x="3886200" y="505332"/>
                  </a:lnTo>
                </a:path>
                <a:path w="3888740" h="958214">
                  <a:moveTo>
                    <a:pt x="0" y="30479"/>
                  </a:moveTo>
                  <a:lnTo>
                    <a:pt x="0" y="957833"/>
                  </a:lnTo>
                </a:path>
              </a:pathLst>
            </a:custGeom>
            <a:ln w="15875">
              <a:solidFill>
                <a:srgbClr val="54555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1668779" y="1367712"/>
              <a:ext cx="932815" cy="689816"/>
            </a:xfrm>
            <a:custGeom>
              <a:avLst/>
              <a:gdLst/>
              <a:ahLst/>
              <a:cxnLst/>
              <a:rect l="l" t="t" r="r" b="b"/>
              <a:pathLst>
                <a:path w="932814" h="589914">
                  <a:moveTo>
                    <a:pt x="834389" y="0"/>
                  </a:moveTo>
                  <a:lnTo>
                    <a:pt x="98297" y="0"/>
                  </a:lnTo>
                  <a:lnTo>
                    <a:pt x="60061" y="7733"/>
                  </a:lnTo>
                  <a:lnTo>
                    <a:pt x="28813" y="28813"/>
                  </a:lnTo>
                  <a:lnTo>
                    <a:pt x="7733" y="60061"/>
                  </a:lnTo>
                  <a:lnTo>
                    <a:pt x="0" y="98298"/>
                  </a:lnTo>
                  <a:lnTo>
                    <a:pt x="0" y="491489"/>
                  </a:lnTo>
                  <a:lnTo>
                    <a:pt x="7733" y="529726"/>
                  </a:lnTo>
                  <a:lnTo>
                    <a:pt x="28813" y="560974"/>
                  </a:lnTo>
                  <a:lnTo>
                    <a:pt x="60061" y="582054"/>
                  </a:lnTo>
                  <a:lnTo>
                    <a:pt x="98297" y="589788"/>
                  </a:lnTo>
                  <a:lnTo>
                    <a:pt x="834389" y="589788"/>
                  </a:lnTo>
                  <a:lnTo>
                    <a:pt x="872626" y="582054"/>
                  </a:lnTo>
                  <a:lnTo>
                    <a:pt x="903874" y="560974"/>
                  </a:lnTo>
                  <a:lnTo>
                    <a:pt x="924954" y="529726"/>
                  </a:lnTo>
                  <a:lnTo>
                    <a:pt x="932688" y="491489"/>
                  </a:lnTo>
                  <a:lnTo>
                    <a:pt x="932688" y="98298"/>
                  </a:lnTo>
                  <a:lnTo>
                    <a:pt x="924954" y="60061"/>
                  </a:lnTo>
                  <a:lnTo>
                    <a:pt x="903874" y="28813"/>
                  </a:lnTo>
                  <a:lnTo>
                    <a:pt x="872626" y="7733"/>
                  </a:lnTo>
                  <a:lnTo>
                    <a:pt x="834389" y="0"/>
                  </a:lnTo>
                  <a:close/>
                </a:path>
              </a:pathLst>
            </a:custGeom>
            <a:solidFill>
              <a:srgbClr val="407BC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1668779" y="1367711"/>
              <a:ext cx="932815" cy="689816"/>
            </a:xfrm>
            <a:custGeom>
              <a:avLst/>
              <a:gdLst/>
              <a:ahLst/>
              <a:cxnLst/>
              <a:rect l="l" t="t" r="r" b="b"/>
              <a:pathLst>
                <a:path w="932814" h="589914">
                  <a:moveTo>
                    <a:pt x="0" y="98298"/>
                  </a:moveTo>
                  <a:lnTo>
                    <a:pt x="7733" y="60061"/>
                  </a:lnTo>
                  <a:lnTo>
                    <a:pt x="28813" y="28813"/>
                  </a:lnTo>
                  <a:lnTo>
                    <a:pt x="60061" y="7733"/>
                  </a:lnTo>
                  <a:lnTo>
                    <a:pt x="98297" y="0"/>
                  </a:lnTo>
                  <a:lnTo>
                    <a:pt x="834389" y="0"/>
                  </a:lnTo>
                  <a:lnTo>
                    <a:pt x="872626" y="7733"/>
                  </a:lnTo>
                  <a:lnTo>
                    <a:pt x="903874" y="28813"/>
                  </a:lnTo>
                  <a:lnTo>
                    <a:pt x="924954" y="60061"/>
                  </a:lnTo>
                  <a:lnTo>
                    <a:pt x="932688" y="98298"/>
                  </a:lnTo>
                  <a:lnTo>
                    <a:pt x="932688" y="491489"/>
                  </a:lnTo>
                  <a:lnTo>
                    <a:pt x="924954" y="529726"/>
                  </a:lnTo>
                  <a:lnTo>
                    <a:pt x="903874" y="560974"/>
                  </a:lnTo>
                  <a:lnTo>
                    <a:pt x="872626" y="582054"/>
                  </a:lnTo>
                  <a:lnTo>
                    <a:pt x="834389" y="589788"/>
                  </a:lnTo>
                  <a:lnTo>
                    <a:pt x="98297" y="589788"/>
                  </a:lnTo>
                  <a:lnTo>
                    <a:pt x="60061" y="582054"/>
                  </a:lnTo>
                  <a:lnTo>
                    <a:pt x="28813" y="560974"/>
                  </a:lnTo>
                  <a:lnTo>
                    <a:pt x="7733" y="529726"/>
                  </a:lnTo>
                  <a:lnTo>
                    <a:pt x="0" y="491489"/>
                  </a:lnTo>
                  <a:lnTo>
                    <a:pt x="0" y="98298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679721" y="1344798"/>
            <a:ext cx="924516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-3175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5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НПДУ </a:t>
            </a:r>
            <a:r>
              <a:rPr kumimoji="0" lang="bg-BG" sz="1050" b="0" i="0" u="none" strike="noStrike" kern="0" cap="none" spc="-1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Красимира Манолова-Христова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5270335" y="5008099"/>
            <a:ext cx="2179047" cy="1562033"/>
            <a:chOff x="5583745" y="5099113"/>
            <a:chExt cx="1832610" cy="1221105"/>
          </a:xfrm>
        </p:grpSpPr>
        <p:sp>
          <p:nvSpPr>
            <p:cNvPr id="58" name="object 58"/>
            <p:cNvSpPr/>
            <p:nvPr/>
          </p:nvSpPr>
          <p:spPr>
            <a:xfrm>
              <a:off x="5588508" y="5103876"/>
              <a:ext cx="1823085" cy="1211580"/>
            </a:xfrm>
            <a:custGeom>
              <a:avLst/>
              <a:gdLst/>
              <a:ahLst/>
              <a:cxnLst/>
              <a:rect l="l" t="t" r="r" b="b"/>
              <a:pathLst>
                <a:path w="1823084" h="1211579">
                  <a:moveTo>
                    <a:pt x="1620773" y="0"/>
                  </a:moveTo>
                  <a:lnTo>
                    <a:pt x="201929" y="0"/>
                  </a:lnTo>
                  <a:lnTo>
                    <a:pt x="155634" y="5333"/>
                  </a:lnTo>
                  <a:lnTo>
                    <a:pt x="113133" y="20527"/>
                  </a:lnTo>
                  <a:lnTo>
                    <a:pt x="75640" y="44367"/>
                  </a:lnTo>
                  <a:lnTo>
                    <a:pt x="44367" y="75640"/>
                  </a:lnTo>
                  <a:lnTo>
                    <a:pt x="20527" y="113133"/>
                  </a:lnTo>
                  <a:lnTo>
                    <a:pt x="5334" y="155634"/>
                  </a:lnTo>
                  <a:lnTo>
                    <a:pt x="0" y="201930"/>
                  </a:lnTo>
                  <a:lnTo>
                    <a:pt x="0" y="1009650"/>
                  </a:lnTo>
                  <a:lnTo>
                    <a:pt x="5333" y="1055949"/>
                  </a:lnTo>
                  <a:lnTo>
                    <a:pt x="20527" y="1098451"/>
                  </a:lnTo>
                  <a:lnTo>
                    <a:pt x="44367" y="1135945"/>
                  </a:lnTo>
                  <a:lnTo>
                    <a:pt x="75640" y="1167216"/>
                  </a:lnTo>
                  <a:lnTo>
                    <a:pt x="113133" y="1191054"/>
                  </a:lnTo>
                  <a:lnTo>
                    <a:pt x="155634" y="1206246"/>
                  </a:lnTo>
                  <a:lnTo>
                    <a:pt x="201929" y="1211580"/>
                  </a:lnTo>
                  <a:lnTo>
                    <a:pt x="1620773" y="1211580"/>
                  </a:lnTo>
                  <a:lnTo>
                    <a:pt x="1667069" y="1206246"/>
                  </a:lnTo>
                  <a:lnTo>
                    <a:pt x="1709570" y="1191054"/>
                  </a:lnTo>
                  <a:lnTo>
                    <a:pt x="1747063" y="1167216"/>
                  </a:lnTo>
                  <a:lnTo>
                    <a:pt x="1778336" y="1135945"/>
                  </a:lnTo>
                  <a:lnTo>
                    <a:pt x="1802176" y="1098451"/>
                  </a:lnTo>
                  <a:lnTo>
                    <a:pt x="1817369" y="1055949"/>
                  </a:lnTo>
                  <a:lnTo>
                    <a:pt x="1822703" y="1009650"/>
                  </a:lnTo>
                  <a:lnTo>
                    <a:pt x="1822703" y="201930"/>
                  </a:lnTo>
                  <a:lnTo>
                    <a:pt x="1817370" y="155634"/>
                  </a:lnTo>
                  <a:lnTo>
                    <a:pt x="1802176" y="113133"/>
                  </a:lnTo>
                  <a:lnTo>
                    <a:pt x="1778336" y="75640"/>
                  </a:lnTo>
                  <a:lnTo>
                    <a:pt x="1747063" y="44367"/>
                  </a:lnTo>
                  <a:lnTo>
                    <a:pt x="1709570" y="20527"/>
                  </a:lnTo>
                  <a:lnTo>
                    <a:pt x="1667069" y="5333"/>
                  </a:lnTo>
                  <a:lnTo>
                    <a:pt x="1620773" y="0"/>
                  </a:lnTo>
                  <a:close/>
                </a:path>
              </a:pathLst>
            </a:custGeom>
            <a:solidFill>
              <a:srgbClr val="0D21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5588508" y="5103876"/>
              <a:ext cx="1823085" cy="1211580"/>
            </a:xfrm>
            <a:custGeom>
              <a:avLst/>
              <a:gdLst/>
              <a:ahLst/>
              <a:cxnLst/>
              <a:rect l="l" t="t" r="r" b="b"/>
              <a:pathLst>
                <a:path w="1823084" h="1211579">
                  <a:moveTo>
                    <a:pt x="0" y="201930"/>
                  </a:moveTo>
                  <a:lnTo>
                    <a:pt x="5334" y="155634"/>
                  </a:lnTo>
                  <a:lnTo>
                    <a:pt x="20527" y="113133"/>
                  </a:lnTo>
                  <a:lnTo>
                    <a:pt x="44367" y="75640"/>
                  </a:lnTo>
                  <a:lnTo>
                    <a:pt x="75640" y="44367"/>
                  </a:lnTo>
                  <a:lnTo>
                    <a:pt x="113133" y="20527"/>
                  </a:lnTo>
                  <a:lnTo>
                    <a:pt x="155634" y="5333"/>
                  </a:lnTo>
                  <a:lnTo>
                    <a:pt x="201929" y="0"/>
                  </a:lnTo>
                  <a:lnTo>
                    <a:pt x="1620773" y="0"/>
                  </a:lnTo>
                  <a:lnTo>
                    <a:pt x="1667069" y="5333"/>
                  </a:lnTo>
                  <a:lnTo>
                    <a:pt x="1709570" y="20527"/>
                  </a:lnTo>
                  <a:lnTo>
                    <a:pt x="1747063" y="44367"/>
                  </a:lnTo>
                  <a:lnTo>
                    <a:pt x="1778336" y="75640"/>
                  </a:lnTo>
                  <a:lnTo>
                    <a:pt x="1802176" y="113133"/>
                  </a:lnTo>
                  <a:lnTo>
                    <a:pt x="1817370" y="155634"/>
                  </a:lnTo>
                  <a:lnTo>
                    <a:pt x="1822703" y="201930"/>
                  </a:lnTo>
                  <a:lnTo>
                    <a:pt x="1822703" y="1009650"/>
                  </a:lnTo>
                  <a:lnTo>
                    <a:pt x="1817369" y="1055949"/>
                  </a:lnTo>
                  <a:lnTo>
                    <a:pt x="1802176" y="1098451"/>
                  </a:lnTo>
                  <a:lnTo>
                    <a:pt x="1778336" y="1135945"/>
                  </a:lnTo>
                  <a:lnTo>
                    <a:pt x="1747063" y="1167216"/>
                  </a:lnTo>
                  <a:lnTo>
                    <a:pt x="1709570" y="1191054"/>
                  </a:lnTo>
                  <a:lnTo>
                    <a:pt x="1667069" y="1206246"/>
                  </a:lnTo>
                  <a:lnTo>
                    <a:pt x="1620773" y="1211580"/>
                  </a:lnTo>
                  <a:lnTo>
                    <a:pt x="201929" y="1211580"/>
                  </a:lnTo>
                  <a:lnTo>
                    <a:pt x="155634" y="1206246"/>
                  </a:lnTo>
                  <a:lnTo>
                    <a:pt x="113133" y="1191054"/>
                  </a:lnTo>
                  <a:lnTo>
                    <a:pt x="75640" y="1167216"/>
                  </a:lnTo>
                  <a:lnTo>
                    <a:pt x="44367" y="1135945"/>
                  </a:lnTo>
                  <a:lnTo>
                    <a:pt x="20527" y="1098451"/>
                  </a:lnTo>
                  <a:lnTo>
                    <a:pt x="5333" y="1055949"/>
                  </a:lnTo>
                  <a:lnTo>
                    <a:pt x="0" y="1009650"/>
                  </a:lnTo>
                  <a:lnTo>
                    <a:pt x="0" y="201930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5391760" y="5119157"/>
            <a:ext cx="2010608" cy="15510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876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Комисии по Дейности 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  <a:p>
            <a:pPr marL="128270" marR="0" lvl="0" indent="-11620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28905" algn="l"/>
              </a:tabLst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Диабет и Зрение </a:t>
            </a: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ПДУ Л.Димитров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  <a:p>
            <a:pPr marL="128270" marR="0" lvl="0" indent="-11620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28905" algn="l"/>
              </a:tabLst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Околна Среда и Бедствия </a:t>
            </a: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Спас Трошанов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  <a:p>
            <a:pPr marL="128270" marR="0" lvl="0" indent="-11620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28905" algn="l"/>
              </a:tabLst>
              <a:defRPr/>
            </a:pP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Мл.обмен и лагери </a:t>
            </a: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Спасиана Николова</a:t>
            </a:r>
            <a:endParaRPr kumimoji="0" lang="bg-BG" sz="1000" b="0" i="0" u="none" strike="noStrike" kern="0" cap="none" spc="-1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  <a:p>
            <a:pPr marL="128270" marR="0" lvl="0" indent="-11620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28905" algn="l"/>
              </a:tabLst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Буквоплет </a:t>
            </a: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Емилия Петкова</a:t>
            </a:r>
          </a:p>
          <a:p>
            <a:pPr marL="128270" marR="0" lvl="0" indent="-11620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28905" algn="l"/>
              </a:tabLst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Плакат на Мира </a:t>
            </a: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Михаела Банкова</a:t>
            </a:r>
          </a:p>
          <a:p>
            <a:pPr marL="128270" marR="0" lvl="0" indent="-11620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28905" algn="l"/>
              </a:tabLst>
              <a:defRPr/>
            </a:pPr>
            <a:endParaRPr kumimoji="0" lang="bg-BG" sz="1000" b="0" i="0" u="none" strike="noStrike" kern="0" cap="none" spc="-1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  <a:p>
            <a:pPr marL="128270" marR="0" lvl="0" indent="-11620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28905" algn="l"/>
              </a:tabLst>
              <a:defRPr/>
            </a:pP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5630988" y="1444364"/>
            <a:ext cx="915227" cy="716032"/>
            <a:chOff x="5630989" y="1485709"/>
            <a:chExt cx="872490" cy="771525"/>
          </a:xfrm>
        </p:grpSpPr>
        <p:sp>
          <p:nvSpPr>
            <p:cNvPr id="62" name="object 62"/>
            <p:cNvSpPr/>
            <p:nvPr/>
          </p:nvSpPr>
          <p:spPr>
            <a:xfrm>
              <a:off x="5635752" y="1490472"/>
              <a:ext cx="862965" cy="762000"/>
            </a:xfrm>
            <a:custGeom>
              <a:avLst/>
              <a:gdLst/>
              <a:ahLst/>
              <a:cxnLst/>
              <a:rect l="l" t="t" r="r" b="b"/>
              <a:pathLst>
                <a:path w="862964" h="762000">
                  <a:moveTo>
                    <a:pt x="735584" y="0"/>
                  </a:moveTo>
                  <a:lnTo>
                    <a:pt x="127000" y="0"/>
                  </a:lnTo>
                  <a:lnTo>
                    <a:pt x="77581" y="9985"/>
                  </a:lnTo>
                  <a:lnTo>
                    <a:pt x="37211" y="37211"/>
                  </a:lnTo>
                  <a:lnTo>
                    <a:pt x="9985" y="77581"/>
                  </a:lnTo>
                  <a:lnTo>
                    <a:pt x="0" y="127000"/>
                  </a:lnTo>
                  <a:lnTo>
                    <a:pt x="0" y="635000"/>
                  </a:lnTo>
                  <a:lnTo>
                    <a:pt x="9985" y="684418"/>
                  </a:lnTo>
                  <a:lnTo>
                    <a:pt x="37211" y="724788"/>
                  </a:lnTo>
                  <a:lnTo>
                    <a:pt x="77581" y="752014"/>
                  </a:lnTo>
                  <a:lnTo>
                    <a:pt x="127000" y="762000"/>
                  </a:lnTo>
                  <a:lnTo>
                    <a:pt x="735584" y="762000"/>
                  </a:lnTo>
                  <a:lnTo>
                    <a:pt x="785002" y="752014"/>
                  </a:lnTo>
                  <a:lnTo>
                    <a:pt x="825373" y="724788"/>
                  </a:lnTo>
                  <a:lnTo>
                    <a:pt x="852598" y="684418"/>
                  </a:lnTo>
                  <a:lnTo>
                    <a:pt x="862584" y="635000"/>
                  </a:lnTo>
                  <a:lnTo>
                    <a:pt x="862584" y="127000"/>
                  </a:lnTo>
                  <a:lnTo>
                    <a:pt x="852598" y="77581"/>
                  </a:lnTo>
                  <a:lnTo>
                    <a:pt x="825372" y="37211"/>
                  </a:lnTo>
                  <a:lnTo>
                    <a:pt x="785002" y="9985"/>
                  </a:lnTo>
                  <a:lnTo>
                    <a:pt x="735584" y="0"/>
                  </a:lnTo>
                  <a:close/>
                </a:path>
              </a:pathLst>
            </a:custGeom>
            <a:solidFill>
              <a:srgbClr val="407BC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5635752" y="1490472"/>
              <a:ext cx="862965" cy="762000"/>
            </a:xfrm>
            <a:custGeom>
              <a:avLst/>
              <a:gdLst/>
              <a:ahLst/>
              <a:cxnLst/>
              <a:rect l="l" t="t" r="r" b="b"/>
              <a:pathLst>
                <a:path w="862964" h="762000">
                  <a:moveTo>
                    <a:pt x="0" y="127000"/>
                  </a:moveTo>
                  <a:lnTo>
                    <a:pt x="9985" y="77581"/>
                  </a:lnTo>
                  <a:lnTo>
                    <a:pt x="37211" y="37211"/>
                  </a:lnTo>
                  <a:lnTo>
                    <a:pt x="77581" y="9985"/>
                  </a:lnTo>
                  <a:lnTo>
                    <a:pt x="127000" y="0"/>
                  </a:lnTo>
                  <a:lnTo>
                    <a:pt x="735584" y="0"/>
                  </a:lnTo>
                  <a:lnTo>
                    <a:pt x="785002" y="9985"/>
                  </a:lnTo>
                  <a:lnTo>
                    <a:pt x="825372" y="37211"/>
                  </a:lnTo>
                  <a:lnTo>
                    <a:pt x="852598" y="77581"/>
                  </a:lnTo>
                  <a:lnTo>
                    <a:pt x="862584" y="127000"/>
                  </a:lnTo>
                  <a:lnTo>
                    <a:pt x="862584" y="635000"/>
                  </a:lnTo>
                  <a:lnTo>
                    <a:pt x="852598" y="684418"/>
                  </a:lnTo>
                  <a:lnTo>
                    <a:pt x="825373" y="724788"/>
                  </a:lnTo>
                  <a:lnTo>
                    <a:pt x="785002" y="752014"/>
                  </a:lnTo>
                  <a:lnTo>
                    <a:pt x="735584" y="762000"/>
                  </a:lnTo>
                  <a:lnTo>
                    <a:pt x="127000" y="762000"/>
                  </a:lnTo>
                  <a:lnTo>
                    <a:pt x="77581" y="752014"/>
                  </a:lnTo>
                  <a:lnTo>
                    <a:pt x="37211" y="724788"/>
                  </a:lnTo>
                  <a:lnTo>
                    <a:pt x="9985" y="684418"/>
                  </a:lnTo>
                  <a:lnTo>
                    <a:pt x="0" y="635000"/>
                  </a:lnTo>
                  <a:lnTo>
                    <a:pt x="0" y="127000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5560270" y="1535785"/>
            <a:ext cx="1061214" cy="3494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5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Втори Вице ДУ</a:t>
            </a:r>
          </a:p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50" b="0" i="0" u="none" strike="noStrike" kern="0" cap="none" spc="-1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Соня Корназова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2636329" y="1446085"/>
            <a:ext cx="788605" cy="553013"/>
            <a:chOff x="2636329" y="1446085"/>
            <a:chExt cx="846455" cy="645160"/>
          </a:xfrm>
        </p:grpSpPr>
        <p:sp>
          <p:nvSpPr>
            <p:cNvPr id="66" name="object 66"/>
            <p:cNvSpPr/>
            <p:nvPr/>
          </p:nvSpPr>
          <p:spPr>
            <a:xfrm>
              <a:off x="2641092" y="1450847"/>
              <a:ext cx="836930" cy="635635"/>
            </a:xfrm>
            <a:custGeom>
              <a:avLst/>
              <a:gdLst/>
              <a:ahLst/>
              <a:cxnLst/>
              <a:rect l="l" t="t" r="r" b="b"/>
              <a:pathLst>
                <a:path w="836929" h="635635">
                  <a:moveTo>
                    <a:pt x="730757" y="0"/>
                  </a:moveTo>
                  <a:lnTo>
                    <a:pt x="105918" y="0"/>
                  </a:lnTo>
                  <a:lnTo>
                    <a:pt x="64668" y="8316"/>
                  </a:lnTo>
                  <a:lnTo>
                    <a:pt x="31003" y="31003"/>
                  </a:lnTo>
                  <a:lnTo>
                    <a:pt x="8316" y="64668"/>
                  </a:lnTo>
                  <a:lnTo>
                    <a:pt x="0" y="105917"/>
                  </a:lnTo>
                  <a:lnTo>
                    <a:pt x="0" y="529589"/>
                  </a:lnTo>
                  <a:lnTo>
                    <a:pt x="8316" y="570839"/>
                  </a:lnTo>
                  <a:lnTo>
                    <a:pt x="31003" y="604504"/>
                  </a:lnTo>
                  <a:lnTo>
                    <a:pt x="64668" y="627191"/>
                  </a:lnTo>
                  <a:lnTo>
                    <a:pt x="105918" y="635507"/>
                  </a:lnTo>
                  <a:lnTo>
                    <a:pt x="730757" y="635507"/>
                  </a:lnTo>
                  <a:lnTo>
                    <a:pt x="772007" y="627191"/>
                  </a:lnTo>
                  <a:lnTo>
                    <a:pt x="805672" y="604504"/>
                  </a:lnTo>
                  <a:lnTo>
                    <a:pt x="828359" y="570839"/>
                  </a:lnTo>
                  <a:lnTo>
                    <a:pt x="836675" y="529589"/>
                  </a:lnTo>
                  <a:lnTo>
                    <a:pt x="836675" y="105917"/>
                  </a:lnTo>
                  <a:lnTo>
                    <a:pt x="828359" y="64668"/>
                  </a:lnTo>
                  <a:lnTo>
                    <a:pt x="805672" y="31003"/>
                  </a:lnTo>
                  <a:lnTo>
                    <a:pt x="772007" y="8316"/>
                  </a:lnTo>
                  <a:lnTo>
                    <a:pt x="730757" y="0"/>
                  </a:lnTo>
                  <a:close/>
                </a:path>
              </a:pathLst>
            </a:custGeom>
            <a:solidFill>
              <a:srgbClr val="407BC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2641092" y="1450847"/>
              <a:ext cx="836930" cy="635635"/>
            </a:xfrm>
            <a:custGeom>
              <a:avLst/>
              <a:gdLst/>
              <a:ahLst/>
              <a:cxnLst/>
              <a:rect l="l" t="t" r="r" b="b"/>
              <a:pathLst>
                <a:path w="836929" h="635635">
                  <a:moveTo>
                    <a:pt x="0" y="105917"/>
                  </a:moveTo>
                  <a:lnTo>
                    <a:pt x="8316" y="64668"/>
                  </a:lnTo>
                  <a:lnTo>
                    <a:pt x="31003" y="31003"/>
                  </a:lnTo>
                  <a:lnTo>
                    <a:pt x="64668" y="8316"/>
                  </a:lnTo>
                  <a:lnTo>
                    <a:pt x="105918" y="0"/>
                  </a:lnTo>
                  <a:lnTo>
                    <a:pt x="730757" y="0"/>
                  </a:lnTo>
                  <a:lnTo>
                    <a:pt x="772007" y="8316"/>
                  </a:lnTo>
                  <a:lnTo>
                    <a:pt x="805672" y="31003"/>
                  </a:lnTo>
                  <a:lnTo>
                    <a:pt x="828359" y="64668"/>
                  </a:lnTo>
                  <a:lnTo>
                    <a:pt x="836675" y="105917"/>
                  </a:lnTo>
                  <a:lnTo>
                    <a:pt x="836675" y="529589"/>
                  </a:lnTo>
                  <a:lnTo>
                    <a:pt x="828359" y="570839"/>
                  </a:lnTo>
                  <a:lnTo>
                    <a:pt x="805672" y="604504"/>
                  </a:lnTo>
                  <a:lnTo>
                    <a:pt x="772007" y="627191"/>
                  </a:lnTo>
                  <a:lnTo>
                    <a:pt x="730757" y="635507"/>
                  </a:lnTo>
                  <a:lnTo>
                    <a:pt x="105918" y="635507"/>
                  </a:lnTo>
                  <a:lnTo>
                    <a:pt x="64668" y="627191"/>
                  </a:lnTo>
                  <a:lnTo>
                    <a:pt x="31003" y="604504"/>
                  </a:lnTo>
                  <a:lnTo>
                    <a:pt x="8316" y="570839"/>
                  </a:lnTo>
                  <a:lnTo>
                    <a:pt x="0" y="529589"/>
                  </a:lnTo>
                  <a:lnTo>
                    <a:pt x="0" y="105917"/>
                  </a:lnTo>
                  <a:close/>
                </a:path>
              </a:pathLst>
            </a:custGeom>
            <a:ln w="9524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2689521" y="1480063"/>
            <a:ext cx="644736" cy="5110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4572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5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Секретар</a:t>
            </a:r>
          </a:p>
          <a:p>
            <a:pPr marL="12700" marR="5080" lvl="0" indent="4572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50" b="0" i="0" u="none" strike="noStrike" kern="0" cap="none" spc="-1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Таня Кирилова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5786514" y="3085256"/>
            <a:ext cx="1350213" cy="843773"/>
            <a:chOff x="5746813" y="3113341"/>
            <a:chExt cx="1504950" cy="1131570"/>
          </a:xfrm>
        </p:grpSpPr>
        <p:sp>
          <p:nvSpPr>
            <p:cNvPr id="70" name="object 70"/>
            <p:cNvSpPr/>
            <p:nvPr/>
          </p:nvSpPr>
          <p:spPr>
            <a:xfrm>
              <a:off x="5751576" y="3118104"/>
              <a:ext cx="1495425" cy="1122045"/>
            </a:xfrm>
            <a:custGeom>
              <a:avLst/>
              <a:gdLst/>
              <a:ahLst/>
              <a:cxnLst/>
              <a:rect l="l" t="t" r="r" b="b"/>
              <a:pathLst>
                <a:path w="1495425" h="1122045">
                  <a:moveTo>
                    <a:pt x="1308100" y="0"/>
                  </a:moveTo>
                  <a:lnTo>
                    <a:pt x="186944" y="0"/>
                  </a:lnTo>
                  <a:lnTo>
                    <a:pt x="137245" y="6677"/>
                  </a:lnTo>
                  <a:lnTo>
                    <a:pt x="92587" y="25522"/>
                  </a:lnTo>
                  <a:lnTo>
                    <a:pt x="54752" y="54752"/>
                  </a:lnTo>
                  <a:lnTo>
                    <a:pt x="25522" y="92587"/>
                  </a:lnTo>
                  <a:lnTo>
                    <a:pt x="6677" y="137245"/>
                  </a:lnTo>
                  <a:lnTo>
                    <a:pt x="0" y="186944"/>
                  </a:lnTo>
                  <a:lnTo>
                    <a:pt x="0" y="934720"/>
                  </a:lnTo>
                  <a:lnTo>
                    <a:pt x="6677" y="984418"/>
                  </a:lnTo>
                  <a:lnTo>
                    <a:pt x="25522" y="1029076"/>
                  </a:lnTo>
                  <a:lnTo>
                    <a:pt x="54752" y="1066911"/>
                  </a:lnTo>
                  <a:lnTo>
                    <a:pt x="92587" y="1096141"/>
                  </a:lnTo>
                  <a:lnTo>
                    <a:pt x="137245" y="1114986"/>
                  </a:lnTo>
                  <a:lnTo>
                    <a:pt x="186944" y="1121664"/>
                  </a:lnTo>
                  <a:lnTo>
                    <a:pt x="1308100" y="1121664"/>
                  </a:lnTo>
                  <a:lnTo>
                    <a:pt x="1357798" y="1114986"/>
                  </a:lnTo>
                  <a:lnTo>
                    <a:pt x="1402456" y="1096141"/>
                  </a:lnTo>
                  <a:lnTo>
                    <a:pt x="1440291" y="1066911"/>
                  </a:lnTo>
                  <a:lnTo>
                    <a:pt x="1469521" y="1029076"/>
                  </a:lnTo>
                  <a:lnTo>
                    <a:pt x="1488366" y="984418"/>
                  </a:lnTo>
                  <a:lnTo>
                    <a:pt x="1495044" y="934720"/>
                  </a:lnTo>
                  <a:lnTo>
                    <a:pt x="1495044" y="186944"/>
                  </a:lnTo>
                  <a:lnTo>
                    <a:pt x="1488366" y="137245"/>
                  </a:lnTo>
                  <a:lnTo>
                    <a:pt x="1469521" y="92587"/>
                  </a:lnTo>
                  <a:lnTo>
                    <a:pt x="1440291" y="54752"/>
                  </a:lnTo>
                  <a:lnTo>
                    <a:pt x="1402456" y="25522"/>
                  </a:lnTo>
                  <a:lnTo>
                    <a:pt x="1357798" y="6677"/>
                  </a:lnTo>
                  <a:lnTo>
                    <a:pt x="1308100" y="0"/>
                  </a:lnTo>
                  <a:close/>
                </a:path>
              </a:pathLst>
            </a:custGeom>
            <a:solidFill>
              <a:srgbClr val="0D21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5751576" y="3118104"/>
              <a:ext cx="1495425" cy="1122045"/>
            </a:xfrm>
            <a:custGeom>
              <a:avLst/>
              <a:gdLst/>
              <a:ahLst/>
              <a:cxnLst/>
              <a:rect l="l" t="t" r="r" b="b"/>
              <a:pathLst>
                <a:path w="1495425" h="1122045">
                  <a:moveTo>
                    <a:pt x="0" y="186944"/>
                  </a:moveTo>
                  <a:lnTo>
                    <a:pt x="6677" y="137245"/>
                  </a:lnTo>
                  <a:lnTo>
                    <a:pt x="25522" y="92587"/>
                  </a:lnTo>
                  <a:lnTo>
                    <a:pt x="54752" y="54752"/>
                  </a:lnTo>
                  <a:lnTo>
                    <a:pt x="92587" y="25522"/>
                  </a:lnTo>
                  <a:lnTo>
                    <a:pt x="137245" y="6677"/>
                  </a:lnTo>
                  <a:lnTo>
                    <a:pt x="186944" y="0"/>
                  </a:lnTo>
                  <a:lnTo>
                    <a:pt x="1308100" y="0"/>
                  </a:lnTo>
                  <a:lnTo>
                    <a:pt x="1357798" y="6677"/>
                  </a:lnTo>
                  <a:lnTo>
                    <a:pt x="1402456" y="25522"/>
                  </a:lnTo>
                  <a:lnTo>
                    <a:pt x="1440291" y="54752"/>
                  </a:lnTo>
                  <a:lnTo>
                    <a:pt x="1469521" y="92587"/>
                  </a:lnTo>
                  <a:lnTo>
                    <a:pt x="1488366" y="137245"/>
                  </a:lnTo>
                  <a:lnTo>
                    <a:pt x="1495044" y="186944"/>
                  </a:lnTo>
                  <a:lnTo>
                    <a:pt x="1495044" y="934720"/>
                  </a:lnTo>
                  <a:lnTo>
                    <a:pt x="1488366" y="984418"/>
                  </a:lnTo>
                  <a:lnTo>
                    <a:pt x="1469521" y="1029076"/>
                  </a:lnTo>
                  <a:lnTo>
                    <a:pt x="1440291" y="1066911"/>
                  </a:lnTo>
                  <a:lnTo>
                    <a:pt x="1402456" y="1096141"/>
                  </a:lnTo>
                  <a:lnTo>
                    <a:pt x="1357798" y="1114986"/>
                  </a:lnTo>
                  <a:lnTo>
                    <a:pt x="1308100" y="1121664"/>
                  </a:lnTo>
                  <a:lnTo>
                    <a:pt x="186944" y="1121664"/>
                  </a:lnTo>
                  <a:lnTo>
                    <a:pt x="137245" y="1114986"/>
                  </a:lnTo>
                  <a:lnTo>
                    <a:pt x="92587" y="1096141"/>
                  </a:lnTo>
                  <a:lnTo>
                    <a:pt x="54752" y="1066911"/>
                  </a:lnTo>
                  <a:lnTo>
                    <a:pt x="25522" y="1029076"/>
                  </a:lnTo>
                  <a:lnTo>
                    <a:pt x="6677" y="984418"/>
                  </a:lnTo>
                  <a:lnTo>
                    <a:pt x="0" y="934720"/>
                  </a:lnTo>
                  <a:lnTo>
                    <a:pt x="0" y="186944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5985607" y="3120555"/>
            <a:ext cx="9061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LCIF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Координатор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Даниела Йорданова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3517201" y="1439989"/>
            <a:ext cx="835660" cy="584255"/>
            <a:chOff x="3517201" y="1439989"/>
            <a:chExt cx="835660" cy="636270"/>
          </a:xfrm>
        </p:grpSpPr>
        <p:sp>
          <p:nvSpPr>
            <p:cNvPr id="76" name="object 76"/>
            <p:cNvSpPr/>
            <p:nvPr/>
          </p:nvSpPr>
          <p:spPr>
            <a:xfrm>
              <a:off x="3521964" y="1444752"/>
              <a:ext cx="826135" cy="626745"/>
            </a:xfrm>
            <a:custGeom>
              <a:avLst/>
              <a:gdLst/>
              <a:ahLst/>
              <a:cxnLst/>
              <a:rect l="l" t="t" r="r" b="b"/>
              <a:pathLst>
                <a:path w="826135" h="626744">
                  <a:moveTo>
                    <a:pt x="721613" y="0"/>
                  </a:moveTo>
                  <a:lnTo>
                    <a:pt x="104394" y="0"/>
                  </a:lnTo>
                  <a:lnTo>
                    <a:pt x="63757" y="8203"/>
                  </a:lnTo>
                  <a:lnTo>
                    <a:pt x="30575" y="30575"/>
                  </a:lnTo>
                  <a:lnTo>
                    <a:pt x="8203" y="63757"/>
                  </a:lnTo>
                  <a:lnTo>
                    <a:pt x="0" y="104394"/>
                  </a:lnTo>
                  <a:lnTo>
                    <a:pt x="0" y="521970"/>
                  </a:lnTo>
                  <a:lnTo>
                    <a:pt x="8203" y="562606"/>
                  </a:lnTo>
                  <a:lnTo>
                    <a:pt x="30575" y="595788"/>
                  </a:lnTo>
                  <a:lnTo>
                    <a:pt x="63757" y="618160"/>
                  </a:lnTo>
                  <a:lnTo>
                    <a:pt x="104394" y="626363"/>
                  </a:lnTo>
                  <a:lnTo>
                    <a:pt x="721613" y="626363"/>
                  </a:lnTo>
                  <a:lnTo>
                    <a:pt x="762250" y="618160"/>
                  </a:lnTo>
                  <a:lnTo>
                    <a:pt x="795432" y="595788"/>
                  </a:lnTo>
                  <a:lnTo>
                    <a:pt x="817804" y="562606"/>
                  </a:lnTo>
                  <a:lnTo>
                    <a:pt x="826008" y="521970"/>
                  </a:lnTo>
                  <a:lnTo>
                    <a:pt x="826008" y="104394"/>
                  </a:lnTo>
                  <a:lnTo>
                    <a:pt x="817804" y="63757"/>
                  </a:lnTo>
                  <a:lnTo>
                    <a:pt x="795432" y="30575"/>
                  </a:lnTo>
                  <a:lnTo>
                    <a:pt x="762250" y="8203"/>
                  </a:lnTo>
                  <a:lnTo>
                    <a:pt x="721613" y="0"/>
                  </a:lnTo>
                  <a:close/>
                </a:path>
              </a:pathLst>
            </a:custGeom>
            <a:solidFill>
              <a:srgbClr val="407BC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77" name="object 77"/>
            <p:cNvSpPr/>
            <p:nvPr/>
          </p:nvSpPr>
          <p:spPr>
            <a:xfrm>
              <a:off x="3521964" y="1444752"/>
              <a:ext cx="826135" cy="626745"/>
            </a:xfrm>
            <a:custGeom>
              <a:avLst/>
              <a:gdLst/>
              <a:ahLst/>
              <a:cxnLst/>
              <a:rect l="l" t="t" r="r" b="b"/>
              <a:pathLst>
                <a:path w="826135" h="626744">
                  <a:moveTo>
                    <a:pt x="0" y="104394"/>
                  </a:moveTo>
                  <a:lnTo>
                    <a:pt x="8203" y="63757"/>
                  </a:lnTo>
                  <a:lnTo>
                    <a:pt x="30575" y="30575"/>
                  </a:lnTo>
                  <a:lnTo>
                    <a:pt x="63757" y="8203"/>
                  </a:lnTo>
                  <a:lnTo>
                    <a:pt x="104394" y="0"/>
                  </a:lnTo>
                  <a:lnTo>
                    <a:pt x="721613" y="0"/>
                  </a:lnTo>
                  <a:lnTo>
                    <a:pt x="762250" y="8203"/>
                  </a:lnTo>
                  <a:lnTo>
                    <a:pt x="795432" y="30575"/>
                  </a:lnTo>
                  <a:lnTo>
                    <a:pt x="817804" y="63757"/>
                  </a:lnTo>
                  <a:lnTo>
                    <a:pt x="826008" y="104394"/>
                  </a:lnTo>
                  <a:lnTo>
                    <a:pt x="826008" y="521970"/>
                  </a:lnTo>
                  <a:lnTo>
                    <a:pt x="817804" y="562606"/>
                  </a:lnTo>
                  <a:lnTo>
                    <a:pt x="795432" y="595788"/>
                  </a:lnTo>
                  <a:lnTo>
                    <a:pt x="762250" y="618160"/>
                  </a:lnTo>
                  <a:lnTo>
                    <a:pt x="721613" y="626363"/>
                  </a:lnTo>
                  <a:lnTo>
                    <a:pt x="104394" y="626363"/>
                  </a:lnTo>
                  <a:lnTo>
                    <a:pt x="63757" y="618160"/>
                  </a:lnTo>
                  <a:lnTo>
                    <a:pt x="30575" y="595788"/>
                  </a:lnTo>
                  <a:lnTo>
                    <a:pt x="8203" y="562606"/>
                  </a:lnTo>
                  <a:lnTo>
                    <a:pt x="0" y="521970"/>
                  </a:lnTo>
                  <a:lnTo>
                    <a:pt x="0" y="104394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3573222" y="1457961"/>
            <a:ext cx="743068" cy="5110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36195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5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Ковчежник</a:t>
            </a:r>
          </a:p>
          <a:p>
            <a:pPr marL="12700" marR="5080" lvl="0" indent="36195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50" b="0" i="0" u="none" strike="noStrike" kern="0" cap="none" spc="-1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Валентина Станчева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2594084" y="4014392"/>
            <a:ext cx="1579835" cy="1551065"/>
            <a:chOff x="2618041" y="4827841"/>
            <a:chExt cx="1259205" cy="762635"/>
          </a:xfrm>
        </p:grpSpPr>
        <p:sp>
          <p:nvSpPr>
            <p:cNvPr id="86" name="object 86"/>
            <p:cNvSpPr/>
            <p:nvPr/>
          </p:nvSpPr>
          <p:spPr>
            <a:xfrm>
              <a:off x="2622804" y="4832603"/>
              <a:ext cx="1249680" cy="753110"/>
            </a:xfrm>
            <a:custGeom>
              <a:avLst/>
              <a:gdLst/>
              <a:ahLst/>
              <a:cxnLst/>
              <a:rect l="l" t="t" r="r" b="b"/>
              <a:pathLst>
                <a:path w="1249679" h="753110">
                  <a:moveTo>
                    <a:pt x="1124204" y="0"/>
                  </a:moveTo>
                  <a:lnTo>
                    <a:pt x="125475" y="0"/>
                  </a:lnTo>
                  <a:lnTo>
                    <a:pt x="76616" y="9854"/>
                  </a:lnTo>
                  <a:lnTo>
                    <a:pt x="36734" y="36734"/>
                  </a:lnTo>
                  <a:lnTo>
                    <a:pt x="9854" y="76616"/>
                  </a:lnTo>
                  <a:lnTo>
                    <a:pt x="0" y="125476"/>
                  </a:lnTo>
                  <a:lnTo>
                    <a:pt x="0" y="627380"/>
                  </a:lnTo>
                  <a:lnTo>
                    <a:pt x="9854" y="676239"/>
                  </a:lnTo>
                  <a:lnTo>
                    <a:pt x="36734" y="716121"/>
                  </a:lnTo>
                  <a:lnTo>
                    <a:pt x="76616" y="743001"/>
                  </a:lnTo>
                  <a:lnTo>
                    <a:pt x="125475" y="752856"/>
                  </a:lnTo>
                  <a:lnTo>
                    <a:pt x="1124204" y="752856"/>
                  </a:lnTo>
                  <a:lnTo>
                    <a:pt x="1173063" y="743001"/>
                  </a:lnTo>
                  <a:lnTo>
                    <a:pt x="1212945" y="716121"/>
                  </a:lnTo>
                  <a:lnTo>
                    <a:pt x="1239825" y="676239"/>
                  </a:lnTo>
                  <a:lnTo>
                    <a:pt x="1249680" y="627380"/>
                  </a:lnTo>
                  <a:lnTo>
                    <a:pt x="1249680" y="125476"/>
                  </a:lnTo>
                  <a:lnTo>
                    <a:pt x="1239825" y="76616"/>
                  </a:lnTo>
                  <a:lnTo>
                    <a:pt x="1212945" y="36734"/>
                  </a:lnTo>
                  <a:lnTo>
                    <a:pt x="1173063" y="9854"/>
                  </a:lnTo>
                  <a:lnTo>
                    <a:pt x="1124204" y="0"/>
                  </a:lnTo>
                  <a:close/>
                </a:path>
              </a:pathLst>
            </a:custGeom>
            <a:solidFill>
              <a:srgbClr val="0D21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87" name="object 87"/>
            <p:cNvSpPr/>
            <p:nvPr/>
          </p:nvSpPr>
          <p:spPr>
            <a:xfrm>
              <a:off x="2622804" y="4832603"/>
              <a:ext cx="1249680" cy="753110"/>
            </a:xfrm>
            <a:custGeom>
              <a:avLst/>
              <a:gdLst/>
              <a:ahLst/>
              <a:cxnLst/>
              <a:rect l="l" t="t" r="r" b="b"/>
              <a:pathLst>
                <a:path w="1249679" h="753110">
                  <a:moveTo>
                    <a:pt x="0" y="125476"/>
                  </a:moveTo>
                  <a:lnTo>
                    <a:pt x="9854" y="76616"/>
                  </a:lnTo>
                  <a:lnTo>
                    <a:pt x="36734" y="36734"/>
                  </a:lnTo>
                  <a:lnTo>
                    <a:pt x="76616" y="9854"/>
                  </a:lnTo>
                  <a:lnTo>
                    <a:pt x="125475" y="0"/>
                  </a:lnTo>
                  <a:lnTo>
                    <a:pt x="1124204" y="0"/>
                  </a:lnTo>
                  <a:lnTo>
                    <a:pt x="1173063" y="9854"/>
                  </a:lnTo>
                  <a:lnTo>
                    <a:pt x="1212945" y="36734"/>
                  </a:lnTo>
                  <a:lnTo>
                    <a:pt x="1239825" y="76616"/>
                  </a:lnTo>
                  <a:lnTo>
                    <a:pt x="1249680" y="125476"/>
                  </a:lnTo>
                  <a:lnTo>
                    <a:pt x="1249680" y="627380"/>
                  </a:lnTo>
                  <a:lnTo>
                    <a:pt x="1239825" y="676239"/>
                  </a:lnTo>
                  <a:lnTo>
                    <a:pt x="1212945" y="716121"/>
                  </a:lnTo>
                  <a:lnTo>
                    <a:pt x="1173063" y="743001"/>
                  </a:lnTo>
                  <a:lnTo>
                    <a:pt x="1124204" y="752856"/>
                  </a:lnTo>
                  <a:lnTo>
                    <a:pt x="125475" y="752856"/>
                  </a:lnTo>
                  <a:lnTo>
                    <a:pt x="76616" y="743001"/>
                  </a:lnTo>
                  <a:lnTo>
                    <a:pt x="36734" y="716121"/>
                  </a:lnTo>
                  <a:lnTo>
                    <a:pt x="9854" y="676239"/>
                  </a:lnTo>
                  <a:lnTo>
                    <a:pt x="0" y="627380"/>
                  </a:lnTo>
                  <a:lnTo>
                    <a:pt x="0" y="125476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2697363" y="4063835"/>
            <a:ext cx="827899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Други комисии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608233" y="4282440"/>
            <a:ext cx="1574258" cy="12817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3515" marR="0" lvl="0" indent="-17145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84785" algn="l"/>
                <a:tab pos="185420" algn="l"/>
              </a:tabLst>
              <a:defRPr/>
            </a:pP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Leo</a:t>
            </a: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 Дистрикт Координатор</a:t>
            </a:r>
          </a:p>
          <a:p>
            <a:pPr marL="12065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184785" algn="l"/>
                <a:tab pos="185420" algn="l"/>
              </a:tabLst>
              <a:defRPr/>
            </a:pPr>
            <a:r>
              <a:rPr kumimoji="0" lang="en-US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     </a:t>
            </a: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Мариела Иванова</a:t>
            </a:r>
          </a:p>
          <a:p>
            <a:pPr marL="183515" marR="0" lvl="0" indent="-17145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84785" algn="l"/>
                <a:tab pos="185420" algn="l"/>
              </a:tabLst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Лео Дистрикт Президент и </a:t>
            </a:r>
            <a:r>
              <a:rPr kumimoji="0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Leo-</a:t>
            </a:r>
            <a:r>
              <a:rPr kumimoji="0" sz="1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Lion</a:t>
            </a: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 </a:t>
            </a: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Представител</a:t>
            </a:r>
            <a:r>
              <a:rPr kumimoji="0" lang="en-US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 </a:t>
            </a: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Ангел Реджов</a:t>
            </a:r>
          </a:p>
          <a:p>
            <a:pPr marL="183515" marR="0" lvl="0" indent="-17145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84785" algn="l"/>
                <a:tab pos="185420" algn="l"/>
              </a:tabLst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Контролен Съвет ПДУ В. Георгиев</a:t>
            </a:r>
          </a:p>
        </p:txBody>
      </p:sp>
      <p:grpSp>
        <p:nvGrpSpPr>
          <p:cNvPr id="90" name="object 90"/>
          <p:cNvGrpSpPr/>
          <p:nvPr/>
        </p:nvGrpSpPr>
        <p:grpSpPr>
          <a:xfrm>
            <a:off x="7563817" y="3205293"/>
            <a:ext cx="941069" cy="712470"/>
            <a:chOff x="7645717" y="3197161"/>
            <a:chExt cx="941069" cy="712470"/>
          </a:xfrm>
        </p:grpSpPr>
        <p:sp>
          <p:nvSpPr>
            <p:cNvPr id="91" name="object 91"/>
            <p:cNvSpPr/>
            <p:nvPr/>
          </p:nvSpPr>
          <p:spPr>
            <a:xfrm>
              <a:off x="7650480" y="3201923"/>
              <a:ext cx="931544" cy="702945"/>
            </a:xfrm>
            <a:custGeom>
              <a:avLst/>
              <a:gdLst/>
              <a:ahLst/>
              <a:cxnLst/>
              <a:rect l="l" t="t" r="r" b="b"/>
              <a:pathLst>
                <a:path w="931545" h="702945">
                  <a:moveTo>
                    <a:pt x="814070" y="0"/>
                  </a:moveTo>
                  <a:lnTo>
                    <a:pt x="117094" y="0"/>
                  </a:lnTo>
                  <a:lnTo>
                    <a:pt x="71526" y="9205"/>
                  </a:lnTo>
                  <a:lnTo>
                    <a:pt x="34305" y="34305"/>
                  </a:lnTo>
                  <a:lnTo>
                    <a:pt x="9205" y="71526"/>
                  </a:lnTo>
                  <a:lnTo>
                    <a:pt x="0" y="117093"/>
                  </a:lnTo>
                  <a:lnTo>
                    <a:pt x="0" y="585469"/>
                  </a:lnTo>
                  <a:lnTo>
                    <a:pt x="9205" y="631037"/>
                  </a:lnTo>
                  <a:lnTo>
                    <a:pt x="34305" y="668258"/>
                  </a:lnTo>
                  <a:lnTo>
                    <a:pt x="71526" y="693358"/>
                  </a:lnTo>
                  <a:lnTo>
                    <a:pt x="117094" y="702563"/>
                  </a:lnTo>
                  <a:lnTo>
                    <a:pt x="814070" y="702563"/>
                  </a:lnTo>
                  <a:lnTo>
                    <a:pt x="859637" y="693358"/>
                  </a:lnTo>
                  <a:lnTo>
                    <a:pt x="896858" y="668258"/>
                  </a:lnTo>
                  <a:lnTo>
                    <a:pt x="921958" y="631037"/>
                  </a:lnTo>
                  <a:lnTo>
                    <a:pt x="931164" y="585469"/>
                  </a:lnTo>
                  <a:lnTo>
                    <a:pt x="931164" y="117093"/>
                  </a:lnTo>
                  <a:lnTo>
                    <a:pt x="921958" y="71526"/>
                  </a:lnTo>
                  <a:lnTo>
                    <a:pt x="896858" y="34305"/>
                  </a:lnTo>
                  <a:lnTo>
                    <a:pt x="859637" y="9205"/>
                  </a:lnTo>
                  <a:lnTo>
                    <a:pt x="814070" y="0"/>
                  </a:lnTo>
                  <a:close/>
                </a:path>
              </a:pathLst>
            </a:custGeom>
            <a:solidFill>
              <a:srgbClr val="0D21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92" name="object 92"/>
            <p:cNvSpPr/>
            <p:nvPr/>
          </p:nvSpPr>
          <p:spPr>
            <a:xfrm>
              <a:off x="7650480" y="3201923"/>
              <a:ext cx="931544" cy="702945"/>
            </a:xfrm>
            <a:custGeom>
              <a:avLst/>
              <a:gdLst/>
              <a:ahLst/>
              <a:cxnLst/>
              <a:rect l="l" t="t" r="r" b="b"/>
              <a:pathLst>
                <a:path w="931545" h="702945">
                  <a:moveTo>
                    <a:pt x="0" y="117093"/>
                  </a:moveTo>
                  <a:lnTo>
                    <a:pt x="9205" y="71526"/>
                  </a:lnTo>
                  <a:lnTo>
                    <a:pt x="34305" y="34305"/>
                  </a:lnTo>
                  <a:lnTo>
                    <a:pt x="71526" y="9205"/>
                  </a:lnTo>
                  <a:lnTo>
                    <a:pt x="117094" y="0"/>
                  </a:lnTo>
                  <a:lnTo>
                    <a:pt x="814070" y="0"/>
                  </a:lnTo>
                  <a:lnTo>
                    <a:pt x="859637" y="9205"/>
                  </a:lnTo>
                  <a:lnTo>
                    <a:pt x="896858" y="34305"/>
                  </a:lnTo>
                  <a:lnTo>
                    <a:pt x="921958" y="71526"/>
                  </a:lnTo>
                  <a:lnTo>
                    <a:pt x="931164" y="117093"/>
                  </a:lnTo>
                  <a:lnTo>
                    <a:pt x="931164" y="585469"/>
                  </a:lnTo>
                  <a:lnTo>
                    <a:pt x="921958" y="631037"/>
                  </a:lnTo>
                  <a:lnTo>
                    <a:pt x="896858" y="668258"/>
                  </a:lnTo>
                  <a:lnTo>
                    <a:pt x="859637" y="693358"/>
                  </a:lnTo>
                  <a:lnTo>
                    <a:pt x="814070" y="702563"/>
                  </a:lnTo>
                  <a:lnTo>
                    <a:pt x="117094" y="702563"/>
                  </a:lnTo>
                  <a:lnTo>
                    <a:pt x="71526" y="693358"/>
                  </a:lnTo>
                  <a:lnTo>
                    <a:pt x="34305" y="668258"/>
                  </a:lnTo>
                  <a:lnTo>
                    <a:pt x="9205" y="631037"/>
                  </a:lnTo>
                  <a:lnTo>
                    <a:pt x="0" y="585469"/>
                  </a:lnTo>
                  <a:lnTo>
                    <a:pt x="0" y="117093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7535304" y="3202847"/>
            <a:ext cx="950970" cy="6533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11557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GLT </a:t>
            </a:r>
          </a:p>
          <a:p>
            <a:pPr marL="12700" marR="5080" lvl="0" indent="11557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Координатор</a:t>
            </a:r>
            <a:b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</a:b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    Лидерство</a:t>
            </a:r>
          </a:p>
          <a:p>
            <a:pPr marL="12700" marR="5080" lvl="0" indent="11557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ПДУ А. Кънева 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8767308" y="3142742"/>
            <a:ext cx="967105" cy="716915"/>
            <a:chOff x="8747569" y="3143821"/>
            <a:chExt cx="967105" cy="716915"/>
          </a:xfrm>
        </p:grpSpPr>
        <p:sp>
          <p:nvSpPr>
            <p:cNvPr id="96" name="object 96"/>
            <p:cNvSpPr/>
            <p:nvPr/>
          </p:nvSpPr>
          <p:spPr>
            <a:xfrm>
              <a:off x="8752331" y="3148583"/>
              <a:ext cx="957580" cy="707390"/>
            </a:xfrm>
            <a:custGeom>
              <a:avLst/>
              <a:gdLst/>
              <a:ahLst/>
              <a:cxnLst/>
              <a:rect l="l" t="t" r="r" b="b"/>
              <a:pathLst>
                <a:path w="957579" h="707389">
                  <a:moveTo>
                    <a:pt x="839216" y="0"/>
                  </a:moveTo>
                  <a:lnTo>
                    <a:pt x="117856" y="0"/>
                  </a:lnTo>
                  <a:lnTo>
                    <a:pt x="71955" y="9253"/>
                  </a:lnTo>
                  <a:lnTo>
                    <a:pt x="34496" y="34496"/>
                  </a:lnTo>
                  <a:lnTo>
                    <a:pt x="9253" y="71955"/>
                  </a:lnTo>
                  <a:lnTo>
                    <a:pt x="0" y="117855"/>
                  </a:lnTo>
                  <a:lnTo>
                    <a:pt x="0" y="589279"/>
                  </a:lnTo>
                  <a:lnTo>
                    <a:pt x="9253" y="635180"/>
                  </a:lnTo>
                  <a:lnTo>
                    <a:pt x="34496" y="672639"/>
                  </a:lnTo>
                  <a:lnTo>
                    <a:pt x="71955" y="697882"/>
                  </a:lnTo>
                  <a:lnTo>
                    <a:pt x="117856" y="707135"/>
                  </a:lnTo>
                  <a:lnTo>
                    <a:pt x="839216" y="707135"/>
                  </a:lnTo>
                  <a:lnTo>
                    <a:pt x="885116" y="697882"/>
                  </a:lnTo>
                  <a:lnTo>
                    <a:pt x="922575" y="672639"/>
                  </a:lnTo>
                  <a:lnTo>
                    <a:pt x="947818" y="635180"/>
                  </a:lnTo>
                  <a:lnTo>
                    <a:pt x="957072" y="589279"/>
                  </a:lnTo>
                  <a:lnTo>
                    <a:pt x="957072" y="117855"/>
                  </a:lnTo>
                  <a:lnTo>
                    <a:pt x="947818" y="71955"/>
                  </a:lnTo>
                  <a:lnTo>
                    <a:pt x="922575" y="34496"/>
                  </a:lnTo>
                  <a:lnTo>
                    <a:pt x="885116" y="9253"/>
                  </a:lnTo>
                  <a:lnTo>
                    <a:pt x="839216" y="0"/>
                  </a:lnTo>
                  <a:close/>
                </a:path>
              </a:pathLst>
            </a:custGeom>
            <a:solidFill>
              <a:srgbClr val="0D21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97" name="object 97"/>
            <p:cNvSpPr/>
            <p:nvPr/>
          </p:nvSpPr>
          <p:spPr>
            <a:xfrm>
              <a:off x="8752331" y="3148583"/>
              <a:ext cx="957580" cy="707390"/>
            </a:xfrm>
            <a:custGeom>
              <a:avLst/>
              <a:gdLst/>
              <a:ahLst/>
              <a:cxnLst/>
              <a:rect l="l" t="t" r="r" b="b"/>
              <a:pathLst>
                <a:path w="957579" h="707389">
                  <a:moveTo>
                    <a:pt x="0" y="117855"/>
                  </a:moveTo>
                  <a:lnTo>
                    <a:pt x="9253" y="71955"/>
                  </a:lnTo>
                  <a:lnTo>
                    <a:pt x="34496" y="34496"/>
                  </a:lnTo>
                  <a:lnTo>
                    <a:pt x="71955" y="9253"/>
                  </a:lnTo>
                  <a:lnTo>
                    <a:pt x="117856" y="0"/>
                  </a:lnTo>
                  <a:lnTo>
                    <a:pt x="839216" y="0"/>
                  </a:lnTo>
                  <a:lnTo>
                    <a:pt x="885116" y="9253"/>
                  </a:lnTo>
                  <a:lnTo>
                    <a:pt x="922575" y="34496"/>
                  </a:lnTo>
                  <a:lnTo>
                    <a:pt x="947818" y="71955"/>
                  </a:lnTo>
                  <a:lnTo>
                    <a:pt x="957072" y="117855"/>
                  </a:lnTo>
                  <a:lnTo>
                    <a:pt x="957072" y="589279"/>
                  </a:lnTo>
                  <a:lnTo>
                    <a:pt x="947818" y="635180"/>
                  </a:lnTo>
                  <a:lnTo>
                    <a:pt x="922575" y="672639"/>
                  </a:lnTo>
                  <a:lnTo>
                    <a:pt x="885116" y="697882"/>
                  </a:lnTo>
                  <a:lnTo>
                    <a:pt x="839216" y="707135"/>
                  </a:lnTo>
                  <a:lnTo>
                    <a:pt x="117856" y="707135"/>
                  </a:lnTo>
                  <a:lnTo>
                    <a:pt x="71955" y="697882"/>
                  </a:lnTo>
                  <a:lnTo>
                    <a:pt x="34496" y="672639"/>
                  </a:lnTo>
                  <a:lnTo>
                    <a:pt x="9253" y="635180"/>
                  </a:lnTo>
                  <a:lnTo>
                    <a:pt x="0" y="589279"/>
                  </a:lnTo>
                  <a:lnTo>
                    <a:pt x="0" y="117855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8802179" y="3154024"/>
            <a:ext cx="1050242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16256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GMT </a:t>
            </a: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Координатор Членство             </a:t>
            </a: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Ивайло Маринов</a:t>
            </a: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4372353" y="653668"/>
            <a:ext cx="5410835" cy="4438015"/>
            <a:chOff x="4391405" y="707898"/>
            <a:chExt cx="5410835" cy="4438015"/>
          </a:xfrm>
        </p:grpSpPr>
        <p:sp>
          <p:nvSpPr>
            <p:cNvPr id="101" name="object 101"/>
            <p:cNvSpPr/>
            <p:nvPr/>
          </p:nvSpPr>
          <p:spPr>
            <a:xfrm>
              <a:off x="4391405" y="707898"/>
              <a:ext cx="5410835" cy="4438015"/>
            </a:xfrm>
            <a:custGeom>
              <a:avLst/>
              <a:gdLst/>
              <a:ahLst/>
              <a:cxnLst/>
              <a:rect l="l" t="t" r="r" b="b"/>
              <a:pathLst>
                <a:path w="5410834" h="4438015">
                  <a:moveTo>
                    <a:pt x="3128772" y="242950"/>
                  </a:moveTo>
                  <a:lnTo>
                    <a:pt x="3133710" y="194006"/>
                  </a:lnTo>
                  <a:lnTo>
                    <a:pt x="3147873" y="148411"/>
                  </a:lnTo>
                  <a:lnTo>
                    <a:pt x="3170281" y="107143"/>
                  </a:lnTo>
                  <a:lnTo>
                    <a:pt x="3199955" y="71183"/>
                  </a:lnTo>
                  <a:lnTo>
                    <a:pt x="3235915" y="41509"/>
                  </a:lnTo>
                  <a:lnTo>
                    <a:pt x="3277183" y="19101"/>
                  </a:lnTo>
                  <a:lnTo>
                    <a:pt x="3322778" y="4938"/>
                  </a:lnTo>
                  <a:lnTo>
                    <a:pt x="3371723" y="0"/>
                  </a:lnTo>
                  <a:lnTo>
                    <a:pt x="5167376" y="0"/>
                  </a:lnTo>
                  <a:lnTo>
                    <a:pt x="5216320" y="4938"/>
                  </a:lnTo>
                  <a:lnTo>
                    <a:pt x="5261915" y="19101"/>
                  </a:lnTo>
                  <a:lnTo>
                    <a:pt x="5303183" y="41509"/>
                  </a:lnTo>
                  <a:lnTo>
                    <a:pt x="5339143" y="71183"/>
                  </a:lnTo>
                  <a:lnTo>
                    <a:pt x="5368817" y="107143"/>
                  </a:lnTo>
                  <a:lnTo>
                    <a:pt x="5391225" y="148411"/>
                  </a:lnTo>
                  <a:lnTo>
                    <a:pt x="5405388" y="194006"/>
                  </a:lnTo>
                  <a:lnTo>
                    <a:pt x="5410327" y="242950"/>
                  </a:lnTo>
                  <a:lnTo>
                    <a:pt x="5410327" y="4194937"/>
                  </a:lnTo>
                  <a:lnTo>
                    <a:pt x="5405388" y="4243881"/>
                  </a:lnTo>
                  <a:lnTo>
                    <a:pt x="5391225" y="4289476"/>
                  </a:lnTo>
                  <a:lnTo>
                    <a:pt x="5368817" y="4330744"/>
                  </a:lnTo>
                  <a:lnTo>
                    <a:pt x="5339143" y="4366704"/>
                  </a:lnTo>
                  <a:lnTo>
                    <a:pt x="5303183" y="4396378"/>
                  </a:lnTo>
                  <a:lnTo>
                    <a:pt x="5261915" y="4418786"/>
                  </a:lnTo>
                  <a:lnTo>
                    <a:pt x="5216320" y="4432949"/>
                  </a:lnTo>
                  <a:lnTo>
                    <a:pt x="5167376" y="4437888"/>
                  </a:lnTo>
                  <a:lnTo>
                    <a:pt x="3371723" y="4437888"/>
                  </a:lnTo>
                  <a:lnTo>
                    <a:pt x="3322778" y="4432949"/>
                  </a:lnTo>
                  <a:lnTo>
                    <a:pt x="3277183" y="4418786"/>
                  </a:lnTo>
                  <a:lnTo>
                    <a:pt x="3235915" y="4396378"/>
                  </a:lnTo>
                  <a:lnTo>
                    <a:pt x="3199955" y="4366704"/>
                  </a:lnTo>
                  <a:lnTo>
                    <a:pt x="3170281" y="4330744"/>
                  </a:lnTo>
                  <a:lnTo>
                    <a:pt x="3147873" y="4289476"/>
                  </a:lnTo>
                  <a:lnTo>
                    <a:pt x="3133710" y="4243881"/>
                  </a:lnTo>
                  <a:lnTo>
                    <a:pt x="3128772" y="4194937"/>
                  </a:lnTo>
                  <a:lnTo>
                    <a:pt x="3128772" y="242950"/>
                  </a:lnTo>
                  <a:close/>
                </a:path>
                <a:path w="5410834" h="4438015">
                  <a:moveTo>
                    <a:pt x="0" y="788542"/>
                  </a:moveTo>
                  <a:lnTo>
                    <a:pt x="10118" y="738491"/>
                  </a:lnTo>
                  <a:lnTo>
                    <a:pt x="37703" y="697595"/>
                  </a:lnTo>
                  <a:lnTo>
                    <a:pt x="78599" y="670010"/>
                  </a:lnTo>
                  <a:lnTo>
                    <a:pt x="128651" y="659891"/>
                  </a:lnTo>
                  <a:lnTo>
                    <a:pt x="1079881" y="659891"/>
                  </a:lnTo>
                  <a:lnTo>
                    <a:pt x="1129932" y="670010"/>
                  </a:lnTo>
                  <a:lnTo>
                    <a:pt x="1170828" y="697595"/>
                  </a:lnTo>
                  <a:lnTo>
                    <a:pt x="1198413" y="738491"/>
                  </a:lnTo>
                  <a:lnTo>
                    <a:pt x="1208532" y="788542"/>
                  </a:lnTo>
                  <a:lnTo>
                    <a:pt x="1208532" y="2097913"/>
                  </a:lnTo>
                  <a:lnTo>
                    <a:pt x="1198413" y="2147964"/>
                  </a:lnTo>
                  <a:lnTo>
                    <a:pt x="1170828" y="2188860"/>
                  </a:lnTo>
                  <a:lnTo>
                    <a:pt x="1129932" y="2216445"/>
                  </a:lnTo>
                  <a:lnTo>
                    <a:pt x="1079881" y="2226564"/>
                  </a:lnTo>
                  <a:lnTo>
                    <a:pt x="128651" y="2226564"/>
                  </a:lnTo>
                  <a:lnTo>
                    <a:pt x="78599" y="2216445"/>
                  </a:lnTo>
                  <a:lnTo>
                    <a:pt x="37703" y="2188860"/>
                  </a:lnTo>
                  <a:lnTo>
                    <a:pt x="10118" y="2147964"/>
                  </a:lnTo>
                  <a:lnTo>
                    <a:pt x="0" y="2097913"/>
                  </a:lnTo>
                  <a:lnTo>
                    <a:pt x="0" y="788542"/>
                  </a:lnTo>
                  <a:close/>
                </a:path>
              </a:pathLst>
            </a:custGeom>
            <a:ln w="2540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102" name="object 102"/>
            <p:cNvSpPr/>
            <p:nvPr/>
          </p:nvSpPr>
          <p:spPr>
            <a:xfrm>
              <a:off x="8767542" y="4122280"/>
              <a:ext cx="957580" cy="901161"/>
            </a:xfrm>
            <a:custGeom>
              <a:avLst/>
              <a:gdLst/>
              <a:ahLst/>
              <a:cxnLst/>
              <a:rect l="l" t="t" r="r" b="b"/>
              <a:pathLst>
                <a:path w="957579" h="707389">
                  <a:moveTo>
                    <a:pt x="839215" y="0"/>
                  </a:moveTo>
                  <a:lnTo>
                    <a:pt x="117855" y="0"/>
                  </a:lnTo>
                  <a:lnTo>
                    <a:pt x="71955" y="9253"/>
                  </a:lnTo>
                  <a:lnTo>
                    <a:pt x="34496" y="34496"/>
                  </a:lnTo>
                  <a:lnTo>
                    <a:pt x="9253" y="71955"/>
                  </a:lnTo>
                  <a:lnTo>
                    <a:pt x="0" y="117856"/>
                  </a:lnTo>
                  <a:lnTo>
                    <a:pt x="0" y="589280"/>
                  </a:lnTo>
                  <a:lnTo>
                    <a:pt x="9253" y="635180"/>
                  </a:lnTo>
                  <a:lnTo>
                    <a:pt x="34496" y="672639"/>
                  </a:lnTo>
                  <a:lnTo>
                    <a:pt x="71955" y="697882"/>
                  </a:lnTo>
                  <a:lnTo>
                    <a:pt x="117855" y="707136"/>
                  </a:lnTo>
                  <a:lnTo>
                    <a:pt x="839215" y="707136"/>
                  </a:lnTo>
                  <a:lnTo>
                    <a:pt x="885116" y="697882"/>
                  </a:lnTo>
                  <a:lnTo>
                    <a:pt x="922575" y="672639"/>
                  </a:lnTo>
                  <a:lnTo>
                    <a:pt x="947818" y="635180"/>
                  </a:lnTo>
                  <a:lnTo>
                    <a:pt x="957071" y="589280"/>
                  </a:lnTo>
                  <a:lnTo>
                    <a:pt x="957071" y="117856"/>
                  </a:lnTo>
                  <a:lnTo>
                    <a:pt x="947818" y="71955"/>
                  </a:lnTo>
                  <a:lnTo>
                    <a:pt x="922575" y="34496"/>
                  </a:lnTo>
                  <a:lnTo>
                    <a:pt x="885116" y="9253"/>
                  </a:lnTo>
                  <a:lnTo>
                    <a:pt x="839215" y="0"/>
                  </a:lnTo>
                  <a:close/>
                </a:path>
              </a:pathLst>
            </a:custGeom>
            <a:solidFill>
              <a:srgbClr val="0D21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103" name="object 103"/>
            <p:cNvSpPr/>
            <p:nvPr/>
          </p:nvSpPr>
          <p:spPr>
            <a:xfrm>
              <a:off x="8766039" y="4148132"/>
              <a:ext cx="957580" cy="875309"/>
            </a:xfrm>
            <a:custGeom>
              <a:avLst/>
              <a:gdLst/>
              <a:ahLst/>
              <a:cxnLst/>
              <a:rect l="l" t="t" r="r" b="b"/>
              <a:pathLst>
                <a:path w="957579" h="707389">
                  <a:moveTo>
                    <a:pt x="0" y="117856"/>
                  </a:moveTo>
                  <a:lnTo>
                    <a:pt x="9253" y="71955"/>
                  </a:lnTo>
                  <a:lnTo>
                    <a:pt x="34496" y="34496"/>
                  </a:lnTo>
                  <a:lnTo>
                    <a:pt x="71955" y="9253"/>
                  </a:lnTo>
                  <a:lnTo>
                    <a:pt x="117855" y="0"/>
                  </a:lnTo>
                  <a:lnTo>
                    <a:pt x="839215" y="0"/>
                  </a:lnTo>
                  <a:lnTo>
                    <a:pt x="885116" y="9253"/>
                  </a:lnTo>
                  <a:lnTo>
                    <a:pt x="922575" y="34496"/>
                  </a:lnTo>
                  <a:lnTo>
                    <a:pt x="947818" y="71955"/>
                  </a:lnTo>
                  <a:lnTo>
                    <a:pt x="957071" y="117856"/>
                  </a:lnTo>
                  <a:lnTo>
                    <a:pt x="957071" y="589280"/>
                  </a:lnTo>
                  <a:lnTo>
                    <a:pt x="947818" y="635180"/>
                  </a:lnTo>
                  <a:lnTo>
                    <a:pt x="922575" y="672639"/>
                  </a:lnTo>
                  <a:lnTo>
                    <a:pt x="885116" y="697882"/>
                  </a:lnTo>
                  <a:lnTo>
                    <a:pt x="839215" y="707136"/>
                  </a:lnTo>
                  <a:lnTo>
                    <a:pt x="117855" y="707136"/>
                  </a:lnTo>
                  <a:lnTo>
                    <a:pt x="71955" y="697882"/>
                  </a:lnTo>
                  <a:lnTo>
                    <a:pt x="34496" y="672639"/>
                  </a:lnTo>
                  <a:lnTo>
                    <a:pt x="9253" y="635180"/>
                  </a:lnTo>
                  <a:lnTo>
                    <a:pt x="0" y="589280"/>
                  </a:lnTo>
                  <a:lnTo>
                    <a:pt x="0" y="117856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8677754" y="4035895"/>
            <a:ext cx="1021234" cy="9611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1905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GET</a:t>
            </a:r>
          </a:p>
          <a:p>
            <a:pPr marL="12700" marR="5080" lvl="0" indent="1905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Координатор Разширение Клубове</a:t>
            </a:r>
          </a:p>
          <a:p>
            <a:pPr marL="12700" marR="5080" lvl="0" indent="1905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Мирослава Др.-Радонова</a:t>
            </a:r>
          </a:p>
        </p:txBody>
      </p:sp>
      <p:grpSp>
        <p:nvGrpSpPr>
          <p:cNvPr id="106" name="object 106"/>
          <p:cNvGrpSpPr/>
          <p:nvPr/>
        </p:nvGrpSpPr>
        <p:grpSpPr>
          <a:xfrm>
            <a:off x="10410253" y="4195381"/>
            <a:ext cx="1094740" cy="715645"/>
            <a:chOff x="10410253" y="4195381"/>
            <a:chExt cx="1094740" cy="715645"/>
          </a:xfrm>
        </p:grpSpPr>
        <p:sp>
          <p:nvSpPr>
            <p:cNvPr id="107" name="object 107"/>
            <p:cNvSpPr/>
            <p:nvPr/>
          </p:nvSpPr>
          <p:spPr>
            <a:xfrm>
              <a:off x="10415016" y="4200144"/>
              <a:ext cx="1085215" cy="706120"/>
            </a:xfrm>
            <a:custGeom>
              <a:avLst/>
              <a:gdLst/>
              <a:ahLst/>
              <a:cxnLst/>
              <a:rect l="l" t="t" r="r" b="b"/>
              <a:pathLst>
                <a:path w="1085215" h="706120">
                  <a:moveTo>
                    <a:pt x="967485" y="0"/>
                  </a:moveTo>
                  <a:lnTo>
                    <a:pt x="117601" y="0"/>
                  </a:lnTo>
                  <a:lnTo>
                    <a:pt x="71848" y="9249"/>
                  </a:lnTo>
                  <a:lnTo>
                    <a:pt x="34464" y="34464"/>
                  </a:lnTo>
                  <a:lnTo>
                    <a:pt x="9249" y="71848"/>
                  </a:lnTo>
                  <a:lnTo>
                    <a:pt x="0" y="117601"/>
                  </a:lnTo>
                  <a:lnTo>
                    <a:pt x="0" y="588009"/>
                  </a:lnTo>
                  <a:lnTo>
                    <a:pt x="9249" y="633763"/>
                  </a:lnTo>
                  <a:lnTo>
                    <a:pt x="34464" y="671147"/>
                  </a:lnTo>
                  <a:lnTo>
                    <a:pt x="71848" y="696362"/>
                  </a:lnTo>
                  <a:lnTo>
                    <a:pt x="117601" y="705611"/>
                  </a:lnTo>
                  <a:lnTo>
                    <a:pt x="967485" y="705611"/>
                  </a:lnTo>
                  <a:lnTo>
                    <a:pt x="1013239" y="696362"/>
                  </a:lnTo>
                  <a:lnTo>
                    <a:pt x="1050623" y="671147"/>
                  </a:lnTo>
                  <a:lnTo>
                    <a:pt x="1075838" y="633763"/>
                  </a:lnTo>
                  <a:lnTo>
                    <a:pt x="1085087" y="588009"/>
                  </a:lnTo>
                  <a:lnTo>
                    <a:pt x="1085087" y="117601"/>
                  </a:lnTo>
                  <a:lnTo>
                    <a:pt x="1075838" y="71848"/>
                  </a:lnTo>
                  <a:lnTo>
                    <a:pt x="1050623" y="34464"/>
                  </a:lnTo>
                  <a:lnTo>
                    <a:pt x="1013239" y="9249"/>
                  </a:lnTo>
                  <a:lnTo>
                    <a:pt x="967485" y="0"/>
                  </a:lnTo>
                  <a:close/>
                </a:path>
              </a:pathLst>
            </a:custGeom>
            <a:solidFill>
              <a:srgbClr val="0D21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108" name="object 108"/>
            <p:cNvSpPr/>
            <p:nvPr/>
          </p:nvSpPr>
          <p:spPr>
            <a:xfrm>
              <a:off x="10415016" y="4200144"/>
              <a:ext cx="1085215" cy="706120"/>
            </a:xfrm>
            <a:custGeom>
              <a:avLst/>
              <a:gdLst/>
              <a:ahLst/>
              <a:cxnLst/>
              <a:rect l="l" t="t" r="r" b="b"/>
              <a:pathLst>
                <a:path w="1085215" h="706120">
                  <a:moveTo>
                    <a:pt x="0" y="117601"/>
                  </a:moveTo>
                  <a:lnTo>
                    <a:pt x="9249" y="71848"/>
                  </a:lnTo>
                  <a:lnTo>
                    <a:pt x="34464" y="34464"/>
                  </a:lnTo>
                  <a:lnTo>
                    <a:pt x="71848" y="9249"/>
                  </a:lnTo>
                  <a:lnTo>
                    <a:pt x="117601" y="0"/>
                  </a:lnTo>
                  <a:lnTo>
                    <a:pt x="967485" y="0"/>
                  </a:lnTo>
                  <a:lnTo>
                    <a:pt x="1013239" y="9249"/>
                  </a:lnTo>
                  <a:lnTo>
                    <a:pt x="1050623" y="34464"/>
                  </a:lnTo>
                  <a:lnTo>
                    <a:pt x="1075838" y="71848"/>
                  </a:lnTo>
                  <a:lnTo>
                    <a:pt x="1085087" y="117601"/>
                  </a:lnTo>
                  <a:lnTo>
                    <a:pt x="1085087" y="588009"/>
                  </a:lnTo>
                  <a:lnTo>
                    <a:pt x="1075838" y="633763"/>
                  </a:lnTo>
                  <a:lnTo>
                    <a:pt x="1050623" y="671147"/>
                  </a:lnTo>
                  <a:lnTo>
                    <a:pt x="1013239" y="696362"/>
                  </a:lnTo>
                  <a:lnTo>
                    <a:pt x="967485" y="705611"/>
                  </a:lnTo>
                  <a:lnTo>
                    <a:pt x="117601" y="705611"/>
                  </a:lnTo>
                  <a:lnTo>
                    <a:pt x="71848" y="696362"/>
                  </a:lnTo>
                  <a:lnTo>
                    <a:pt x="34464" y="671147"/>
                  </a:lnTo>
                  <a:lnTo>
                    <a:pt x="9249" y="633763"/>
                  </a:lnTo>
                  <a:lnTo>
                    <a:pt x="0" y="588009"/>
                  </a:lnTo>
                  <a:lnTo>
                    <a:pt x="0" y="117601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109" name="object 109"/>
          <p:cNvSpPr txBox="1"/>
          <p:nvPr/>
        </p:nvSpPr>
        <p:spPr>
          <a:xfrm>
            <a:off x="10448796" y="4282440"/>
            <a:ext cx="1034796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2286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Екип за ПР, връзки с обществеността и информация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grpSp>
        <p:nvGrpSpPr>
          <p:cNvPr id="110" name="object 110"/>
          <p:cNvGrpSpPr/>
          <p:nvPr/>
        </p:nvGrpSpPr>
        <p:grpSpPr>
          <a:xfrm>
            <a:off x="10329671" y="3136392"/>
            <a:ext cx="1391920" cy="649605"/>
            <a:chOff x="10329671" y="3136392"/>
            <a:chExt cx="1391920" cy="649605"/>
          </a:xfrm>
        </p:grpSpPr>
        <p:sp>
          <p:nvSpPr>
            <p:cNvPr id="112" name="object 112"/>
            <p:cNvSpPr/>
            <p:nvPr/>
          </p:nvSpPr>
          <p:spPr>
            <a:xfrm>
              <a:off x="10329671" y="3136392"/>
              <a:ext cx="1391920" cy="649605"/>
            </a:xfrm>
            <a:custGeom>
              <a:avLst/>
              <a:gdLst/>
              <a:ahLst/>
              <a:cxnLst/>
              <a:rect l="l" t="t" r="r" b="b"/>
              <a:pathLst>
                <a:path w="1391920" h="649604">
                  <a:moveTo>
                    <a:pt x="1283207" y="0"/>
                  </a:moveTo>
                  <a:lnTo>
                    <a:pt x="108203" y="0"/>
                  </a:lnTo>
                  <a:lnTo>
                    <a:pt x="66061" y="8495"/>
                  </a:lnTo>
                  <a:lnTo>
                    <a:pt x="31670" y="31670"/>
                  </a:lnTo>
                  <a:lnTo>
                    <a:pt x="8495" y="66061"/>
                  </a:lnTo>
                  <a:lnTo>
                    <a:pt x="0" y="108204"/>
                  </a:lnTo>
                  <a:lnTo>
                    <a:pt x="0" y="541020"/>
                  </a:lnTo>
                  <a:lnTo>
                    <a:pt x="8495" y="583162"/>
                  </a:lnTo>
                  <a:lnTo>
                    <a:pt x="31670" y="617553"/>
                  </a:lnTo>
                  <a:lnTo>
                    <a:pt x="66061" y="640728"/>
                  </a:lnTo>
                  <a:lnTo>
                    <a:pt x="108203" y="649224"/>
                  </a:lnTo>
                  <a:lnTo>
                    <a:pt x="1283207" y="649224"/>
                  </a:lnTo>
                  <a:lnTo>
                    <a:pt x="1325350" y="640728"/>
                  </a:lnTo>
                  <a:lnTo>
                    <a:pt x="1359741" y="617553"/>
                  </a:lnTo>
                  <a:lnTo>
                    <a:pt x="1382916" y="583162"/>
                  </a:lnTo>
                  <a:lnTo>
                    <a:pt x="1391411" y="541020"/>
                  </a:lnTo>
                  <a:lnTo>
                    <a:pt x="1391411" y="108204"/>
                  </a:lnTo>
                  <a:lnTo>
                    <a:pt x="1382916" y="66061"/>
                  </a:lnTo>
                  <a:lnTo>
                    <a:pt x="1359741" y="31670"/>
                  </a:lnTo>
                  <a:lnTo>
                    <a:pt x="1325350" y="8495"/>
                  </a:lnTo>
                  <a:lnTo>
                    <a:pt x="1283207" y="0"/>
                  </a:lnTo>
                  <a:close/>
                </a:path>
              </a:pathLst>
            </a:custGeom>
            <a:solidFill>
              <a:srgbClr val="0D21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113" name="object 113"/>
            <p:cNvSpPr/>
            <p:nvPr/>
          </p:nvSpPr>
          <p:spPr>
            <a:xfrm>
              <a:off x="10329671" y="3136392"/>
              <a:ext cx="1391920" cy="649605"/>
            </a:xfrm>
            <a:custGeom>
              <a:avLst/>
              <a:gdLst/>
              <a:ahLst/>
              <a:cxnLst/>
              <a:rect l="l" t="t" r="r" b="b"/>
              <a:pathLst>
                <a:path w="1391920" h="649604">
                  <a:moveTo>
                    <a:pt x="0" y="108204"/>
                  </a:moveTo>
                  <a:lnTo>
                    <a:pt x="8495" y="66061"/>
                  </a:lnTo>
                  <a:lnTo>
                    <a:pt x="31670" y="31670"/>
                  </a:lnTo>
                  <a:lnTo>
                    <a:pt x="66061" y="8495"/>
                  </a:lnTo>
                  <a:lnTo>
                    <a:pt x="108203" y="0"/>
                  </a:lnTo>
                  <a:lnTo>
                    <a:pt x="1283207" y="0"/>
                  </a:lnTo>
                  <a:lnTo>
                    <a:pt x="1325350" y="8495"/>
                  </a:lnTo>
                  <a:lnTo>
                    <a:pt x="1359741" y="31670"/>
                  </a:lnTo>
                  <a:lnTo>
                    <a:pt x="1382916" y="66061"/>
                  </a:lnTo>
                  <a:lnTo>
                    <a:pt x="1391411" y="108204"/>
                  </a:lnTo>
                  <a:lnTo>
                    <a:pt x="1391411" y="541020"/>
                  </a:lnTo>
                  <a:lnTo>
                    <a:pt x="1382916" y="583162"/>
                  </a:lnTo>
                  <a:lnTo>
                    <a:pt x="1359741" y="617553"/>
                  </a:lnTo>
                  <a:lnTo>
                    <a:pt x="1325350" y="640728"/>
                  </a:lnTo>
                  <a:lnTo>
                    <a:pt x="1283207" y="649224"/>
                  </a:lnTo>
                  <a:lnTo>
                    <a:pt x="108203" y="649224"/>
                  </a:lnTo>
                  <a:lnTo>
                    <a:pt x="66061" y="640728"/>
                  </a:lnTo>
                  <a:lnTo>
                    <a:pt x="31670" y="617553"/>
                  </a:lnTo>
                  <a:lnTo>
                    <a:pt x="8495" y="583162"/>
                  </a:lnTo>
                  <a:lnTo>
                    <a:pt x="0" y="541020"/>
                  </a:lnTo>
                  <a:lnTo>
                    <a:pt x="0" y="108204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114" name="object 114"/>
          <p:cNvSpPr txBox="1"/>
          <p:nvPr/>
        </p:nvSpPr>
        <p:spPr>
          <a:xfrm>
            <a:off x="10346307" y="3192272"/>
            <a:ext cx="1374155" cy="5110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9545" marR="5080" lvl="0" indent="-15748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Координатор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 </a:t>
            </a:r>
            <a:r>
              <a:rPr kumimoji="0" lang="bg-BG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Маркетинг </a:t>
            </a:r>
          </a:p>
          <a:p>
            <a:pPr marL="169545" marR="5080" lvl="0" indent="-15748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1050" kern="0" dirty="0">
                <a:solidFill>
                  <a:srgbClr val="FFC000"/>
                </a:solidFill>
                <a:latin typeface="Calibri Light"/>
                <a:ea typeface="ヒラギノ角ゴ Pro W3" pitchFamily="125" charset="-128"/>
                <a:cs typeface="Calibri Light"/>
              </a:rPr>
              <a:t>Снежана Ганчева</a:t>
            </a:r>
            <a:r>
              <a:rPr kumimoji="0" lang="bg-BG" sz="105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 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pic>
        <p:nvPicPr>
          <p:cNvPr id="120" name="Picture 119">
            <a:extLst>
              <a:ext uri="{FF2B5EF4-FFF2-40B4-BE49-F238E27FC236}">
                <a16:creationId xmlns:a16="http://schemas.microsoft.com/office/drawing/2014/main" id="{659371BF-4097-15B9-394A-89DD198C79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60" r="8752"/>
          <a:stretch/>
        </p:blipFill>
        <p:spPr>
          <a:xfrm>
            <a:off x="7932301" y="2693945"/>
            <a:ext cx="564000" cy="653385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73C483C5-D32A-9DD0-519C-9264E9451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157" y="4697244"/>
            <a:ext cx="540765" cy="700788"/>
          </a:xfrm>
          <a:prstGeom prst="rect">
            <a:avLst/>
          </a:prstGeom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8BAA4B90-F118-0EBE-E712-6C07E3CE2D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38" y="5633695"/>
            <a:ext cx="1040130" cy="389044"/>
          </a:xfrm>
          <a:prstGeom prst="rect">
            <a:avLst/>
          </a:prstGeom>
        </p:spPr>
      </p:pic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B136221-7D11-E80C-7235-45F3CFBEFF27}"/>
              </a:ext>
            </a:extLst>
          </p:cNvPr>
          <p:cNvCxnSpPr>
            <a:cxnSpLocks/>
          </p:cNvCxnSpPr>
          <p:nvPr/>
        </p:nvCxnSpPr>
        <p:spPr>
          <a:xfrm>
            <a:off x="9342628" y="1126179"/>
            <a:ext cx="1656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5" name="Table 122">
            <a:extLst>
              <a:ext uri="{FF2B5EF4-FFF2-40B4-BE49-F238E27FC236}">
                <a16:creationId xmlns:a16="http://schemas.microsoft.com/office/drawing/2014/main" id="{18CC8E24-DE17-3838-D830-0487D6277D02}"/>
              </a:ext>
            </a:extLst>
          </p:cNvPr>
          <p:cNvGraphicFramePr>
            <a:graphicFrameLocks noGrp="1"/>
          </p:cNvGraphicFramePr>
          <p:nvPr/>
        </p:nvGraphicFramePr>
        <p:xfrm>
          <a:off x="1481655" y="5633695"/>
          <a:ext cx="3552307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6224">
                  <a:extLst>
                    <a:ext uri="{9D8B030D-6E8A-4147-A177-3AD203B41FA5}">
                      <a16:colId xmlns:a16="http://schemas.microsoft.com/office/drawing/2014/main" val="2909958179"/>
                    </a:ext>
                  </a:extLst>
                </a:gridCol>
                <a:gridCol w="1586083">
                  <a:extLst>
                    <a:ext uri="{9D8B030D-6E8A-4147-A177-3AD203B41FA5}">
                      <a16:colId xmlns:a16="http://schemas.microsoft.com/office/drawing/2014/main" val="813622952"/>
                    </a:ext>
                  </a:extLst>
                </a:gridCol>
              </a:tblGrid>
              <a:tr h="207499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+mn-lt"/>
                        </a:rPr>
                        <a:t>New Voices </a:t>
                      </a:r>
                      <a:r>
                        <a:rPr lang="bg-BG" sz="900" b="0" dirty="0">
                          <a:latin typeface="+mn-lt"/>
                        </a:rPr>
                        <a:t>посланик направление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900" b="0" dirty="0">
                          <a:latin typeface="+mn-lt"/>
                        </a:rPr>
                        <a:t>Име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251567"/>
                  </a:ext>
                </a:extLst>
              </a:tr>
              <a:tr h="123126">
                <a:tc>
                  <a:txBody>
                    <a:bodyPr/>
                    <a:lstStyle/>
                    <a:p>
                      <a:pPr algn="ctr"/>
                      <a:r>
                        <a:rPr lang="bg-BG" sz="900" dirty="0">
                          <a:latin typeface="+mn-lt"/>
                        </a:rPr>
                        <a:t>Дейности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9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207464"/>
                  </a:ext>
                </a:extLst>
              </a:tr>
              <a:tr h="123126">
                <a:tc>
                  <a:txBody>
                    <a:bodyPr/>
                    <a:lstStyle/>
                    <a:p>
                      <a:pPr algn="ctr"/>
                      <a:r>
                        <a:rPr lang="bg-BG" sz="900" dirty="0">
                          <a:latin typeface="+mn-lt"/>
                        </a:rPr>
                        <a:t>Членство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9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827003"/>
                  </a:ext>
                </a:extLst>
              </a:tr>
              <a:tr h="199326">
                <a:tc>
                  <a:txBody>
                    <a:bodyPr/>
                    <a:lstStyle/>
                    <a:p>
                      <a:pPr algn="ctr"/>
                      <a:r>
                        <a:rPr lang="bg-BG" sz="900" dirty="0">
                          <a:latin typeface="+mn-lt"/>
                        </a:rPr>
                        <a:t>Лидерство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9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724672"/>
                  </a:ext>
                </a:extLst>
              </a:tr>
              <a:tr h="220427">
                <a:tc>
                  <a:txBody>
                    <a:bodyPr/>
                    <a:lstStyle/>
                    <a:p>
                      <a:pPr algn="ctr"/>
                      <a:r>
                        <a:rPr lang="bg-BG" sz="900" dirty="0">
                          <a:latin typeface="+mn-lt"/>
                        </a:rPr>
                        <a:t>Маркетинг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9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191045"/>
                  </a:ext>
                </a:extLst>
              </a:tr>
            </a:tbl>
          </a:graphicData>
        </a:graphic>
      </p:graphicFrame>
      <p:pic>
        <p:nvPicPr>
          <p:cNvPr id="125" name="Picture 124">
            <a:extLst>
              <a:ext uri="{FF2B5EF4-FFF2-40B4-BE49-F238E27FC236}">
                <a16:creationId xmlns:a16="http://schemas.microsoft.com/office/drawing/2014/main" id="{1741CCE4-9254-4E4D-B689-7160822942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397" y="1200399"/>
            <a:ext cx="862195" cy="862195"/>
          </a:xfrm>
          <a:prstGeom prst="rect">
            <a:avLst/>
          </a:prstGeom>
        </p:spPr>
      </p:pic>
      <p:grpSp>
        <p:nvGrpSpPr>
          <p:cNvPr id="50" name="object 65">
            <a:extLst>
              <a:ext uri="{FF2B5EF4-FFF2-40B4-BE49-F238E27FC236}">
                <a16:creationId xmlns:a16="http://schemas.microsoft.com/office/drawing/2014/main" id="{948CA80A-E438-A3D2-E103-CB9E61A29824}"/>
              </a:ext>
            </a:extLst>
          </p:cNvPr>
          <p:cNvGrpSpPr/>
          <p:nvPr/>
        </p:nvGrpSpPr>
        <p:grpSpPr>
          <a:xfrm>
            <a:off x="4455364" y="3981685"/>
            <a:ext cx="1120673" cy="735739"/>
            <a:chOff x="2636329" y="1446085"/>
            <a:chExt cx="846455" cy="645160"/>
          </a:xfrm>
        </p:grpSpPr>
        <p:sp>
          <p:nvSpPr>
            <p:cNvPr id="74" name="object 66">
              <a:extLst>
                <a:ext uri="{FF2B5EF4-FFF2-40B4-BE49-F238E27FC236}">
                  <a16:creationId xmlns:a16="http://schemas.microsoft.com/office/drawing/2014/main" id="{EFE808A4-35D8-4DAA-E2E5-95B8058D66EB}"/>
                </a:ext>
              </a:extLst>
            </p:cNvPr>
            <p:cNvSpPr/>
            <p:nvPr/>
          </p:nvSpPr>
          <p:spPr>
            <a:xfrm>
              <a:off x="2641092" y="1450847"/>
              <a:ext cx="836930" cy="635635"/>
            </a:xfrm>
            <a:custGeom>
              <a:avLst/>
              <a:gdLst/>
              <a:ahLst/>
              <a:cxnLst/>
              <a:rect l="l" t="t" r="r" b="b"/>
              <a:pathLst>
                <a:path w="836929" h="635635">
                  <a:moveTo>
                    <a:pt x="730757" y="0"/>
                  </a:moveTo>
                  <a:lnTo>
                    <a:pt x="105918" y="0"/>
                  </a:lnTo>
                  <a:lnTo>
                    <a:pt x="64668" y="8316"/>
                  </a:lnTo>
                  <a:lnTo>
                    <a:pt x="31003" y="31003"/>
                  </a:lnTo>
                  <a:lnTo>
                    <a:pt x="8316" y="64668"/>
                  </a:lnTo>
                  <a:lnTo>
                    <a:pt x="0" y="105917"/>
                  </a:lnTo>
                  <a:lnTo>
                    <a:pt x="0" y="529589"/>
                  </a:lnTo>
                  <a:lnTo>
                    <a:pt x="8316" y="570839"/>
                  </a:lnTo>
                  <a:lnTo>
                    <a:pt x="31003" y="604504"/>
                  </a:lnTo>
                  <a:lnTo>
                    <a:pt x="64668" y="627191"/>
                  </a:lnTo>
                  <a:lnTo>
                    <a:pt x="105918" y="635507"/>
                  </a:lnTo>
                  <a:lnTo>
                    <a:pt x="730757" y="635507"/>
                  </a:lnTo>
                  <a:lnTo>
                    <a:pt x="772007" y="627191"/>
                  </a:lnTo>
                  <a:lnTo>
                    <a:pt x="805672" y="604504"/>
                  </a:lnTo>
                  <a:lnTo>
                    <a:pt x="828359" y="570839"/>
                  </a:lnTo>
                  <a:lnTo>
                    <a:pt x="836675" y="529589"/>
                  </a:lnTo>
                  <a:lnTo>
                    <a:pt x="836675" y="105917"/>
                  </a:lnTo>
                  <a:lnTo>
                    <a:pt x="828359" y="64668"/>
                  </a:lnTo>
                  <a:lnTo>
                    <a:pt x="805672" y="31003"/>
                  </a:lnTo>
                  <a:lnTo>
                    <a:pt x="772007" y="8316"/>
                  </a:lnTo>
                  <a:lnTo>
                    <a:pt x="730757" y="0"/>
                  </a:lnTo>
                  <a:close/>
                </a:path>
              </a:pathLst>
            </a:custGeom>
            <a:solidFill>
              <a:srgbClr val="407BC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84" name="object 67">
              <a:extLst>
                <a:ext uri="{FF2B5EF4-FFF2-40B4-BE49-F238E27FC236}">
                  <a16:creationId xmlns:a16="http://schemas.microsoft.com/office/drawing/2014/main" id="{89F350CF-B180-266B-C1A9-595B55CE5F38}"/>
                </a:ext>
              </a:extLst>
            </p:cNvPr>
            <p:cNvSpPr/>
            <p:nvPr/>
          </p:nvSpPr>
          <p:spPr>
            <a:xfrm>
              <a:off x="2641092" y="1450847"/>
              <a:ext cx="836930" cy="635635"/>
            </a:xfrm>
            <a:custGeom>
              <a:avLst/>
              <a:gdLst/>
              <a:ahLst/>
              <a:cxnLst/>
              <a:rect l="l" t="t" r="r" b="b"/>
              <a:pathLst>
                <a:path w="836929" h="635635">
                  <a:moveTo>
                    <a:pt x="0" y="105917"/>
                  </a:moveTo>
                  <a:lnTo>
                    <a:pt x="8316" y="64668"/>
                  </a:lnTo>
                  <a:lnTo>
                    <a:pt x="31003" y="31003"/>
                  </a:lnTo>
                  <a:lnTo>
                    <a:pt x="64668" y="8316"/>
                  </a:lnTo>
                  <a:lnTo>
                    <a:pt x="105918" y="0"/>
                  </a:lnTo>
                  <a:lnTo>
                    <a:pt x="730757" y="0"/>
                  </a:lnTo>
                  <a:lnTo>
                    <a:pt x="772007" y="8316"/>
                  </a:lnTo>
                  <a:lnTo>
                    <a:pt x="805672" y="31003"/>
                  </a:lnTo>
                  <a:lnTo>
                    <a:pt x="828359" y="64668"/>
                  </a:lnTo>
                  <a:lnTo>
                    <a:pt x="836675" y="105917"/>
                  </a:lnTo>
                  <a:lnTo>
                    <a:pt x="836675" y="529589"/>
                  </a:lnTo>
                  <a:lnTo>
                    <a:pt x="828359" y="570839"/>
                  </a:lnTo>
                  <a:lnTo>
                    <a:pt x="805672" y="604504"/>
                  </a:lnTo>
                  <a:lnTo>
                    <a:pt x="772007" y="627191"/>
                  </a:lnTo>
                  <a:lnTo>
                    <a:pt x="730757" y="635507"/>
                  </a:lnTo>
                  <a:lnTo>
                    <a:pt x="105918" y="635507"/>
                  </a:lnTo>
                  <a:lnTo>
                    <a:pt x="64668" y="627191"/>
                  </a:lnTo>
                  <a:lnTo>
                    <a:pt x="31003" y="604504"/>
                  </a:lnTo>
                  <a:lnTo>
                    <a:pt x="8316" y="570839"/>
                  </a:lnTo>
                  <a:lnTo>
                    <a:pt x="0" y="529589"/>
                  </a:lnTo>
                  <a:lnTo>
                    <a:pt x="0" y="105917"/>
                  </a:lnTo>
                  <a:close/>
                </a:path>
              </a:pathLst>
            </a:custGeom>
            <a:ln w="9524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94" name="object 68">
            <a:extLst>
              <a:ext uri="{FF2B5EF4-FFF2-40B4-BE49-F238E27FC236}">
                <a16:creationId xmlns:a16="http://schemas.microsoft.com/office/drawing/2014/main" id="{B1008F44-A289-30AD-91D8-0155B775D61C}"/>
              </a:ext>
            </a:extLst>
          </p:cNvPr>
          <p:cNvSpPr txBox="1"/>
          <p:nvPr/>
        </p:nvSpPr>
        <p:spPr>
          <a:xfrm>
            <a:off x="4473320" y="4035895"/>
            <a:ext cx="1020431" cy="6726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4572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5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Отговорен Секретар</a:t>
            </a:r>
          </a:p>
          <a:p>
            <a:pPr marL="12700" marR="5080" lvl="0" indent="4572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50" b="0" i="0" u="none" strike="noStrike" kern="0" cap="none" spc="-1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ПДУ Цвети Шопова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8684" y="2016942"/>
            <a:ext cx="720550" cy="816729"/>
          </a:xfrm>
          <a:prstGeom prst="rect">
            <a:avLst/>
          </a:prstGeom>
        </p:spPr>
      </p:pic>
      <p:pic>
        <p:nvPicPr>
          <p:cNvPr id="99" name="Картина 9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9935" y="2094494"/>
            <a:ext cx="652432" cy="848811"/>
          </a:xfrm>
          <a:prstGeom prst="rect">
            <a:avLst/>
          </a:prstGeom>
        </p:spPr>
      </p:pic>
      <p:pic>
        <p:nvPicPr>
          <p:cNvPr id="129" name="Picture 119">
            <a:extLst>
              <a:ext uri="{FF2B5EF4-FFF2-40B4-BE49-F238E27FC236}">
                <a16:creationId xmlns:a16="http://schemas.microsoft.com/office/drawing/2014/main" id="{659371BF-4097-15B9-394A-89DD198C79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60" r="8752"/>
          <a:stretch/>
        </p:blipFill>
        <p:spPr>
          <a:xfrm>
            <a:off x="3328096" y="3406267"/>
            <a:ext cx="389349" cy="4510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5EEEE2-BDCB-76D7-3365-CD916FFDD9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0400" y="212905"/>
            <a:ext cx="1093041" cy="1091465"/>
          </a:xfrm>
          <a:prstGeom prst="rect">
            <a:avLst/>
          </a:prstGeom>
        </p:spPr>
      </p:pic>
      <p:pic>
        <p:nvPicPr>
          <p:cNvPr id="7" name="Картина 1">
            <a:extLst>
              <a:ext uri="{FF2B5EF4-FFF2-40B4-BE49-F238E27FC236}">
                <a16:creationId xmlns:a16="http://schemas.microsoft.com/office/drawing/2014/main" id="{24BC2383-6E12-B461-FD00-928E4AB4C8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t="3655" r="6791" b="5578"/>
          <a:stretch/>
        </p:blipFill>
        <p:spPr bwMode="auto">
          <a:xfrm>
            <a:off x="7602924" y="1387566"/>
            <a:ext cx="983805" cy="1162863"/>
          </a:xfrm>
          <a:prstGeom prst="rect">
            <a:avLst/>
          </a:prstGeom>
          <a:noFill/>
        </p:spPr>
      </p:pic>
      <p:pic>
        <p:nvPicPr>
          <p:cNvPr id="9" name="Картина 20">
            <a:extLst>
              <a:ext uri="{FF2B5EF4-FFF2-40B4-BE49-F238E27FC236}">
                <a16:creationId xmlns:a16="http://schemas.microsoft.com/office/drawing/2014/main" id="{568AE0D7-AA19-55CD-987C-55AA091810C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40342" r="23803"/>
          <a:stretch/>
        </p:blipFill>
        <p:spPr>
          <a:xfrm>
            <a:off x="3573222" y="2023711"/>
            <a:ext cx="725262" cy="829971"/>
          </a:xfrm>
          <a:prstGeom prst="rect">
            <a:avLst/>
          </a:prstGeom>
        </p:spPr>
      </p:pic>
      <p:pic>
        <p:nvPicPr>
          <p:cNvPr id="79" name="Картина 18">
            <a:extLst>
              <a:ext uri="{FF2B5EF4-FFF2-40B4-BE49-F238E27FC236}">
                <a16:creationId xmlns:a16="http://schemas.microsoft.com/office/drawing/2014/main" id="{13BB31BB-5B11-8693-0A98-FFADD757E39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" r="634"/>
          <a:stretch/>
        </p:blipFill>
        <p:spPr>
          <a:xfrm>
            <a:off x="2733860" y="2008398"/>
            <a:ext cx="644736" cy="830032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4B399B95-A5DC-4BD9-F4C3-0407948F6AF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44312" y="2116685"/>
            <a:ext cx="742161" cy="812287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3A9262C6-9C5E-703E-C0A7-06A16E9B9C0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91874" y="2619582"/>
            <a:ext cx="560547" cy="710415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76D46809-5D9E-0079-BDFA-BEE02A0CA89B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r="10859"/>
          <a:stretch/>
        </p:blipFill>
        <p:spPr>
          <a:xfrm>
            <a:off x="8943645" y="4968335"/>
            <a:ext cx="605833" cy="773783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04A54377-1B4B-04D7-05FC-B2ED3AE399D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84651" y="5035618"/>
            <a:ext cx="540765" cy="773783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846B3BAE-99BE-84B2-CBAE-92960A79A02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9802" y="3823414"/>
            <a:ext cx="650133" cy="835512"/>
          </a:xfrm>
          <a:prstGeom prst="rect">
            <a:avLst/>
          </a:prstGeom>
        </p:spPr>
      </p:pic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D4359D33-AB7C-BF29-D4E3-D75C961C3F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5" r="12378"/>
          <a:stretch/>
        </p:blipFill>
        <p:spPr bwMode="auto">
          <a:xfrm>
            <a:off x="11366920" y="3439048"/>
            <a:ext cx="556478" cy="726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571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object 29"/>
          <p:cNvGrpSpPr/>
          <p:nvPr/>
        </p:nvGrpSpPr>
        <p:grpSpPr>
          <a:xfrm>
            <a:off x="3634326" y="1195900"/>
            <a:ext cx="3657600" cy="1544810"/>
            <a:chOff x="4428553" y="1478089"/>
            <a:chExt cx="1142365" cy="675640"/>
          </a:xfrm>
        </p:grpSpPr>
        <p:sp>
          <p:nvSpPr>
            <p:cNvPr id="30" name="object 30"/>
            <p:cNvSpPr/>
            <p:nvPr/>
          </p:nvSpPr>
          <p:spPr>
            <a:xfrm>
              <a:off x="4433315" y="1482852"/>
              <a:ext cx="1132840" cy="666115"/>
            </a:xfrm>
            <a:custGeom>
              <a:avLst/>
              <a:gdLst/>
              <a:ahLst/>
              <a:cxnLst/>
              <a:rect l="l" t="t" r="r" b="b"/>
              <a:pathLst>
                <a:path w="1132839" h="666114">
                  <a:moveTo>
                    <a:pt x="1021334" y="0"/>
                  </a:moveTo>
                  <a:lnTo>
                    <a:pt x="110998" y="0"/>
                  </a:lnTo>
                  <a:lnTo>
                    <a:pt x="67776" y="8717"/>
                  </a:lnTo>
                  <a:lnTo>
                    <a:pt x="32496" y="32496"/>
                  </a:lnTo>
                  <a:lnTo>
                    <a:pt x="8717" y="67776"/>
                  </a:lnTo>
                  <a:lnTo>
                    <a:pt x="0" y="110998"/>
                  </a:lnTo>
                  <a:lnTo>
                    <a:pt x="0" y="554989"/>
                  </a:lnTo>
                  <a:lnTo>
                    <a:pt x="8717" y="598211"/>
                  </a:lnTo>
                  <a:lnTo>
                    <a:pt x="32496" y="633491"/>
                  </a:lnTo>
                  <a:lnTo>
                    <a:pt x="67776" y="657270"/>
                  </a:lnTo>
                  <a:lnTo>
                    <a:pt x="110998" y="665988"/>
                  </a:lnTo>
                  <a:lnTo>
                    <a:pt x="1021334" y="665988"/>
                  </a:lnTo>
                  <a:lnTo>
                    <a:pt x="1064555" y="657270"/>
                  </a:lnTo>
                  <a:lnTo>
                    <a:pt x="1099835" y="633491"/>
                  </a:lnTo>
                  <a:lnTo>
                    <a:pt x="1123614" y="598211"/>
                  </a:lnTo>
                  <a:lnTo>
                    <a:pt x="1132332" y="554989"/>
                  </a:lnTo>
                  <a:lnTo>
                    <a:pt x="1132332" y="110998"/>
                  </a:lnTo>
                  <a:lnTo>
                    <a:pt x="1123614" y="67776"/>
                  </a:lnTo>
                  <a:lnTo>
                    <a:pt x="1099835" y="32496"/>
                  </a:lnTo>
                  <a:lnTo>
                    <a:pt x="1064555" y="8717"/>
                  </a:lnTo>
                  <a:lnTo>
                    <a:pt x="1021334" y="0"/>
                  </a:lnTo>
                  <a:close/>
                </a:path>
              </a:pathLst>
            </a:custGeom>
            <a:solidFill>
              <a:srgbClr val="407BC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433315" y="1482852"/>
              <a:ext cx="1132840" cy="666115"/>
            </a:xfrm>
            <a:custGeom>
              <a:avLst/>
              <a:gdLst/>
              <a:ahLst/>
              <a:cxnLst/>
              <a:rect l="l" t="t" r="r" b="b"/>
              <a:pathLst>
                <a:path w="1132839" h="666114">
                  <a:moveTo>
                    <a:pt x="0" y="110998"/>
                  </a:moveTo>
                  <a:lnTo>
                    <a:pt x="8717" y="67776"/>
                  </a:lnTo>
                  <a:lnTo>
                    <a:pt x="32496" y="32496"/>
                  </a:lnTo>
                  <a:lnTo>
                    <a:pt x="67776" y="8717"/>
                  </a:lnTo>
                  <a:lnTo>
                    <a:pt x="110998" y="0"/>
                  </a:lnTo>
                  <a:lnTo>
                    <a:pt x="1021334" y="0"/>
                  </a:lnTo>
                  <a:lnTo>
                    <a:pt x="1064555" y="8717"/>
                  </a:lnTo>
                  <a:lnTo>
                    <a:pt x="1099835" y="32496"/>
                  </a:lnTo>
                  <a:lnTo>
                    <a:pt x="1123614" y="67776"/>
                  </a:lnTo>
                  <a:lnTo>
                    <a:pt x="1132332" y="110998"/>
                  </a:lnTo>
                  <a:lnTo>
                    <a:pt x="1132332" y="554989"/>
                  </a:lnTo>
                  <a:lnTo>
                    <a:pt x="1123614" y="598211"/>
                  </a:lnTo>
                  <a:lnTo>
                    <a:pt x="1099835" y="633491"/>
                  </a:lnTo>
                  <a:lnTo>
                    <a:pt x="1064555" y="657270"/>
                  </a:lnTo>
                  <a:lnTo>
                    <a:pt x="1021334" y="665988"/>
                  </a:lnTo>
                  <a:lnTo>
                    <a:pt x="110998" y="665988"/>
                  </a:lnTo>
                  <a:lnTo>
                    <a:pt x="67776" y="657270"/>
                  </a:lnTo>
                  <a:lnTo>
                    <a:pt x="32496" y="633491"/>
                  </a:lnTo>
                  <a:lnTo>
                    <a:pt x="8717" y="598211"/>
                  </a:lnTo>
                  <a:lnTo>
                    <a:pt x="0" y="554989"/>
                  </a:lnTo>
                  <a:lnTo>
                    <a:pt x="0" y="110998"/>
                  </a:lnTo>
                  <a:close/>
                </a:path>
              </a:pathLst>
            </a:custGeom>
            <a:ln w="9524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566072" y="1348481"/>
            <a:ext cx="3794104" cy="13317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-127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Лео Дистрикт Президент и </a:t>
            </a:r>
          </a:p>
          <a:p>
            <a:pPr marL="12700" marR="5080" lvl="0" indent="-127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Leo/Leo-Lion </a:t>
            </a:r>
            <a:r>
              <a:rPr kumimoji="0" lang="bg-BG" sz="2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Представител в Кабинета на Д130</a:t>
            </a:r>
          </a:p>
          <a:p>
            <a:pPr marL="12700" marR="5080" lvl="0" indent="-127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2400" kern="0" spc="-10" dirty="0">
                <a:solidFill>
                  <a:srgbClr val="FFC000"/>
                </a:solidFill>
                <a:latin typeface="Calibri Light"/>
                <a:ea typeface="ヒラギノ角ゴ Pro W3" pitchFamily="125" charset="-128"/>
                <a:cs typeface="Calibri Light"/>
              </a:rPr>
              <a:t>Ангел Реджов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058774" y="3121367"/>
            <a:ext cx="2590799" cy="1177136"/>
            <a:chOff x="4443793" y="3114865"/>
            <a:chExt cx="1033780" cy="716915"/>
          </a:xfrm>
        </p:grpSpPr>
        <p:sp>
          <p:nvSpPr>
            <p:cNvPr id="34" name="object 34"/>
            <p:cNvSpPr/>
            <p:nvPr/>
          </p:nvSpPr>
          <p:spPr>
            <a:xfrm>
              <a:off x="4448555" y="3119627"/>
              <a:ext cx="1024255" cy="707390"/>
            </a:xfrm>
            <a:custGeom>
              <a:avLst/>
              <a:gdLst/>
              <a:ahLst/>
              <a:cxnLst/>
              <a:rect l="l" t="t" r="r" b="b"/>
              <a:pathLst>
                <a:path w="1024254" h="707389">
                  <a:moveTo>
                    <a:pt x="906272" y="0"/>
                  </a:moveTo>
                  <a:lnTo>
                    <a:pt x="117856" y="0"/>
                  </a:lnTo>
                  <a:lnTo>
                    <a:pt x="71955" y="9253"/>
                  </a:lnTo>
                  <a:lnTo>
                    <a:pt x="34496" y="34496"/>
                  </a:lnTo>
                  <a:lnTo>
                    <a:pt x="9253" y="71955"/>
                  </a:lnTo>
                  <a:lnTo>
                    <a:pt x="0" y="117856"/>
                  </a:lnTo>
                  <a:lnTo>
                    <a:pt x="0" y="589280"/>
                  </a:lnTo>
                  <a:lnTo>
                    <a:pt x="9253" y="635180"/>
                  </a:lnTo>
                  <a:lnTo>
                    <a:pt x="34496" y="672639"/>
                  </a:lnTo>
                  <a:lnTo>
                    <a:pt x="71955" y="697882"/>
                  </a:lnTo>
                  <a:lnTo>
                    <a:pt x="117856" y="707136"/>
                  </a:lnTo>
                  <a:lnTo>
                    <a:pt x="906272" y="707136"/>
                  </a:lnTo>
                  <a:lnTo>
                    <a:pt x="952172" y="697882"/>
                  </a:lnTo>
                  <a:lnTo>
                    <a:pt x="989631" y="672639"/>
                  </a:lnTo>
                  <a:lnTo>
                    <a:pt x="1014874" y="635180"/>
                  </a:lnTo>
                  <a:lnTo>
                    <a:pt x="1024128" y="589280"/>
                  </a:lnTo>
                  <a:lnTo>
                    <a:pt x="1024128" y="117856"/>
                  </a:lnTo>
                  <a:lnTo>
                    <a:pt x="1014874" y="71955"/>
                  </a:lnTo>
                  <a:lnTo>
                    <a:pt x="989631" y="34496"/>
                  </a:lnTo>
                  <a:lnTo>
                    <a:pt x="952172" y="9253"/>
                  </a:lnTo>
                  <a:lnTo>
                    <a:pt x="906272" y="0"/>
                  </a:lnTo>
                  <a:close/>
                </a:path>
              </a:pathLst>
            </a:custGeom>
            <a:solidFill>
              <a:srgbClr val="0D21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8555" y="3119627"/>
              <a:ext cx="1024255" cy="707390"/>
            </a:xfrm>
            <a:custGeom>
              <a:avLst/>
              <a:gdLst/>
              <a:ahLst/>
              <a:cxnLst/>
              <a:rect l="l" t="t" r="r" b="b"/>
              <a:pathLst>
                <a:path w="1024254" h="707389">
                  <a:moveTo>
                    <a:pt x="0" y="117856"/>
                  </a:moveTo>
                  <a:lnTo>
                    <a:pt x="9253" y="71955"/>
                  </a:lnTo>
                  <a:lnTo>
                    <a:pt x="34496" y="34496"/>
                  </a:lnTo>
                  <a:lnTo>
                    <a:pt x="71955" y="9253"/>
                  </a:lnTo>
                  <a:lnTo>
                    <a:pt x="117856" y="0"/>
                  </a:lnTo>
                  <a:lnTo>
                    <a:pt x="906272" y="0"/>
                  </a:lnTo>
                  <a:lnTo>
                    <a:pt x="952172" y="9253"/>
                  </a:lnTo>
                  <a:lnTo>
                    <a:pt x="989631" y="34496"/>
                  </a:lnTo>
                  <a:lnTo>
                    <a:pt x="1014874" y="71955"/>
                  </a:lnTo>
                  <a:lnTo>
                    <a:pt x="1024128" y="117856"/>
                  </a:lnTo>
                  <a:lnTo>
                    <a:pt x="1024128" y="589280"/>
                  </a:lnTo>
                  <a:lnTo>
                    <a:pt x="1014874" y="635180"/>
                  </a:lnTo>
                  <a:lnTo>
                    <a:pt x="989631" y="672639"/>
                  </a:lnTo>
                  <a:lnTo>
                    <a:pt x="952172" y="697882"/>
                  </a:lnTo>
                  <a:lnTo>
                    <a:pt x="906272" y="707136"/>
                  </a:lnTo>
                  <a:lnTo>
                    <a:pt x="117856" y="707136"/>
                  </a:lnTo>
                  <a:lnTo>
                    <a:pt x="71955" y="697882"/>
                  </a:lnTo>
                  <a:lnTo>
                    <a:pt x="34496" y="672639"/>
                  </a:lnTo>
                  <a:lnTo>
                    <a:pt x="9253" y="635180"/>
                  </a:lnTo>
                  <a:lnTo>
                    <a:pt x="0" y="589280"/>
                  </a:lnTo>
                  <a:lnTo>
                    <a:pt x="0" y="117856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1070708" y="3281291"/>
            <a:ext cx="2437284" cy="8572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Лео Дистрикт Вице Президент</a:t>
            </a:r>
            <a:endParaRPr lang="bg-BG" kern="0" spc="-20" dirty="0">
              <a:solidFill>
                <a:srgbClr val="FFFFFF"/>
              </a:solidFill>
              <a:latin typeface="Calibri Light"/>
              <a:ea typeface="ヒラギノ角ゴ Pro W3" pitchFamily="125" charset="-128"/>
              <a:cs typeface="Calibri Light"/>
            </a:endParaRPr>
          </a:p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kern="0" spc="-20" dirty="0">
                <a:solidFill>
                  <a:srgbClr val="FFC000"/>
                </a:solidFill>
                <a:latin typeface="Calibri Light"/>
                <a:ea typeface="ヒラギノ角ゴ Pro W3" pitchFamily="125" charset="-128"/>
                <a:cs typeface="Calibri Light"/>
              </a:rPr>
              <a:t>Ирена Маринова</a:t>
            </a:r>
          </a:p>
        </p:txBody>
      </p: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2354172" y="280447"/>
            <a:ext cx="7407270" cy="538609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840"/>
              </a:spcBef>
            </a:pPr>
            <a:r>
              <a:rPr lang="bg-BG" sz="2800" spc="-10" dirty="0"/>
              <a:t>Структура 2026-2027 на Лео Дистрикт България</a:t>
            </a:r>
            <a:endParaRPr sz="2800" spc="-10" dirty="0"/>
          </a:p>
        </p:txBody>
      </p:sp>
      <p:grpSp>
        <p:nvGrpSpPr>
          <p:cNvPr id="57" name="object 57"/>
          <p:cNvGrpSpPr/>
          <p:nvPr/>
        </p:nvGrpSpPr>
        <p:grpSpPr>
          <a:xfrm>
            <a:off x="3961407" y="3175873"/>
            <a:ext cx="2136148" cy="1173948"/>
            <a:chOff x="5583745" y="5099113"/>
            <a:chExt cx="1832610" cy="1221105"/>
          </a:xfrm>
        </p:grpSpPr>
        <p:sp>
          <p:nvSpPr>
            <p:cNvPr id="58" name="object 58"/>
            <p:cNvSpPr/>
            <p:nvPr/>
          </p:nvSpPr>
          <p:spPr>
            <a:xfrm>
              <a:off x="5588508" y="5103876"/>
              <a:ext cx="1823085" cy="1211580"/>
            </a:xfrm>
            <a:custGeom>
              <a:avLst/>
              <a:gdLst/>
              <a:ahLst/>
              <a:cxnLst/>
              <a:rect l="l" t="t" r="r" b="b"/>
              <a:pathLst>
                <a:path w="1823084" h="1211579">
                  <a:moveTo>
                    <a:pt x="1620773" y="0"/>
                  </a:moveTo>
                  <a:lnTo>
                    <a:pt x="201929" y="0"/>
                  </a:lnTo>
                  <a:lnTo>
                    <a:pt x="155634" y="5333"/>
                  </a:lnTo>
                  <a:lnTo>
                    <a:pt x="113133" y="20527"/>
                  </a:lnTo>
                  <a:lnTo>
                    <a:pt x="75640" y="44367"/>
                  </a:lnTo>
                  <a:lnTo>
                    <a:pt x="44367" y="75640"/>
                  </a:lnTo>
                  <a:lnTo>
                    <a:pt x="20527" y="113133"/>
                  </a:lnTo>
                  <a:lnTo>
                    <a:pt x="5334" y="155634"/>
                  </a:lnTo>
                  <a:lnTo>
                    <a:pt x="0" y="201930"/>
                  </a:lnTo>
                  <a:lnTo>
                    <a:pt x="0" y="1009650"/>
                  </a:lnTo>
                  <a:lnTo>
                    <a:pt x="5333" y="1055949"/>
                  </a:lnTo>
                  <a:lnTo>
                    <a:pt x="20527" y="1098451"/>
                  </a:lnTo>
                  <a:lnTo>
                    <a:pt x="44367" y="1135945"/>
                  </a:lnTo>
                  <a:lnTo>
                    <a:pt x="75640" y="1167216"/>
                  </a:lnTo>
                  <a:lnTo>
                    <a:pt x="113133" y="1191054"/>
                  </a:lnTo>
                  <a:lnTo>
                    <a:pt x="155634" y="1206246"/>
                  </a:lnTo>
                  <a:lnTo>
                    <a:pt x="201929" y="1211580"/>
                  </a:lnTo>
                  <a:lnTo>
                    <a:pt x="1620773" y="1211580"/>
                  </a:lnTo>
                  <a:lnTo>
                    <a:pt x="1667069" y="1206246"/>
                  </a:lnTo>
                  <a:lnTo>
                    <a:pt x="1709570" y="1191054"/>
                  </a:lnTo>
                  <a:lnTo>
                    <a:pt x="1747063" y="1167216"/>
                  </a:lnTo>
                  <a:lnTo>
                    <a:pt x="1778336" y="1135945"/>
                  </a:lnTo>
                  <a:lnTo>
                    <a:pt x="1802176" y="1098451"/>
                  </a:lnTo>
                  <a:lnTo>
                    <a:pt x="1817369" y="1055949"/>
                  </a:lnTo>
                  <a:lnTo>
                    <a:pt x="1822703" y="1009650"/>
                  </a:lnTo>
                  <a:lnTo>
                    <a:pt x="1822703" y="201930"/>
                  </a:lnTo>
                  <a:lnTo>
                    <a:pt x="1817370" y="155634"/>
                  </a:lnTo>
                  <a:lnTo>
                    <a:pt x="1802176" y="113133"/>
                  </a:lnTo>
                  <a:lnTo>
                    <a:pt x="1778336" y="75640"/>
                  </a:lnTo>
                  <a:lnTo>
                    <a:pt x="1747063" y="44367"/>
                  </a:lnTo>
                  <a:lnTo>
                    <a:pt x="1709570" y="20527"/>
                  </a:lnTo>
                  <a:lnTo>
                    <a:pt x="1667069" y="5333"/>
                  </a:lnTo>
                  <a:lnTo>
                    <a:pt x="1620773" y="0"/>
                  </a:lnTo>
                  <a:close/>
                </a:path>
              </a:pathLst>
            </a:custGeom>
            <a:solidFill>
              <a:srgbClr val="0D21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5588508" y="5103876"/>
              <a:ext cx="1823085" cy="1211580"/>
            </a:xfrm>
            <a:custGeom>
              <a:avLst/>
              <a:gdLst/>
              <a:ahLst/>
              <a:cxnLst/>
              <a:rect l="l" t="t" r="r" b="b"/>
              <a:pathLst>
                <a:path w="1823084" h="1211579">
                  <a:moveTo>
                    <a:pt x="0" y="201930"/>
                  </a:moveTo>
                  <a:lnTo>
                    <a:pt x="5334" y="155634"/>
                  </a:lnTo>
                  <a:lnTo>
                    <a:pt x="20527" y="113133"/>
                  </a:lnTo>
                  <a:lnTo>
                    <a:pt x="44367" y="75640"/>
                  </a:lnTo>
                  <a:lnTo>
                    <a:pt x="75640" y="44367"/>
                  </a:lnTo>
                  <a:lnTo>
                    <a:pt x="113133" y="20527"/>
                  </a:lnTo>
                  <a:lnTo>
                    <a:pt x="155634" y="5333"/>
                  </a:lnTo>
                  <a:lnTo>
                    <a:pt x="201929" y="0"/>
                  </a:lnTo>
                  <a:lnTo>
                    <a:pt x="1620773" y="0"/>
                  </a:lnTo>
                  <a:lnTo>
                    <a:pt x="1667069" y="5333"/>
                  </a:lnTo>
                  <a:lnTo>
                    <a:pt x="1709570" y="20527"/>
                  </a:lnTo>
                  <a:lnTo>
                    <a:pt x="1747063" y="44367"/>
                  </a:lnTo>
                  <a:lnTo>
                    <a:pt x="1778336" y="75640"/>
                  </a:lnTo>
                  <a:lnTo>
                    <a:pt x="1802176" y="113133"/>
                  </a:lnTo>
                  <a:lnTo>
                    <a:pt x="1817370" y="155634"/>
                  </a:lnTo>
                  <a:lnTo>
                    <a:pt x="1822703" y="201930"/>
                  </a:lnTo>
                  <a:lnTo>
                    <a:pt x="1822703" y="1009650"/>
                  </a:lnTo>
                  <a:lnTo>
                    <a:pt x="1817369" y="1055949"/>
                  </a:lnTo>
                  <a:lnTo>
                    <a:pt x="1802176" y="1098451"/>
                  </a:lnTo>
                  <a:lnTo>
                    <a:pt x="1778336" y="1135945"/>
                  </a:lnTo>
                  <a:lnTo>
                    <a:pt x="1747063" y="1167216"/>
                  </a:lnTo>
                  <a:lnTo>
                    <a:pt x="1709570" y="1191054"/>
                  </a:lnTo>
                  <a:lnTo>
                    <a:pt x="1667069" y="1206246"/>
                  </a:lnTo>
                  <a:lnTo>
                    <a:pt x="1620773" y="1211580"/>
                  </a:lnTo>
                  <a:lnTo>
                    <a:pt x="201929" y="1211580"/>
                  </a:lnTo>
                  <a:lnTo>
                    <a:pt x="155634" y="1206246"/>
                  </a:lnTo>
                  <a:lnTo>
                    <a:pt x="113133" y="1191054"/>
                  </a:lnTo>
                  <a:lnTo>
                    <a:pt x="75640" y="1167216"/>
                  </a:lnTo>
                  <a:lnTo>
                    <a:pt x="44367" y="1135945"/>
                  </a:lnTo>
                  <a:lnTo>
                    <a:pt x="20527" y="1098451"/>
                  </a:lnTo>
                  <a:lnTo>
                    <a:pt x="5333" y="1055949"/>
                  </a:lnTo>
                  <a:lnTo>
                    <a:pt x="0" y="1009650"/>
                  </a:lnTo>
                  <a:lnTo>
                    <a:pt x="0" y="201930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2" name="object 40">
            <a:extLst>
              <a:ext uri="{FF2B5EF4-FFF2-40B4-BE49-F238E27FC236}">
                <a16:creationId xmlns:a16="http://schemas.microsoft.com/office/drawing/2014/main" id="{463588D7-FDD7-8061-9F68-57A0B94C9779}"/>
              </a:ext>
            </a:extLst>
          </p:cNvPr>
          <p:cNvSpPr txBox="1"/>
          <p:nvPr/>
        </p:nvSpPr>
        <p:spPr>
          <a:xfrm>
            <a:off x="3871884" y="3334204"/>
            <a:ext cx="2228114" cy="8572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Лео Дистрикт Секретар</a:t>
            </a:r>
            <a:endParaRPr lang="en-US" kern="0" spc="-20" dirty="0">
              <a:solidFill>
                <a:srgbClr val="FFFFFF"/>
              </a:solidFill>
              <a:latin typeface="Calibri Light"/>
              <a:ea typeface="ヒラギノ角ゴ Pro W3" pitchFamily="125" charset="-128"/>
              <a:cs typeface="Calibri Light"/>
            </a:endParaRPr>
          </a:p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kern="0" spc="-20" dirty="0">
                <a:solidFill>
                  <a:srgbClr val="FFC000"/>
                </a:solidFill>
                <a:latin typeface="Calibri Light"/>
                <a:ea typeface="ヒラギノ角ゴ Pro W3" pitchFamily="125" charset="-128"/>
                <a:cs typeface="Calibri Light"/>
              </a:rPr>
              <a:t>Кристина Енчева</a:t>
            </a:r>
          </a:p>
        </p:txBody>
      </p:sp>
      <p:grpSp>
        <p:nvGrpSpPr>
          <p:cNvPr id="3" name="object 110">
            <a:extLst>
              <a:ext uri="{FF2B5EF4-FFF2-40B4-BE49-F238E27FC236}">
                <a16:creationId xmlns:a16="http://schemas.microsoft.com/office/drawing/2014/main" id="{524E5880-F4DA-0FDD-22AF-8F027C60B9AB}"/>
              </a:ext>
            </a:extLst>
          </p:cNvPr>
          <p:cNvGrpSpPr/>
          <p:nvPr/>
        </p:nvGrpSpPr>
        <p:grpSpPr>
          <a:xfrm>
            <a:off x="6374993" y="3180451"/>
            <a:ext cx="2228114" cy="1164791"/>
            <a:chOff x="10329671" y="3136392"/>
            <a:chExt cx="1391920" cy="649605"/>
          </a:xfrm>
        </p:grpSpPr>
        <p:sp>
          <p:nvSpPr>
            <p:cNvPr id="4" name="object 112">
              <a:extLst>
                <a:ext uri="{FF2B5EF4-FFF2-40B4-BE49-F238E27FC236}">
                  <a16:creationId xmlns:a16="http://schemas.microsoft.com/office/drawing/2014/main" id="{5F40B215-3D1D-9E97-2153-3FB441D6D69A}"/>
                </a:ext>
              </a:extLst>
            </p:cNvPr>
            <p:cNvSpPr/>
            <p:nvPr/>
          </p:nvSpPr>
          <p:spPr>
            <a:xfrm>
              <a:off x="10329671" y="3136392"/>
              <a:ext cx="1391920" cy="649605"/>
            </a:xfrm>
            <a:custGeom>
              <a:avLst/>
              <a:gdLst/>
              <a:ahLst/>
              <a:cxnLst/>
              <a:rect l="l" t="t" r="r" b="b"/>
              <a:pathLst>
                <a:path w="1391920" h="649604">
                  <a:moveTo>
                    <a:pt x="1283207" y="0"/>
                  </a:moveTo>
                  <a:lnTo>
                    <a:pt x="108203" y="0"/>
                  </a:lnTo>
                  <a:lnTo>
                    <a:pt x="66061" y="8495"/>
                  </a:lnTo>
                  <a:lnTo>
                    <a:pt x="31670" y="31670"/>
                  </a:lnTo>
                  <a:lnTo>
                    <a:pt x="8495" y="66061"/>
                  </a:lnTo>
                  <a:lnTo>
                    <a:pt x="0" y="108204"/>
                  </a:lnTo>
                  <a:lnTo>
                    <a:pt x="0" y="541020"/>
                  </a:lnTo>
                  <a:lnTo>
                    <a:pt x="8495" y="583162"/>
                  </a:lnTo>
                  <a:lnTo>
                    <a:pt x="31670" y="617553"/>
                  </a:lnTo>
                  <a:lnTo>
                    <a:pt x="66061" y="640728"/>
                  </a:lnTo>
                  <a:lnTo>
                    <a:pt x="108203" y="649224"/>
                  </a:lnTo>
                  <a:lnTo>
                    <a:pt x="1283207" y="649224"/>
                  </a:lnTo>
                  <a:lnTo>
                    <a:pt x="1325350" y="640728"/>
                  </a:lnTo>
                  <a:lnTo>
                    <a:pt x="1359741" y="617553"/>
                  </a:lnTo>
                  <a:lnTo>
                    <a:pt x="1382916" y="583162"/>
                  </a:lnTo>
                  <a:lnTo>
                    <a:pt x="1391411" y="541020"/>
                  </a:lnTo>
                  <a:lnTo>
                    <a:pt x="1391411" y="108204"/>
                  </a:lnTo>
                  <a:lnTo>
                    <a:pt x="1382916" y="66061"/>
                  </a:lnTo>
                  <a:lnTo>
                    <a:pt x="1359741" y="31670"/>
                  </a:lnTo>
                  <a:lnTo>
                    <a:pt x="1325350" y="8495"/>
                  </a:lnTo>
                  <a:lnTo>
                    <a:pt x="1283207" y="0"/>
                  </a:lnTo>
                  <a:close/>
                </a:path>
              </a:pathLst>
            </a:custGeom>
            <a:solidFill>
              <a:srgbClr val="0D21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5" name="object 113">
              <a:extLst>
                <a:ext uri="{FF2B5EF4-FFF2-40B4-BE49-F238E27FC236}">
                  <a16:creationId xmlns:a16="http://schemas.microsoft.com/office/drawing/2014/main" id="{A1D3CE8D-18FC-1699-30C2-F5B0973B8031}"/>
                </a:ext>
              </a:extLst>
            </p:cNvPr>
            <p:cNvSpPr/>
            <p:nvPr/>
          </p:nvSpPr>
          <p:spPr>
            <a:xfrm>
              <a:off x="10329671" y="3136392"/>
              <a:ext cx="1391920" cy="649605"/>
            </a:xfrm>
            <a:custGeom>
              <a:avLst/>
              <a:gdLst/>
              <a:ahLst/>
              <a:cxnLst/>
              <a:rect l="l" t="t" r="r" b="b"/>
              <a:pathLst>
                <a:path w="1391920" h="649604">
                  <a:moveTo>
                    <a:pt x="0" y="108204"/>
                  </a:moveTo>
                  <a:lnTo>
                    <a:pt x="8495" y="66061"/>
                  </a:lnTo>
                  <a:lnTo>
                    <a:pt x="31670" y="31670"/>
                  </a:lnTo>
                  <a:lnTo>
                    <a:pt x="66061" y="8495"/>
                  </a:lnTo>
                  <a:lnTo>
                    <a:pt x="108203" y="0"/>
                  </a:lnTo>
                  <a:lnTo>
                    <a:pt x="1283207" y="0"/>
                  </a:lnTo>
                  <a:lnTo>
                    <a:pt x="1325350" y="8495"/>
                  </a:lnTo>
                  <a:lnTo>
                    <a:pt x="1359741" y="31670"/>
                  </a:lnTo>
                  <a:lnTo>
                    <a:pt x="1382916" y="66061"/>
                  </a:lnTo>
                  <a:lnTo>
                    <a:pt x="1391411" y="108204"/>
                  </a:lnTo>
                  <a:lnTo>
                    <a:pt x="1391411" y="541020"/>
                  </a:lnTo>
                  <a:lnTo>
                    <a:pt x="1382916" y="583162"/>
                  </a:lnTo>
                  <a:lnTo>
                    <a:pt x="1359741" y="617553"/>
                  </a:lnTo>
                  <a:lnTo>
                    <a:pt x="1325350" y="640728"/>
                  </a:lnTo>
                  <a:lnTo>
                    <a:pt x="1283207" y="649224"/>
                  </a:lnTo>
                  <a:lnTo>
                    <a:pt x="108203" y="649224"/>
                  </a:lnTo>
                  <a:lnTo>
                    <a:pt x="66061" y="640728"/>
                  </a:lnTo>
                  <a:lnTo>
                    <a:pt x="31670" y="617553"/>
                  </a:lnTo>
                  <a:lnTo>
                    <a:pt x="8495" y="583162"/>
                  </a:lnTo>
                  <a:lnTo>
                    <a:pt x="0" y="541020"/>
                  </a:lnTo>
                  <a:lnTo>
                    <a:pt x="0" y="108204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6" name="object 40">
            <a:extLst>
              <a:ext uri="{FF2B5EF4-FFF2-40B4-BE49-F238E27FC236}">
                <a16:creationId xmlns:a16="http://schemas.microsoft.com/office/drawing/2014/main" id="{02A37804-B44E-0263-8DD7-BDE66252E2F4}"/>
              </a:ext>
            </a:extLst>
          </p:cNvPr>
          <p:cNvSpPr txBox="1"/>
          <p:nvPr/>
        </p:nvSpPr>
        <p:spPr>
          <a:xfrm>
            <a:off x="6339007" y="3337379"/>
            <a:ext cx="2193889" cy="8572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Лео Дистрикт Ковчежник</a:t>
            </a:r>
          </a:p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kern="0" spc="-20" dirty="0">
                <a:solidFill>
                  <a:srgbClr val="FFC000"/>
                </a:solidFill>
                <a:latin typeface="Calibri Light"/>
                <a:ea typeface="ヒラギノ角ゴ Pro W3" pitchFamily="125" charset="-128"/>
                <a:cs typeface="Calibri Light"/>
              </a:rPr>
              <a:t>Елисавета Каменова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F372C2A-A707-F73C-378D-B3FDD4E04C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9" b="8437"/>
          <a:stretch/>
        </p:blipFill>
        <p:spPr>
          <a:xfrm>
            <a:off x="348000" y="911969"/>
            <a:ext cx="2199597" cy="179823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2998F2F-0BAD-B915-BA88-D64B7F261EC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72950" y="1146334"/>
            <a:ext cx="2628237" cy="1363111"/>
          </a:xfrm>
          <a:prstGeom prst="rect">
            <a:avLst/>
          </a:prstGeom>
        </p:spPr>
      </p:pic>
      <p:sp>
        <p:nvSpPr>
          <p:cNvPr id="17" name="object 32">
            <a:extLst>
              <a:ext uri="{FF2B5EF4-FFF2-40B4-BE49-F238E27FC236}">
                <a16:creationId xmlns:a16="http://schemas.microsoft.com/office/drawing/2014/main" id="{268C2EF1-8744-F386-6A46-1B2FE477926E}"/>
              </a:ext>
            </a:extLst>
          </p:cNvPr>
          <p:cNvSpPr txBox="1"/>
          <p:nvPr/>
        </p:nvSpPr>
        <p:spPr>
          <a:xfrm>
            <a:off x="8259403" y="1281555"/>
            <a:ext cx="2484798" cy="10111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-127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Дистрикт Лео Координатор</a:t>
            </a:r>
          </a:p>
          <a:p>
            <a:pPr marL="12700" marR="5080" lvl="0" indent="-127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2400" kern="0" spc="-10" dirty="0">
                <a:solidFill>
                  <a:srgbClr val="FFC000"/>
                </a:solidFill>
                <a:latin typeface="Calibri Light"/>
                <a:ea typeface="ヒラギノ角ゴ Pro W3" pitchFamily="125" charset="-128"/>
                <a:cs typeface="Calibri Light"/>
              </a:rPr>
              <a:t>Мариела Иванова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45AB1D4-9C59-2A81-BD89-912045407D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966" t="23333" r="18993" b="37436"/>
          <a:stretch/>
        </p:blipFill>
        <p:spPr>
          <a:xfrm>
            <a:off x="3566072" y="4406629"/>
            <a:ext cx="4656535" cy="22057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B3BD71C-6A68-404D-CF0D-57D43B29D3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3866" y="3206386"/>
            <a:ext cx="2546134" cy="1176630"/>
          </a:xfrm>
          <a:prstGeom prst="rect">
            <a:avLst/>
          </a:prstGeom>
        </p:spPr>
      </p:pic>
      <p:sp>
        <p:nvSpPr>
          <p:cNvPr id="20" name="object 40">
            <a:extLst>
              <a:ext uri="{FF2B5EF4-FFF2-40B4-BE49-F238E27FC236}">
                <a16:creationId xmlns:a16="http://schemas.microsoft.com/office/drawing/2014/main" id="{D8A61F2C-E08C-9D58-3571-E7CA406517AD}"/>
              </a:ext>
            </a:extLst>
          </p:cNvPr>
          <p:cNvSpPr txBox="1"/>
          <p:nvPr/>
        </p:nvSpPr>
        <p:spPr>
          <a:xfrm>
            <a:off x="8915400" y="3321529"/>
            <a:ext cx="2363432" cy="8572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Непосредствен Паст Лео Дистрикт Президент</a:t>
            </a:r>
          </a:p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kern="0" spc="-20" dirty="0">
                <a:solidFill>
                  <a:srgbClr val="FFC000"/>
                </a:solidFill>
                <a:latin typeface="Calibri Light"/>
                <a:ea typeface="ヒラギノ角ゴ Pro W3" pitchFamily="125" charset="-128"/>
                <a:cs typeface="Calibri Light"/>
              </a:rPr>
              <a:t>Неда Славова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8AEC214-76EC-7F24-D3BF-0C8FADAE686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8148" t="33557" r="50734" b="52451"/>
          <a:stretch/>
        </p:blipFill>
        <p:spPr>
          <a:xfrm>
            <a:off x="10734676" y="1750355"/>
            <a:ext cx="797099" cy="120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83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object 29"/>
          <p:cNvGrpSpPr/>
          <p:nvPr/>
        </p:nvGrpSpPr>
        <p:grpSpPr>
          <a:xfrm>
            <a:off x="1828218" y="1147850"/>
            <a:ext cx="3724907" cy="1190734"/>
            <a:chOff x="4428553" y="1478089"/>
            <a:chExt cx="1142365" cy="675640"/>
          </a:xfrm>
        </p:grpSpPr>
        <p:sp>
          <p:nvSpPr>
            <p:cNvPr id="30" name="object 30"/>
            <p:cNvSpPr/>
            <p:nvPr/>
          </p:nvSpPr>
          <p:spPr>
            <a:xfrm>
              <a:off x="4433315" y="1482852"/>
              <a:ext cx="1132840" cy="666115"/>
            </a:xfrm>
            <a:custGeom>
              <a:avLst/>
              <a:gdLst/>
              <a:ahLst/>
              <a:cxnLst/>
              <a:rect l="l" t="t" r="r" b="b"/>
              <a:pathLst>
                <a:path w="1132839" h="666114">
                  <a:moveTo>
                    <a:pt x="1021334" y="0"/>
                  </a:moveTo>
                  <a:lnTo>
                    <a:pt x="110998" y="0"/>
                  </a:lnTo>
                  <a:lnTo>
                    <a:pt x="67776" y="8717"/>
                  </a:lnTo>
                  <a:lnTo>
                    <a:pt x="32496" y="32496"/>
                  </a:lnTo>
                  <a:lnTo>
                    <a:pt x="8717" y="67776"/>
                  </a:lnTo>
                  <a:lnTo>
                    <a:pt x="0" y="110998"/>
                  </a:lnTo>
                  <a:lnTo>
                    <a:pt x="0" y="554989"/>
                  </a:lnTo>
                  <a:lnTo>
                    <a:pt x="8717" y="598211"/>
                  </a:lnTo>
                  <a:lnTo>
                    <a:pt x="32496" y="633491"/>
                  </a:lnTo>
                  <a:lnTo>
                    <a:pt x="67776" y="657270"/>
                  </a:lnTo>
                  <a:lnTo>
                    <a:pt x="110998" y="665988"/>
                  </a:lnTo>
                  <a:lnTo>
                    <a:pt x="1021334" y="665988"/>
                  </a:lnTo>
                  <a:lnTo>
                    <a:pt x="1064555" y="657270"/>
                  </a:lnTo>
                  <a:lnTo>
                    <a:pt x="1099835" y="633491"/>
                  </a:lnTo>
                  <a:lnTo>
                    <a:pt x="1123614" y="598211"/>
                  </a:lnTo>
                  <a:lnTo>
                    <a:pt x="1132332" y="554989"/>
                  </a:lnTo>
                  <a:lnTo>
                    <a:pt x="1132332" y="110998"/>
                  </a:lnTo>
                  <a:lnTo>
                    <a:pt x="1123614" y="67776"/>
                  </a:lnTo>
                  <a:lnTo>
                    <a:pt x="1099835" y="32496"/>
                  </a:lnTo>
                  <a:lnTo>
                    <a:pt x="1064555" y="8717"/>
                  </a:lnTo>
                  <a:lnTo>
                    <a:pt x="1021334" y="0"/>
                  </a:lnTo>
                  <a:close/>
                </a:path>
              </a:pathLst>
            </a:custGeom>
            <a:solidFill>
              <a:srgbClr val="407BC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433315" y="1482852"/>
              <a:ext cx="1132840" cy="666115"/>
            </a:xfrm>
            <a:custGeom>
              <a:avLst/>
              <a:gdLst/>
              <a:ahLst/>
              <a:cxnLst/>
              <a:rect l="l" t="t" r="r" b="b"/>
              <a:pathLst>
                <a:path w="1132839" h="666114">
                  <a:moveTo>
                    <a:pt x="0" y="110998"/>
                  </a:moveTo>
                  <a:lnTo>
                    <a:pt x="8717" y="67776"/>
                  </a:lnTo>
                  <a:lnTo>
                    <a:pt x="32496" y="32496"/>
                  </a:lnTo>
                  <a:lnTo>
                    <a:pt x="67776" y="8717"/>
                  </a:lnTo>
                  <a:lnTo>
                    <a:pt x="110998" y="0"/>
                  </a:lnTo>
                  <a:lnTo>
                    <a:pt x="1021334" y="0"/>
                  </a:lnTo>
                  <a:lnTo>
                    <a:pt x="1064555" y="8717"/>
                  </a:lnTo>
                  <a:lnTo>
                    <a:pt x="1099835" y="32496"/>
                  </a:lnTo>
                  <a:lnTo>
                    <a:pt x="1123614" y="67776"/>
                  </a:lnTo>
                  <a:lnTo>
                    <a:pt x="1132332" y="110998"/>
                  </a:lnTo>
                  <a:lnTo>
                    <a:pt x="1132332" y="554989"/>
                  </a:lnTo>
                  <a:lnTo>
                    <a:pt x="1123614" y="598211"/>
                  </a:lnTo>
                  <a:lnTo>
                    <a:pt x="1099835" y="633491"/>
                  </a:lnTo>
                  <a:lnTo>
                    <a:pt x="1064555" y="657270"/>
                  </a:lnTo>
                  <a:lnTo>
                    <a:pt x="1021334" y="665988"/>
                  </a:lnTo>
                  <a:lnTo>
                    <a:pt x="110998" y="665988"/>
                  </a:lnTo>
                  <a:lnTo>
                    <a:pt x="67776" y="657270"/>
                  </a:lnTo>
                  <a:lnTo>
                    <a:pt x="32496" y="633491"/>
                  </a:lnTo>
                  <a:lnTo>
                    <a:pt x="8717" y="598211"/>
                  </a:lnTo>
                  <a:lnTo>
                    <a:pt x="0" y="554989"/>
                  </a:lnTo>
                  <a:lnTo>
                    <a:pt x="0" y="110998"/>
                  </a:lnTo>
                  <a:close/>
                </a:path>
              </a:pathLst>
            </a:custGeom>
            <a:ln w="9524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793620" y="1297087"/>
            <a:ext cx="3794104" cy="9496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-127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Председател на Условен Регион България</a:t>
            </a:r>
          </a:p>
          <a:p>
            <a:pPr marL="12700" marR="5080" lvl="0" indent="-127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2000" kern="0" spc="-10" dirty="0">
                <a:solidFill>
                  <a:srgbClr val="FFC000"/>
                </a:solidFill>
                <a:latin typeface="Calibri Light"/>
                <a:ea typeface="ヒラギノ角ゴ Pro W3" pitchFamily="125" charset="-128"/>
                <a:cs typeface="Calibri Light"/>
              </a:rPr>
              <a:t>Георги Върбанов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726654" y="3672901"/>
            <a:ext cx="2590799" cy="1177136"/>
            <a:chOff x="4443793" y="3114865"/>
            <a:chExt cx="1033780" cy="716915"/>
          </a:xfrm>
        </p:grpSpPr>
        <p:sp>
          <p:nvSpPr>
            <p:cNvPr id="34" name="object 34"/>
            <p:cNvSpPr/>
            <p:nvPr/>
          </p:nvSpPr>
          <p:spPr>
            <a:xfrm>
              <a:off x="4448555" y="3119627"/>
              <a:ext cx="1024255" cy="707390"/>
            </a:xfrm>
            <a:custGeom>
              <a:avLst/>
              <a:gdLst/>
              <a:ahLst/>
              <a:cxnLst/>
              <a:rect l="l" t="t" r="r" b="b"/>
              <a:pathLst>
                <a:path w="1024254" h="707389">
                  <a:moveTo>
                    <a:pt x="906272" y="0"/>
                  </a:moveTo>
                  <a:lnTo>
                    <a:pt x="117856" y="0"/>
                  </a:lnTo>
                  <a:lnTo>
                    <a:pt x="71955" y="9253"/>
                  </a:lnTo>
                  <a:lnTo>
                    <a:pt x="34496" y="34496"/>
                  </a:lnTo>
                  <a:lnTo>
                    <a:pt x="9253" y="71955"/>
                  </a:lnTo>
                  <a:lnTo>
                    <a:pt x="0" y="117856"/>
                  </a:lnTo>
                  <a:lnTo>
                    <a:pt x="0" y="589280"/>
                  </a:lnTo>
                  <a:lnTo>
                    <a:pt x="9253" y="635180"/>
                  </a:lnTo>
                  <a:lnTo>
                    <a:pt x="34496" y="672639"/>
                  </a:lnTo>
                  <a:lnTo>
                    <a:pt x="71955" y="697882"/>
                  </a:lnTo>
                  <a:lnTo>
                    <a:pt x="117856" y="707136"/>
                  </a:lnTo>
                  <a:lnTo>
                    <a:pt x="906272" y="707136"/>
                  </a:lnTo>
                  <a:lnTo>
                    <a:pt x="952172" y="697882"/>
                  </a:lnTo>
                  <a:lnTo>
                    <a:pt x="989631" y="672639"/>
                  </a:lnTo>
                  <a:lnTo>
                    <a:pt x="1014874" y="635180"/>
                  </a:lnTo>
                  <a:lnTo>
                    <a:pt x="1024128" y="589280"/>
                  </a:lnTo>
                  <a:lnTo>
                    <a:pt x="1024128" y="117856"/>
                  </a:lnTo>
                  <a:lnTo>
                    <a:pt x="1014874" y="71955"/>
                  </a:lnTo>
                  <a:lnTo>
                    <a:pt x="989631" y="34496"/>
                  </a:lnTo>
                  <a:lnTo>
                    <a:pt x="952172" y="9253"/>
                  </a:lnTo>
                  <a:lnTo>
                    <a:pt x="906272" y="0"/>
                  </a:lnTo>
                  <a:close/>
                </a:path>
              </a:pathLst>
            </a:custGeom>
            <a:solidFill>
              <a:srgbClr val="0D21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8555" y="3119627"/>
              <a:ext cx="1024255" cy="707390"/>
            </a:xfrm>
            <a:custGeom>
              <a:avLst/>
              <a:gdLst/>
              <a:ahLst/>
              <a:cxnLst/>
              <a:rect l="l" t="t" r="r" b="b"/>
              <a:pathLst>
                <a:path w="1024254" h="707389">
                  <a:moveTo>
                    <a:pt x="0" y="117856"/>
                  </a:moveTo>
                  <a:lnTo>
                    <a:pt x="9253" y="71955"/>
                  </a:lnTo>
                  <a:lnTo>
                    <a:pt x="34496" y="34496"/>
                  </a:lnTo>
                  <a:lnTo>
                    <a:pt x="71955" y="9253"/>
                  </a:lnTo>
                  <a:lnTo>
                    <a:pt x="117856" y="0"/>
                  </a:lnTo>
                  <a:lnTo>
                    <a:pt x="906272" y="0"/>
                  </a:lnTo>
                  <a:lnTo>
                    <a:pt x="952172" y="9253"/>
                  </a:lnTo>
                  <a:lnTo>
                    <a:pt x="989631" y="34496"/>
                  </a:lnTo>
                  <a:lnTo>
                    <a:pt x="1014874" y="71955"/>
                  </a:lnTo>
                  <a:lnTo>
                    <a:pt x="1024128" y="117856"/>
                  </a:lnTo>
                  <a:lnTo>
                    <a:pt x="1024128" y="589280"/>
                  </a:lnTo>
                  <a:lnTo>
                    <a:pt x="1014874" y="635180"/>
                  </a:lnTo>
                  <a:lnTo>
                    <a:pt x="989631" y="672639"/>
                  </a:lnTo>
                  <a:lnTo>
                    <a:pt x="952172" y="697882"/>
                  </a:lnTo>
                  <a:lnTo>
                    <a:pt x="906272" y="707136"/>
                  </a:lnTo>
                  <a:lnTo>
                    <a:pt x="117856" y="707136"/>
                  </a:lnTo>
                  <a:lnTo>
                    <a:pt x="71955" y="697882"/>
                  </a:lnTo>
                  <a:lnTo>
                    <a:pt x="34496" y="672639"/>
                  </a:lnTo>
                  <a:lnTo>
                    <a:pt x="9253" y="635180"/>
                  </a:lnTo>
                  <a:lnTo>
                    <a:pt x="0" y="589280"/>
                  </a:lnTo>
                  <a:lnTo>
                    <a:pt x="0" y="117856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803410" y="3798394"/>
            <a:ext cx="2437284" cy="8572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Председател </a:t>
            </a:r>
            <a:r>
              <a:rPr lang="bg-BG" kern="0" spc="-20" dirty="0">
                <a:solidFill>
                  <a:srgbClr val="FFFFFF"/>
                </a:solidFill>
                <a:latin typeface="Calibri Light"/>
                <a:ea typeface="ヒラギノ角ゴ Pro W3" pitchFamily="125" charset="-128"/>
                <a:cs typeface="Calibri Light"/>
              </a:rPr>
              <a:t>Зона Север</a:t>
            </a:r>
          </a:p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kern="0" spc="-20" dirty="0">
                <a:solidFill>
                  <a:srgbClr val="FFC000"/>
                </a:solidFill>
                <a:latin typeface="Calibri Light"/>
                <a:ea typeface="ヒラギノ角ゴ Pro W3" pitchFamily="125" charset="-128"/>
                <a:cs typeface="Calibri Light"/>
              </a:rPr>
              <a:t>Галина Станимирова </a:t>
            </a:r>
          </a:p>
        </p:txBody>
      </p: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628959" y="304110"/>
            <a:ext cx="9061050" cy="538609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840"/>
              </a:spcBef>
            </a:pPr>
            <a:r>
              <a:rPr lang="bg-BG" sz="2800" spc="-10" dirty="0"/>
              <a:t>Структура 2026-2027 на Условен Регион България</a:t>
            </a:r>
            <a:endParaRPr sz="2800" spc="-10" dirty="0"/>
          </a:p>
        </p:txBody>
      </p:sp>
      <p:grpSp>
        <p:nvGrpSpPr>
          <p:cNvPr id="57" name="object 57"/>
          <p:cNvGrpSpPr/>
          <p:nvPr/>
        </p:nvGrpSpPr>
        <p:grpSpPr>
          <a:xfrm>
            <a:off x="4216124" y="3640063"/>
            <a:ext cx="2743200" cy="1173948"/>
            <a:chOff x="5583745" y="5099113"/>
            <a:chExt cx="1832610" cy="1221105"/>
          </a:xfrm>
        </p:grpSpPr>
        <p:sp>
          <p:nvSpPr>
            <p:cNvPr id="58" name="object 58"/>
            <p:cNvSpPr/>
            <p:nvPr/>
          </p:nvSpPr>
          <p:spPr>
            <a:xfrm>
              <a:off x="5588508" y="5103876"/>
              <a:ext cx="1823085" cy="1211580"/>
            </a:xfrm>
            <a:custGeom>
              <a:avLst/>
              <a:gdLst/>
              <a:ahLst/>
              <a:cxnLst/>
              <a:rect l="l" t="t" r="r" b="b"/>
              <a:pathLst>
                <a:path w="1823084" h="1211579">
                  <a:moveTo>
                    <a:pt x="1620773" y="0"/>
                  </a:moveTo>
                  <a:lnTo>
                    <a:pt x="201929" y="0"/>
                  </a:lnTo>
                  <a:lnTo>
                    <a:pt x="155634" y="5333"/>
                  </a:lnTo>
                  <a:lnTo>
                    <a:pt x="113133" y="20527"/>
                  </a:lnTo>
                  <a:lnTo>
                    <a:pt x="75640" y="44367"/>
                  </a:lnTo>
                  <a:lnTo>
                    <a:pt x="44367" y="75640"/>
                  </a:lnTo>
                  <a:lnTo>
                    <a:pt x="20527" y="113133"/>
                  </a:lnTo>
                  <a:lnTo>
                    <a:pt x="5334" y="155634"/>
                  </a:lnTo>
                  <a:lnTo>
                    <a:pt x="0" y="201930"/>
                  </a:lnTo>
                  <a:lnTo>
                    <a:pt x="0" y="1009650"/>
                  </a:lnTo>
                  <a:lnTo>
                    <a:pt x="5333" y="1055949"/>
                  </a:lnTo>
                  <a:lnTo>
                    <a:pt x="20527" y="1098451"/>
                  </a:lnTo>
                  <a:lnTo>
                    <a:pt x="44367" y="1135945"/>
                  </a:lnTo>
                  <a:lnTo>
                    <a:pt x="75640" y="1167216"/>
                  </a:lnTo>
                  <a:lnTo>
                    <a:pt x="113133" y="1191054"/>
                  </a:lnTo>
                  <a:lnTo>
                    <a:pt x="155634" y="1206246"/>
                  </a:lnTo>
                  <a:lnTo>
                    <a:pt x="201929" y="1211580"/>
                  </a:lnTo>
                  <a:lnTo>
                    <a:pt x="1620773" y="1211580"/>
                  </a:lnTo>
                  <a:lnTo>
                    <a:pt x="1667069" y="1206246"/>
                  </a:lnTo>
                  <a:lnTo>
                    <a:pt x="1709570" y="1191054"/>
                  </a:lnTo>
                  <a:lnTo>
                    <a:pt x="1747063" y="1167216"/>
                  </a:lnTo>
                  <a:lnTo>
                    <a:pt x="1778336" y="1135945"/>
                  </a:lnTo>
                  <a:lnTo>
                    <a:pt x="1802176" y="1098451"/>
                  </a:lnTo>
                  <a:lnTo>
                    <a:pt x="1817369" y="1055949"/>
                  </a:lnTo>
                  <a:lnTo>
                    <a:pt x="1822703" y="1009650"/>
                  </a:lnTo>
                  <a:lnTo>
                    <a:pt x="1822703" y="201930"/>
                  </a:lnTo>
                  <a:lnTo>
                    <a:pt x="1817370" y="155634"/>
                  </a:lnTo>
                  <a:lnTo>
                    <a:pt x="1802176" y="113133"/>
                  </a:lnTo>
                  <a:lnTo>
                    <a:pt x="1778336" y="75640"/>
                  </a:lnTo>
                  <a:lnTo>
                    <a:pt x="1747063" y="44367"/>
                  </a:lnTo>
                  <a:lnTo>
                    <a:pt x="1709570" y="20527"/>
                  </a:lnTo>
                  <a:lnTo>
                    <a:pt x="1667069" y="5333"/>
                  </a:lnTo>
                  <a:lnTo>
                    <a:pt x="1620773" y="0"/>
                  </a:lnTo>
                  <a:close/>
                </a:path>
              </a:pathLst>
            </a:custGeom>
            <a:solidFill>
              <a:srgbClr val="0D21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5588508" y="5103876"/>
              <a:ext cx="1823085" cy="1211580"/>
            </a:xfrm>
            <a:custGeom>
              <a:avLst/>
              <a:gdLst/>
              <a:ahLst/>
              <a:cxnLst/>
              <a:rect l="l" t="t" r="r" b="b"/>
              <a:pathLst>
                <a:path w="1823084" h="1211579">
                  <a:moveTo>
                    <a:pt x="0" y="201930"/>
                  </a:moveTo>
                  <a:lnTo>
                    <a:pt x="5334" y="155634"/>
                  </a:lnTo>
                  <a:lnTo>
                    <a:pt x="20527" y="113133"/>
                  </a:lnTo>
                  <a:lnTo>
                    <a:pt x="44367" y="75640"/>
                  </a:lnTo>
                  <a:lnTo>
                    <a:pt x="75640" y="44367"/>
                  </a:lnTo>
                  <a:lnTo>
                    <a:pt x="113133" y="20527"/>
                  </a:lnTo>
                  <a:lnTo>
                    <a:pt x="155634" y="5333"/>
                  </a:lnTo>
                  <a:lnTo>
                    <a:pt x="201929" y="0"/>
                  </a:lnTo>
                  <a:lnTo>
                    <a:pt x="1620773" y="0"/>
                  </a:lnTo>
                  <a:lnTo>
                    <a:pt x="1667069" y="5333"/>
                  </a:lnTo>
                  <a:lnTo>
                    <a:pt x="1709570" y="20527"/>
                  </a:lnTo>
                  <a:lnTo>
                    <a:pt x="1747063" y="44367"/>
                  </a:lnTo>
                  <a:lnTo>
                    <a:pt x="1778336" y="75640"/>
                  </a:lnTo>
                  <a:lnTo>
                    <a:pt x="1802176" y="113133"/>
                  </a:lnTo>
                  <a:lnTo>
                    <a:pt x="1817370" y="155634"/>
                  </a:lnTo>
                  <a:lnTo>
                    <a:pt x="1822703" y="201930"/>
                  </a:lnTo>
                  <a:lnTo>
                    <a:pt x="1822703" y="1009650"/>
                  </a:lnTo>
                  <a:lnTo>
                    <a:pt x="1817369" y="1055949"/>
                  </a:lnTo>
                  <a:lnTo>
                    <a:pt x="1802176" y="1098451"/>
                  </a:lnTo>
                  <a:lnTo>
                    <a:pt x="1778336" y="1135945"/>
                  </a:lnTo>
                  <a:lnTo>
                    <a:pt x="1747063" y="1167216"/>
                  </a:lnTo>
                  <a:lnTo>
                    <a:pt x="1709570" y="1191054"/>
                  </a:lnTo>
                  <a:lnTo>
                    <a:pt x="1667069" y="1206246"/>
                  </a:lnTo>
                  <a:lnTo>
                    <a:pt x="1620773" y="1211580"/>
                  </a:lnTo>
                  <a:lnTo>
                    <a:pt x="201929" y="1211580"/>
                  </a:lnTo>
                  <a:lnTo>
                    <a:pt x="155634" y="1206246"/>
                  </a:lnTo>
                  <a:lnTo>
                    <a:pt x="113133" y="1191054"/>
                  </a:lnTo>
                  <a:lnTo>
                    <a:pt x="75640" y="1167216"/>
                  </a:lnTo>
                  <a:lnTo>
                    <a:pt x="44367" y="1135945"/>
                  </a:lnTo>
                  <a:lnTo>
                    <a:pt x="20527" y="1098451"/>
                  </a:lnTo>
                  <a:lnTo>
                    <a:pt x="5333" y="1055949"/>
                  </a:lnTo>
                  <a:lnTo>
                    <a:pt x="0" y="1009650"/>
                  </a:lnTo>
                  <a:lnTo>
                    <a:pt x="0" y="201930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109" name="object 109"/>
          <p:cNvSpPr txBox="1"/>
          <p:nvPr/>
        </p:nvSpPr>
        <p:spPr>
          <a:xfrm>
            <a:off x="10448796" y="4282440"/>
            <a:ext cx="1034796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2286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Екип за ПР, връзки с обществеността и информация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ヒラギノ角ゴ Pro W3" pitchFamily="125" charset="-128"/>
              <a:cs typeface="Calibri Light"/>
            </a:endParaRPr>
          </a:p>
        </p:txBody>
      </p:sp>
      <p:grpSp>
        <p:nvGrpSpPr>
          <p:cNvPr id="110" name="object 110"/>
          <p:cNvGrpSpPr/>
          <p:nvPr/>
        </p:nvGrpSpPr>
        <p:grpSpPr>
          <a:xfrm>
            <a:off x="9448800" y="1771896"/>
            <a:ext cx="1905000" cy="1173947"/>
            <a:chOff x="10329671" y="3136392"/>
            <a:chExt cx="1391920" cy="649605"/>
          </a:xfrm>
        </p:grpSpPr>
        <p:sp>
          <p:nvSpPr>
            <p:cNvPr id="112" name="object 112"/>
            <p:cNvSpPr/>
            <p:nvPr/>
          </p:nvSpPr>
          <p:spPr>
            <a:xfrm>
              <a:off x="10329671" y="3136392"/>
              <a:ext cx="1391920" cy="649605"/>
            </a:xfrm>
            <a:custGeom>
              <a:avLst/>
              <a:gdLst/>
              <a:ahLst/>
              <a:cxnLst/>
              <a:rect l="l" t="t" r="r" b="b"/>
              <a:pathLst>
                <a:path w="1391920" h="649604">
                  <a:moveTo>
                    <a:pt x="1283207" y="0"/>
                  </a:moveTo>
                  <a:lnTo>
                    <a:pt x="108203" y="0"/>
                  </a:lnTo>
                  <a:lnTo>
                    <a:pt x="66061" y="8495"/>
                  </a:lnTo>
                  <a:lnTo>
                    <a:pt x="31670" y="31670"/>
                  </a:lnTo>
                  <a:lnTo>
                    <a:pt x="8495" y="66061"/>
                  </a:lnTo>
                  <a:lnTo>
                    <a:pt x="0" y="108204"/>
                  </a:lnTo>
                  <a:lnTo>
                    <a:pt x="0" y="541020"/>
                  </a:lnTo>
                  <a:lnTo>
                    <a:pt x="8495" y="583162"/>
                  </a:lnTo>
                  <a:lnTo>
                    <a:pt x="31670" y="617553"/>
                  </a:lnTo>
                  <a:lnTo>
                    <a:pt x="66061" y="640728"/>
                  </a:lnTo>
                  <a:lnTo>
                    <a:pt x="108203" y="649224"/>
                  </a:lnTo>
                  <a:lnTo>
                    <a:pt x="1283207" y="649224"/>
                  </a:lnTo>
                  <a:lnTo>
                    <a:pt x="1325350" y="640728"/>
                  </a:lnTo>
                  <a:lnTo>
                    <a:pt x="1359741" y="617553"/>
                  </a:lnTo>
                  <a:lnTo>
                    <a:pt x="1382916" y="583162"/>
                  </a:lnTo>
                  <a:lnTo>
                    <a:pt x="1391411" y="541020"/>
                  </a:lnTo>
                  <a:lnTo>
                    <a:pt x="1391411" y="108204"/>
                  </a:lnTo>
                  <a:lnTo>
                    <a:pt x="1382916" y="66061"/>
                  </a:lnTo>
                  <a:lnTo>
                    <a:pt x="1359741" y="31670"/>
                  </a:lnTo>
                  <a:lnTo>
                    <a:pt x="1325350" y="8495"/>
                  </a:lnTo>
                  <a:lnTo>
                    <a:pt x="1283207" y="0"/>
                  </a:lnTo>
                  <a:close/>
                </a:path>
              </a:pathLst>
            </a:custGeom>
            <a:solidFill>
              <a:srgbClr val="0D21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113" name="object 113"/>
            <p:cNvSpPr/>
            <p:nvPr/>
          </p:nvSpPr>
          <p:spPr>
            <a:xfrm>
              <a:off x="10329671" y="3136392"/>
              <a:ext cx="1391920" cy="649605"/>
            </a:xfrm>
            <a:custGeom>
              <a:avLst/>
              <a:gdLst/>
              <a:ahLst/>
              <a:cxnLst/>
              <a:rect l="l" t="t" r="r" b="b"/>
              <a:pathLst>
                <a:path w="1391920" h="649604">
                  <a:moveTo>
                    <a:pt x="0" y="108204"/>
                  </a:moveTo>
                  <a:lnTo>
                    <a:pt x="8495" y="66061"/>
                  </a:lnTo>
                  <a:lnTo>
                    <a:pt x="31670" y="31670"/>
                  </a:lnTo>
                  <a:lnTo>
                    <a:pt x="66061" y="8495"/>
                  </a:lnTo>
                  <a:lnTo>
                    <a:pt x="108203" y="0"/>
                  </a:lnTo>
                  <a:lnTo>
                    <a:pt x="1283207" y="0"/>
                  </a:lnTo>
                  <a:lnTo>
                    <a:pt x="1325350" y="8495"/>
                  </a:lnTo>
                  <a:lnTo>
                    <a:pt x="1359741" y="31670"/>
                  </a:lnTo>
                  <a:lnTo>
                    <a:pt x="1382916" y="66061"/>
                  </a:lnTo>
                  <a:lnTo>
                    <a:pt x="1391411" y="108204"/>
                  </a:lnTo>
                  <a:lnTo>
                    <a:pt x="1391411" y="541020"/>
                  </a:lnTo>
                  <a:lnTo>
                    <a:pt x="1382916" y="583162"/>
                  </a:lnTo>
                  <a:lnTo>
                    <a:pt x="1359741" y="617553"/>
                  </a:lnTo>
                  <a:lnTo>
                    <a:pt x="1325350" y="640728"/>
                  </a:lnTo>
                  <a:lnTo>
                    <a:pt x="1283207" y="649224"/>
                  </a:lnTo>
                  <a:lnTo>
                    <a:pt x="108203" y="649224"/>
                  </a:lnTo>
                  <a:lnTo>
                    <a:pt x="66061" y="640728"/>
                  </a:lnTo>
                  <a:lnTo>
                    <a:pt x="31670" y="617553"/>
                  </a:lnTo>
                  <a:lnTo>
                    <a:pt x="8495" y="583162"/>
                  </a:lnTo>
                  <a:lnTo>
                    <a:pt x="0" y="541020"/>
                  </a:lnTo>
                  <a:lnTo>
                    <a:pt x="0" y="108204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2" name="object 40">
            <a:extLst>
              <a:ext uri="{FF2B5EF4-FFF2-40B4-BE49-F238E27FC236}">
                <a16:creationId xmlns:a16="http://schemas.microsoft.com/office/drawing/2014/main" id="{463588D7-FDD7-8061-9F68-57A0B94C9779}"/>
              </a:ext>
            </a:extLst>
          </p:cNvPr>
          <p:cNvSpPr txBox="1"/>
          <p:nvPr/>
        </p:nvSpPr>
        <p:spPr>
          <a:xfrm>
            <a:off x="4267200" y="3785570"/>
            <a:ext cx="2337648" cy="87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Председател </a:t>
            </a:r>
            <a:r>
              <a:rPr lang="bg-BG" kern="0" spc="-20" dirty="0">
                <a:solidFill>
                  <a:srgbClr val="FFFFFF"/>
                </a:solidFill>
                <a:latin typeface="Calibri Light"/>
                <a:ea typeface="ヒラギノ角ゴ Pro W3" pitchFamily="125" charset="-128"/>
                <a:cs typeface="Calibri Light"/>
              </a:rPr>
              <a:t>Зона </a:t>
            </a:r>
          </a:p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kern="0" spc="-20" dirty="0">
                <a:solidFill>
                  <a:srgbClr val="FFFFFF"/>
                </a:solidFill>
                <a:latin typeface="Calibri Light"/>
                <a:ea typeface="ヒラギノ角ゴ Pro W3" pitchFamily="125" charset="-128"/>
                <a:cs typeface="Calibri Light"/>
              </a:rPr>
              <a:t>Юг </a:t>
            </a:r>
            <a:endParaRPr lang="en-US" kern="0" spc="-20" dirty="0">
              <a:solidFill>
                <a:srgbClr val="FFFFFF"/>
              </a:solidFill>
              <a:latin typeface="Calibri Light"/>
              <a:ea typeface="ヒラギノ角ゴ Pro W3" pitchFamily="125" charset="-128"/>
              <a:cs typeface="Calibri Light"/>
            </a:endParaRPr>
          </a:p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kern="0" spc="-20" dirty="0">
                <a:solidFill>
                  <a:srgbClr val="FFC000"/>
                </a:solidFill>
                <a:latin typeface="Calibri Light"/>
                <a:ea typeface="ヒラギノ角ゴ Pro W3" pitchFamily="125" charset="-128"/>
                <a:cs typeface="Calibri Light"/>
              </a:rPr>
              <a:t>Симона Цанова</a:t>
            </a:r>
          </a:p>
        </p:txBody>
      </p:sp>
      <p:grpSp>
        <p:nvGrpSpPr>
          <p:cNvPr id="3" name="object 110">
            <a:extLst>
              <a:ext uri="{FF2B5EF4-FFF2-40B4-BE49-F238E27FC236}">
                <a16:creationId xmlns:a16="http://schemas.microsoft.com/office/drawing/2014/main" id="{524E5880-F4DA-0FDD-22AF-8F027C60B9AB}"/>
              </a:ext>
            </a:extLst>
          </p:cNvPr>
          <p:cNvGrpSpPr/>
          <p:nvPr/>
        </p:nvGrpSpPr>
        <p:grpSpPr>
          <a:xfrm>
            <a:off x="7190665" y="1771896"/>
            <a:ext cx="1800935" cy="1173947"/>
            <a:chOff x="10329671" y="3136392"/>
            <a:chExt cx="1391920" cy="649605"/>
          </a:xfrm>
        </p:grpSpPr>
        <p:sp>
          <p:nvSpPr>
            <p:cNvPr id="4" name="object 112">
              <a:extLst>
                <a:ext uri="{FF2B5EF4-FFF2-40B4-BE49-F238E27FC236}">
                  <a16:creationId xmlns:a16="http://schemas.microsoft.com/office/drawing/2014/main" id="{5F40B215-3D1D-9E97-2153-3FB441D6D69A}"/>
                </a:ext>
              </a:extLst>
            </p:cNvPr>
            <p:cNvSpPr/>
            <p:nvPr/>
          </p:nvSpPr>
          <p:spPr>
            <a:xfrm>
              <a:off x="10329671" y="3136392"/>
              <a:ext cx="1391920" cy="649605"/>
            </a:xfrm>
            <a:custGeom>
              <a:avLst/>
              <a:gdLst/>
              <a:ahLst/>
              <a:cxnLst/>
              <a:rect l="l" t="t" r="r" b="b"/>
              <a:pathLst>
                <a:path w="1391920" h="649604">
                  <a:moveTo>
                    <a:pt x="1283207" y="0"/>
                  </a:moveTo>
                  <a:lnTo>
                    <a:pt x="108203" y="0"/>
                  </a:lnTo>
                  <a:lnTo>
                    <a:pt x="66061" y="8495"/>
                  </a:lnTo>
                  <a:lnTo>
                    <a:pt x="31670" y="31670"/>
                  </a:lnTo>
                  <a:lnTo>
                    <a:pt x="8495" y="66061"/>
                  </a:lnTo>
                  <a:lnTo>
                    <a:pt x="0" y="108204"/>
                  </a:lnTo>
                  <a:lnTo>
                    <a:pt x="0" y="541020"/>
                  </a:lnTo>
                  <a:lnTo>
                    <a:pt x="8495" y="583162"/>
                  </a:lnTo>
                  <a:lnTo>
                    <a:pt x="31670" y="617553"/>
                  </a:lnTo>
                  <a:lnTo>
                    <a:pt x="66061" y="640728"/>
                  </a:lnTo>
                  <a:lnTo>
                    <a:pt x="108203" y="649224"/>
                  </a:lnTo>
                  <a:lnTo>
                    <a:pt x="1283207" y="649224"/>
                  </a:lnTo>
                  <a:lnTo>
                    <a:pt x="1325350" y="640728"/>
                  </a:lnTo>
                  <a:lnTo>
                    <a:pt x="1359741" y="617553"/>
                  </a:lnTo>
                  <a:lnTo>
                    <a:pt x="1382916" y="583162"/>
                  </a:lnTo>
                  <a:lnTo>
                    <a:pt x="1391411" y="541020"/>
                  </a:lnTo>
                  <a:lnTo>
                    <a:pt x="1391411" y="108204"/>
                  </a:lnTo>
                  <a:lnTo>
                    <a:pt x="1382916" y="66061"/>
                  </a:lnTo>
                  <a:lnTo>
                    <a:pt x="1359741" y="31670"/>
                  </a:lnTo>
                  <a:lnTo>
                    <a:pt x="1325350" y="8495"/>
                  </a:lnTo>
                  <a:lnTo>
                    <a:pt x="1283207" y="0"/>
                  </a:lnTo>
                  <a:close/>
                </a:path>
              </a:pathLst>
            </a:custGeom>
            <a:solidFill>
              <a:srgbClr val="0D21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  <p:sp>
          <p:nvSpPr>
            <p:cNvPr id="5" name="object 113">
              <a:extLst>
                <a:ext uri="{FF2B5EF4-FFF2-40B4-BE49-F238E27FC236}">
                  <a16:creationId xmlns:a16="http://schemas.microsoft.com/office/drawing/2014/main" id="{A1D3CE8D-18FC-1699-30C2-F5B0973B8031}"/>
                </a:ext>
              </a:extLst>
            </p:cNvPr>
            <p:cNvSpPr/>
            <p:nvPr/>
          </p:nvSpPr>
          <p:spPr>
            <a:xfrm>
              <a:off x="10329671" y="3136392"/>
              <a:ext cx="1391920" cy="649605"/>
            </a:xfrm>
            <a:custGeom>
              <a:avLst/>
              <a:gdLst/>
              <a:ahLst/>
              <a:cxnLst/>
              <a:rect l="l" t="t" r="r" b="b"/>
              <a:pathLst>
                <a:path w="1391920" h="649604">
                  <a:moveTo>
                    <a:pt x="0" y="108204"/>
                  </a:moveTo>
                  <a:lnTo>
                    <a:pt x="8495" y="66061"/>
                  </a:lnTo>
                  <a:lnTo>
                    <a:pt x="31670" y="31670"/>
                  </a:lnTo>
                  <a:lnTo>
                    <a:pt x="66061" y="8495"/>
                  </a:lnTo>
                  <a:lnTo>
                    <a:pt x="108203" y="0"/>
                  </a:lnTo>
                  <a:lnTo>
                    <a:pt x="1283207" y="0"/>
                  </a:lnTo>
                  <a:lnTo>
                    <a:pt x="1325350" y="8495"/>
                  </a:lnTo>
                  <a:lnTo>
                    <a:pt x="1359741" y="31670"/>
                  </a:lnTo>
                  <a:lnTo>
                    <a:pt x="1382916" y="66061"/>
                  </a:lnTo>
                  <a:lnTo>
                    <a:pt x="1391411" y="108204"/>
                  </a:lnTo>
                  <a:lnTo>
                    <a:pt x="1391411" y="541020"/>
                  </a:lnTo>
                  <a:lnTo>
                    <a:pt x="1382916" y="583162"/>
                  </a:lnTo>
                  <a:lnTo>
                    <a:pt x="1359741" y="617553"/>
                  </a:lnTo>
                  <a:lnTo>
                    <a:pt x="1325350" y="640728"/>
                  </a:lnTo>
                  <a:lnTo>
                    <a:pt x="1283207" y="649224"/>
                  </a:lnTo>
                  <a:lnTo>
                    <a:pt x="108203" y="649224"/>
                  </a:lnTo>
                  <a:lnTo>
                    <a:pt x="66061" y="640728"/>
                  </a:lnTo>
                  <a:lnTo>
                    <a:pt x="31670" y="617553"/>
                  </a:lnTo>
                  <a:lnTo>
                    <a:pt x="8495" y="583162"/>
                  </a:lnTo>
                  <a:lnTo>
                    <a:pt x="0" y="541020"/>
                  </a:lnTo>
                  <a:lnTo>
                    <a:pt x="0" y="108204"/>
                  </a:lnTo>
                  <a:close/>
                </a:path>
              </a:pathLst>
            </a:custGeom>
            <a:ln w="9525">
              <a:solidFill>
                <a:srgbClr val="33373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ヒラギノ角ゴ Pro W3" pitchFamily="125" charset="-128"/>
                <a:cs typeface="+mn-cs"/>
              </a:endParaRPr>
            </a:p>
          </p:txBody>
        </p:sp>
      </p:grpSp>
      <p:sp>
        <p:nvSpPr>
          <p:cNvPr id="6" name="object 40">
            <a:extLst>
              <a:ext uri="{FF2B5EF4-FFF2-40B4-BE49-F238E27FC236}">
                <a16:creationId xmlns:a16="http://schemas.microsoft.com/office/drawing/2014/main" id="{02A37804-B44E-0263-8DD7-BDE66252E2F4}"/>
              </a:ext>
            </a:extLst>
          </p:cNvPr>
          <p:cNvSpPr txBox="1"/>
          <p:nvPr/>
        </p:nvSpPr>
        <p:spPr>
          <a:xfrm>
            <a:off x="7140535" y="2040047"/>
            <a:ext cx="1750805" cy="5802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Секретар</a:t>
            </a:r>
          </a:p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kern="0" spc="-20" dirty="0">
                <a:solidFill>
                  <a:srgbClr val="FFC000"/>
                </a:solidFill>
                <a:latin typeface="Calibri Light"/>
                <a:ea typeface="ヒラギノ角ゴ Pro W3" pitchFamily="125" charset="-128"/>
                <a:cs typeface="Calibri Light"/>
              </a:rPr>
              <a:t>Васил Антонов</a:t>
            </a:r>
          </a:p>
        </p:txBody>
      </p:sp>
      <p:sp>
        <p:nvSpPr>
          <p:cNvPr id="7" name="object 40">
            <a:extLst>
              <a:ext uri="{FF2B5EF4-FFF2-40B4-BE49-F238E27FC236}">
                <a16:creationId xmlns:a16="http://schemas.microsoft.com/office/drawing/2014/main" id="{235CD68E-ACF3-8119-C456-4AB2536A314D}"/>
              </a:ext>
            </a:extLst>
          </p:cNvPr>
          <p:cNvSpPr txBox="1"/>
          <p:nvPr/>
        </p:nvSpPr>
        <p:spPr>
          <a:xfrm>
            <a:off x="9340362" y="2040046"/>
            <a:ext cx="1905000" cy="5802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Ковчежник</a:t>
            </a:r>
          </a:p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kern="0" spc="-20" dirty="0">
                <a:solidFill>
                  <a:srgbClr val="FFC000"/>
                </a:solidFill>
                <a:latin typeface="Calibri Light"/>
                <a:ea typeface="ヒラギノ角ゴ Pro W3" pitchFamily="125" charset="-128"/>
                <a:cs typeface="Calibri Light"/>
              </a:rPr>
              <a:t>Светослав Точев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3ADF46-4FF0-66B8-78B1-50D593D6CC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222" t="12222" r="34329" b="55229"/>
          <a:stretch/>
        </p:blipFill>
        <p:spPr>
          <a:xfrm>
            <a:off x="3123331" y="2298549"/>
            <a:ext cx="1061893" cy="13777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8557AC-853F-A98D-93D4-C3C52DB1F3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284" t="13333" r="35172" b="64446"/>
          <a:stretch/>
        </p:blipFill>
        <p:spPr>
          <a:xfrm>
            <a:off x="5159484" y="4756288"/>
            <a:ext cx="933406" cy="13485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F451C1-6EF8-474B-A34D-8463B79810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104" t="31111" r="56106" b="50000"/>
          <a:stretch/>
        </p:blipFill>
        <p:spPr>
          <a:xfrm>
            <a:off x="1523999" y="4773354"/>
            <a:ext cx="933405" cy="13507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77C99B-9953-ABD1-69FD-B60D6FA1C9D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374" t="16860" r="65390" b="67912"/>
          <a:stretch/>
        </p:blipFill>
        <p:spPr>
          <a:xfrm>
            <a:off x="9957637" y="2794392"/>
            <a:ext cx="862763" cy="11963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A41121D-0541-AEF0-0E6F-F5755FF150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7646" y="2823031"/>
            <a:ext cx="1061893" cy="11677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AD5AC87-AD7D-DB08-D32E-ED0E007950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518" y="162122"/>
            <a:ext cx="1015163" cy="10151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C17A7C4-A9A3-E15D-5D54-4BEA06CAA9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1132" y="4436338"/>
            <a:ext cx="2737341" cy="1176630"/>
          </a:xfrm>
          <a:prstGeom prst="rect">
            <a:avLst/>
          </a:prstGeom>
        </p:spPr>
      </p:pic>
      <p:sp>
        <p:nvSpPr>
          <p:cNvPr id="16" name="object 40">
            <a:extLst>
              <a:ext uri="{FF2B5EF4-FFF2-40B4-BE49-F238E27FC236}">
                <a16:creationId xmlns:a16="http://schemas.microsoft.com/office/drawing/2014/main" id="{C93DC403-539F-4786-D09D-EB13C40B520A}"/>
              </a:ext>
            </a:extLst>
          </p:cNvPr>
          <p:cNvSpPr txBox="1"/>
          <p:nvPr/>
        </p:nvSpPr>
        <p:spPr>
          <a:xfrm>
            <a:off x="8178592" y="4596010"/>
            <a:ext cx="2337648" cy="8572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ヒラギノ角ゴ Pro W3" pitchFamily="125" charset="-128"/>
                <a:cs typeface="Calibri Light"/>
              </a:rPr>
              <a:t>Непосредствен Паст Председател Регион </a:t>
            </a:r>
            <a:endParaRPr lang="en-US" kern="0" spc="-20" dirty="0">
              <a:solidFill>
                <a:srgbClr val="FFFFFF"/>
              </a:solidFill>
              <a:latin typeface="Calibri Light"/>
              <a:ea typeface="ヒラギノ角ゴ Pro W3" pitchFamily="125" charset="-128"/>
              <a:cs typeface="Calibri Light"/>
            </a:endParaRPr>
          </a:p>
          <a:p>
            <a:pPr marL="12700" marR="5080" lvl="0" indent="217804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kern="0" spc="-20" dirty="0">
                <a:solidFill>
                  <a:srgbClr val="FFC000"/>
                </a:solidFill>
                <a:latin typeface="Calibri Light"/>
                <a:ea typeface="ヒラギノ角ゴ Pro W3" pitchFamily="125" charset="-128"/>
                <a:cs typeface="Calibri Light"/>
              </a:rPr>
              <a:t>Ивелин Кичуков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42D566C-A9FD-CD28-C6C5-1D87D933507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2133" t="3333" r="30503" b="44614"/>
          <a:stretch/>
        </p:blipFill>
        <p:spPr>
          <a:xfrm>
            <a:off x="8991600" y="5532256"/>
            <a:ext cx="982592" cy="115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098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" y="1521"/>
            <a:ext cx="7552943" cy="68564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24800" y="2819400"/>
            <a:ext cx="3743708" cy="2416944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86992" marR="5080" indent="551166" algn="ctr">
              <a:lnSpc>
                <a:spcPct val="150000"/>
              </a:lnSpc>
              <a:spcBef>
                <a:spcPts val="705"/>
              </a:spcBef>
            </a:pPr>
            <a:r>
              <a:rPr lang="bg-BG" sz="2600" b="1" spc="-5" dirty="0">
                <a:solidFill>
                  <a:srgbClr val="FFC000"/>
                </a:solidFill>
                <a:latin typeface="Arial"/>
                <a:cs typeface="Arial"/>
              </a:rPr>
              <a:t>ДА СЛУЖИМ КАТО КЛУБНИ ЛИДЕРИ – ПРИВИЛЕГИЯ,ЧЕСТ И ОТГВОРНОСТ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144000" y="284728"/>
            <a:ext cx="1463040" cy="14279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68286" y="565799"/>
            <a:ext cx="4122372" cy="56611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86992" marR="5080" indent="551166">
              <a:lnSpc>
                <a:spcPct val="150000"/>
              </a:lnSpc>
              <a:spcBef>
                <a:spcPts val="705"/>
              </a:spcBef>
            </a:pPr>
            <a:r>
              <a:rPr lang="bg-BG" b="1" dirty="0">
                <a:solidFill>
                  <a:schemeClr val="bg1"/>
                </a:solidFill>
                <a:latin typeface="Arial"/>
                <a:cs typeface="Arial"/>
              </a:rPr>
              <a:t>МИСИЯ 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86992" marR="5080" indent="551166">
              <a:lnSpc>
                <a:spcPct val="150000"/>
              </a:lnSpc>
              <a:spcBef>
                <a:spcPts val="705"/>
              </a:spcBef>
            </a:pPr>
            <a:endParaRPr lang="bg-BG" sz="800" b="1" dirty="0">
              <a:solidFill>
                <a:srgbClr val="FFC000"/>
              </a:solidFill>
              <a:latin typeface="Arial"/>
              <a:cs typeface="Arial"/>
            </a:endParaRPr>
          </a:p>
          <a:p>
            <a:pPr marL="86992" marR="5080" indent="551166">
              <a:spcBef>
                <a:spcPts val="705"/>
              </a:spcBef>
            </a:pPr>
            <a:r>
              <a:rPr lang="ru-RU" dirty="0">
                <a:solidFill>
                  <a:srgbClr val="FFC000"/>
                </a:solidFill>
                <a:latin typeface="Arial"/>
                <a:cs typeface="Arial"/>
              </a:rPr>
              <a:t>Да дава възможност на Лайънс клубовете, доброволците и партньорите да подобряват здравето и благосъстоянието, да укрепват общностите и да подкрепят нуждаещите се чрез хуманитарни услуги и безвъзмездни средства, които оказват влияние върху живота в световен мащаб и насърчават мира и международното разбирателство.</a:t>
            </a:r>
          </a:p>
          <a:p>
            <a:pPr marL="86992" marR="5080" indent="551166">
              <a:spcBef>
                <a:spcPts val="705"/>
              </a:spcBef>
            </a:pPr>
            <a:endParaRPr lang="ru-RU" dirty="0">
              <a:solidFill>
                <a:srgbClr val="FFC000"/>
              </a:solidFill>
              <a:latin typeface="Arial"/>
              <a:cs typeface="Arial"/>
            </a:endParaRPr>
          </a:p>
          <a:p>
            <a:pPr marL="86992" marR="5080" indent="551166">
              <a:spcBef>
                <a:spcPts val="705"/>
              </a:spcBef>
            </a:pPr>
            <a:r>
              <a:rPr lang="ru-RU" b="1" dirty="0">
                <a:solidFill>
                  <a:schemeClr val="bg1"/>
                </a:solidFill>
                <a:latin typeface="Arial"/>
                <a:cs typeface="Arial"/>
              </a:rPr>
              <a:t>ВИЗИЯ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86992" marR="5080" indent="551166">
              <a:spcBef>
                <a:spcPts val="705"/>
              </a:spcBef>
            </a:pPr>
            <a:endParaRPr lang="ru-RU" sz="800" b="1" dirty="0">
              <a:solidFill>
                <a:srgbClr val="FFC000"/>
              </a:solidFill>
              <a:latin typeface="Arial"/>
              <a:cs typeface="Arial"/>
            </a:endParaRPr>
          </a:p>
          <a:p>
            <a:pPr marL="86992" marR="5080" indent="551166">
              <a:spcBef>
                <a:spcPts val="705"/>
              </a:spcBef>
            </a:pPr>
            <a:r>
              <a:rPr lang="ru-RU" dirty="0">
                <a:solidFill>
                  <a:srgbClr val="FFC000"/>
                </a:solidFill>
                <a:latin typeface="Arial"/>
                <a:cs typeface="Arial"/>
              </a:rPr>
              <a:t>Да бъдем световен лидер в областта на обществените и хуманитарните услуги</a:t>
            </a:r>
            <a:endParaRPr dirty="0">
              <a:solidFill>
                <a:srgbClr val="FFC000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96686" y="229119"/>
            <a:ext cx="1198628" cy="1143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4F731E-9CD9-709F-5D60-059FB8562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2057400"/>
            <a:ext cx="2285654" cy="3428481"/>
          </a:xfrm>
          <a:prstGeom prst="rect">
            <a:avLst/>
          </a:prstGeom>
        </p:spPr>
      </p:pic>
      <p:sp>
        <p:nvSpPr>
          <p:cNvPr id="8" name="object 3">
            <a:extLst>
              <a:ext uri="{FF2B5EF4-FFF2-40B4-BE49-F238E27FC236}">
                <a16:creationId xmlns:a16="http://schemas.microsoft.com/office/drawing/2014/main" id="{CE0D195A-0109-0A35-F2A3-3283A37B7F3C}"/>
              </a:ext>
            </a:extLst>
          </p:cNvPr>
          <p:cNvSpPr txBox="1"/>
          <p:nvPr/>
        </p:nvSpPr>
        <p:spPr>
          <a:xfrm>
            <a:off x="7467599" y="762000"/>
            <a:ext cx="4356115" cy="4963538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86992" marR="5080" indent="551166">
              <a:lnSpc>
                <a:spcPct val="150000"/>
              </a:lnSpc>
              <a:spcBef>
                <a:spcPts val="705"/>
              </a:spcBef>
            </a:pPr>
            <a:r>
              <a:rPr lang="bg-BG" b="1" dirty="0">
                <a:solidFill>
                  <a:schemeClr val="bg1"/>
                </a:solidFill>
                <a:latin typeface="Arial"/>
                <a:cs typeface="Arial"/>
              </a:rPr>
              <a:t>ЦЕЛИ</a:t>
            </a:r>
            <a:r>
              <a:rPr lang="bg-BG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86992" marR="5080" indent="551166">
              <a:lnSpc>
                <a:spcPct val="150000"/>
              </a:lnSpc>
              <a:spcBef>
                <a:spcPts val="705"/>
              </a:spcBef>
            </a:pPr>
            <a:endParaRPr lang="bg-BG" dirty="0">
              <a:solidFill>
                <a:srgbClr val="FFC000"/>
              </a:solidFill>
              <a:latin typeface="Arial"/>
              <a:cs typeface="Arial"/>
            </a:endParaRPr>
          </a:p>
          <a:p>
            <a:pPr marL="372742" marR="5080" indent="-285750">
              <a:spcBef>
                <a:spcPts val="705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FFC000"/>
                </a:solidFill>
                <a:latin typeface="Arial"/>
                <a:cs typeface="Arial"/>
              </a:rPr>
              <a:t>Организира и създава клубове</a:t>
            </a:r>
          </a:p>
          <a:p>
            <a:pPr marL="372742" marR="5080" indent="-285750">
              <a:spcBef>
                <a:spcPts val="705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C000"/>
                </a:solidFill>
                <a:latin typeface="Arial"/>
                <a:cs typeface="Arial"/>
              </a:rPr>
              <a:t>Координира дейности</a:t>
            </a:r>
          </a:p>
          <a:p>
            <a:pPr marL="372742" marR="5080" indent="-285750">
              <a:spcBef>
                <a:spcPts val="705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C000"/>
                </a:solidFill>
                <a:latin typeface="Arial"/>
                <a:cs typeface="Arial"/>
              </a:rPr>
              <a:t>Град</a:t>
            </a:r>
            <a:r>
              <a:rPr lang="bg-BG" dirty="0">
                <a:solidFill>
                  <a:srgbClr val="FFC000"/>
                </a:solidFill>
                <a:latin typeface="Arial"/>
                <a:cs typeface="Arial"/>
              </a:rPr>
              <a:t>и </a:t>
            </a:r>
            <a:r>
              <a:rPr lang="ru-RU" dirty="0">
                <a:solidFill>
                  <a:srgbClr val="FFC000"/>
                </a:solidFill>
                <a:latin typeface="Arial"/>
                <a:cs typeface="Arial"/>
              </a:rPr>
              <a:t>дух на разбирателство между клубове и народи</a:t>
            </a:r>
          </a:p>
          <a:p>
            <a:pPr marL="372742" marR="5080" indent="-285750">
              <a:spcBef>
                <a:spcPts val="705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C000"/>
                </a:solidFill>
                <a:latin typeface="Arial"/>
                <a:cs typeface="Arial"/>
              </a:rPr>
              <a:t>Насърчава добро гражданство и участват в живота на общността</a:t>
            </a:r>
          </a:p>
          <a:p>
            <a:pPr marL="372742" marR="5080" indent="-285750">
              <a:spcBef>
                <a:spcPts val="705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C000"/>
                </a:solidFill>
                <a:latin typeface="Arial"/>
                <a:cs typeface="Arial"/>
              </a:rPr>
              <a:t>Дава възможност за открити дискусии по теми от обществен интерес, без религия и крайни политики</a:t>
            </a:r>
          </a:p>
          <a:p>
            <a:pPr marL="372742" marR="5080" indent="-285750">
              <a:spcBef>
                <a:spcPts val="705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C000"/>
                </a:solidFill>
                <a:latin typeface="Arial"/>
                <a:cs typeface="Arial"/>
              </a:rPr>
              <a:t>Етични принципи</a:t>
            </a:r>
          </a:p>
          <a:p>
            <a:pPr marL="372742" marR="5080" indent="-285750">
              <a:spcBef>
                <a:spcPts val="705"/>
              </a:spcBef>
              <a:buFont typeface="Arial" panose="020B0604020202020204" pitchFamily="34" charset="0"/>
              <a:buChar char="•"/>
            </a:pPr>
            <a:endParaRPr lang="ru-RU" dirty="0">
              <a:solidFill>
                <a:srgbClr val="FFC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4047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4400" y="349781"/>
            <a:ext cx="5115861" cy="1586461"/>
          </a:xfrm>
          <a:prstGeom prst="rect">
            <a:avLst/>
          </a:prstGeom>
        </p:spPr>
        <p:txBody>
          <a:bodyPr vert="horz" wrap="square" lIns="0" tIns="74931" rIns="0" bIns="0" rtlCol="0">
            <a:spAutoFit/>
          </a:bodyPr>
          <a:lstStyle/>
          <a:p>
            <a:pPr marL="12700" marR="5080">
              <a:lnSpc>
                <a:spcPts val="3891"/>
              </a:lnSpc>
              <a:spcBef>
                <a:spcPts val="591"/>
              </a:spcBef>
            </a:pPr>
            <a:r>
              <a:rPr lang="bg-BG" sz="4000" spc="-20" dirty="0">
                <a:solidFill>
                  <a:srgbClr val="FFC000"/>
                </a:solidFill>
                <a:latin typeface="Calibri Light"/>
                <a:cs typeface="Calibri Light"/>
              </a:rPr>
              <a:t>Как ръководим и организираме нашите клубове?</a:t>
            </a:r>
            <a:endParaRPr sz="4000" dirty="0">
              <a:latin typeface="Calibri Light"/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375393" y="454151"/>
            <a:ext cx="1565148" cy="1530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428731" y="457201"/>
            <a:ext cx="1463040" cy="14279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DB3D09-6333-A531-A977-D580FDDD74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0931" y="3546487"/>
            <a:ext cx="2895600" cy="29009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5C085E-D972-D166-4A5A-6F436B7EAC6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2700" t="22222" r="31875" b="17777"/>
          <a:stretch/>
        </p:blipFill>
        <p:spPr>
          <a:xfrm>
            <a:off x="685800" y="349781"/>
            <a:ext cx="2895600" cy="63355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0FFDFF-8E16-FB80-961D-0C3681C8EB8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6875" t="18889" r="30727" b="7778"/>
          <a:stretch/>
        </p:blipFill>
        <p:spPr>
          <a:xfrm>
            <a:off x="4147565" y="2524415"/>
            <a:ext cx="4267200" cy="415163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21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1961" y="115258"/>
            <a:ext cx="989085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bg-BG" sz="2800" b="1" dirty="0"/>
              <a:t>Модел структура на стандартен </a:t>
            </a:r>
            <a:r>
              <a:rPr lang="en-US" sz="2800" b="1" dirty="0"/>
              <a:t>Lions </a:t>
            </a:r>
            <a:r>
              <a:rPr lang="bg-BG" sz="2800" b="1" dirty="0"/>
              <a:t>клуб</a:t>
            </a:r>
            <a:endParaRPr sz="28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162107-2E13-CC06-BD78-00DBEF0B24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875" t="23714" r="20000" b="11972"/>
          <a:stretch/>
        </p:blipFill>
        <p:spPr>
          <a:xfrm>
            <a:off x="601864" y="760725"/>
            <a:ext cx="10519882" cy="58955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9F11D5-EA9A-476D-2B85-9F4E23DD3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6354" y="1657350"/>
            <a:ext cx="1871431" cy="18669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EDB8315-193F-1B89-C40D-87D9FEB26C6B}"/>
              </a:ext>
            </a:extLst>
          </p:cNvPr>
          <p:cNvSpPr/>
          <p:nvPr/>
        </p:nvSpPr>
        <p:spPr>
          <a:xfrm>
            <a:off x="2667001" y="4800600"/>
            <a:ext cx="1371600" cy="762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dirty="0"/>
              <a:t>Отговорник за Лео клуба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9002431-E4BB-CB6E-B75D-BA3A1D673881}"/>
              </a:ext>
            </a:extLst>
          </p:cNvPr>
          <p:cNvCxnSpPr/>
          <p:nvPr/>
        </p:nvCxnSpPr>
        <p:spPr>
          <a:xfrm>
            <a:off x="3200400" y="2590800"/>
            <a:ext cx="0" cy="220980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object 2">
            <a:extLst>
              <a:ext uri="{FF2B5EF4-FFF2-40B4-BE49-F238E27FC236}">
                <a16:creationId xmlns:a16="http://schemas.microsoft.com/office/drawing/2014/main" id="{B4220855-5F66-9664-EF01-28C6D1BB47E1}"/>
              </a:ext>
            </a:extLst>
          </p:cNvPr>
          <p:cNvSpPr/>
          <p:nvPr/>
        </p:nvSpPr>
        <p:spPr>
          <a:xfrm flipV="1">
            <a:off x="577064" y="573683"/>
            <a:ext cx="4529228" cy="45719"/>
          </a:xfrm>
          <a:custGeom>
            <a:avLst/>
            <a:gdLst/>
            <a:ahLst/>
            <a:cxnLst/>
            <a:rect l="l" t="t" r="r" b="b"/>
            <a:pathLst>
              <a:path w="9136380" h="97790">
                <a:moveTo>
                  <a:pt x="0" y="97536"/>
                </a:moveTo>
                <a:lnTo>
                  <a:pt x="9136379" y="97536"/>
                </a:lnTo>
                <a:lnTo>
                  <a:pt x="9136379" y="0"/>
                </a:lnTo>
                <a:lnTo>
                  <a:pt x="0" y="0"/>
                </a:lnTo>
                <a:lnTo>
                  <a:pt x="0" y="97536"/>
                </a:lnTo>
                <a:close/>
              </a:path>
            </a:pathLst>
          </a:custGeom>
          <a:solidFill>
            <a:srgbClr val="EBB7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ckground - Overlay">
            <a:extLst>
              <a:ext uri="{FF2B5EF4-FFF2-40B4-BE49-F238E27FC236}">
                <a16:creationId xmlns:a16="http://schemas.microsoft.com/office/drawing/2014/main" id="{9870037F-9D8B-83CF-EFA2-BBDA392CCDF5}"/>
              </a:ext>
            </a:extLst>
          </p:cNvPr>
          <p:cNvSpPr/>
          <p:nvPr/>
        </p:nvSpPr>
        <p:spPr>
          <a:xfrm>
            <a:off x="-3" y="0"/>
            <a:ext cx="12192000" cy="842212"/>
          </a:xfrm>
          <a:prstGeom prst="rect">
            <a:avLst/>
          </a:prstGeom>
          <a:gradFill flip="none" rotWithShape="0">
            <a:gsLst>
              <a:gs pos="0">
                <a:srgbClr val="0070C0">
                  <a:lumMod val="78000"/>
                </a:srgbClr>
              </a:gs>
              <a:gs pos="97000">
                <a:srgbClr val="7030A0">
                  <a:lumMod val="82000"/>
                </a:srgb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ea typeface="+mn-ea"/>
                <a:cs typeface="+mn-cs"/>
                <a:sym typeface="Arial"/>
              </a:rPr>
              <a:t>Екип за действия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ea typeface="+mn-ea"/>
                <a:cs typeface="+mn-cs"/>
                <a:sym typeface="Arial"/>
              </a:rPr>
              <a:t>(Global Action Team)</a:t>
            </a:r>
          </a:p>
        </p:txBody>
      </p:sp>
      <p:sp>
        <p:nvSpPr>
          <p:cNvPr id="7" name="Page Number - Blue">
            <a:extLst>
              <a:ext uri="{FF2B5EF4-FFF2-40B4-BE49-F238E27FC236}">
                <a16:creationId xmlns:a16="http://schemas.microsoft.com/office/drawing/2014/main" id="{E941F36F-8306-BE4D-9BD0-B43EC4B64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  <a:sym typeface="Arial"/>
              </a:rPr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A9690F-7260-5102-2BB5-68E26D78F2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42" t="20566" r="18334" b="5729"/>
          <a:stretch/>
        </p:blipFill>
        <p:spPr>
          <a:xfrm>
            <a:off x="2460008" y="991775"/>
            <a:ext cx="9576563" cy="5810636"/>
          </a:xfrm>
          <a:prstGeom prst="rect">
            <a:avLst/>
          </a:prstGeom>
        </p:spPr>
      </p:pic>
      <p:pic>
        <p:nvPicPr>
          <p:cNvPr id="2" name="Picture 1" descr="A picture containing device&#10;&#10;Description automatically generated">
            <a:extLst>
              <a:ext uri="{FF2B5EF4-FFF2-40B4-BE49-F238E27FC236}">
                <a16:creationId xmlns:a16="http://schemas.microsoft.com/office/drawing/2014/main" id="{26524E04-D363-89B1-35E7-B17D7AD392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431" b="95692" l="6546" r="90971">
                        <a14:foregroundMark x1="36795" y1="19501" x2="36795" y2="19501"/>
                        <a14:foregroundMark x1="8352" y1="49433" x2="8352" y2="49433"/>
                        <a14:foregroundMark x1="44921" y1="14286" x2="44921" y2="14286"/>
                        <a14:foregroundMark x1="62528" y1="19274" x2="62528" y2="19274"/>
                        <a14:foregroundMark x1="46501" y1="10431" x2="46501" y2="10431"/>
                        <a14:foregroundMark x1="91196" y1="53061" x2="91196" y2="53061"/>
                        <a14:foregroundMark x1="25282" y1="39683" x2="25282" y2="39683"/>
                        <a14:foregroundMark x1="31828" y1="29705" x2="31828" y2="29705"/>
                        <a14:foregroundMark x1="27991" y1="28345" x2="27991" y2="28345"/>
                        <a14:foregroundMark x1="34989" y1="28345" x2="34989" y2="28345"/>
                        <a14:foregroundMark x1="44470" y1="29252" x2="44470" y2="29252"/>
                        <a14:foregroundMark x1="26185" y1="74376" x2="26185" y2="74376"/>
                        <a14:foregroundMark x1="34086" y1="73469" x2="34086" y2="73469"/>
                        <a14:foregroundMark x1="20090" y1="68254" x2="48533" y2="79138"/>
                        <a14:foregroundMark x1="48533" y1="79138" x2="73589" y2="84580"/>
                        <a14:foregroundMark x1="73589" y1="84580" x2="72912" y2="84580"/>
                        <a14:foregroundMark x1="40181" y1="13152" x2="25282" y2="21088"/>
                        <a14:foregroundMark x1="25282" y1="21088" x2="13995" y2="32653"/>
                        <a14:foregroundMark x1="13995" y1="32653" x2="11061" y2="43764"/>
                        <a14:foregroundMark x1="11061" y1="43764" x2="12415" y2="52381"/>
                        <a14:foregroundMark x1="22348" y1="54649" x2="28217" y2="27211"/>
                        <a14:foregroundMark x1="28217" y1="27211" x2="39955" y2="14966"/>
                        <a14:foregroundMark x1="31331" y1="41581" x2="44244" y2="28345"/>
                        <a14:foregroundMark x1="27653" y1="45351" x2="28831" y2="44144"/>
                        <a14:foregroundMark x1="27210" y1="45805" x2="27653" y2="45351"/>
                        <a14:foregroundMark x1="26989" y1="46032" x2="27210" y2="45805"/>
                        <a14:foregroundMark x1="11061" y1="62358" x2="26989" y2="46032"/>
                        <a14:foregroundMark x1="44244" y1="28345" x2="44470" y2="16327"/>
                        <a14:foregroundMark x1="44470" y1="16327" x2="31603" y2="17234"/>
                        <a14:foregroundMark x1="31603" y1="17234" x2="13093" y2="47846"/>
                        <a14:foregroundMark x1="13093" y1="47846" x2="11287" y2="61451"/>
                        <a14:foregroundMark x1="78104" y1="82313" x2="29345" y2="78685"/>
                        <a14:foregroundMark x1="29345" y1="78685" x2="36795" y2="90476"/>
                        <a14:foregroundMark x1="36795" y1="90476" x2="48758" y2="91156"/>
                        <a14:foregroundMark x1="48758" y1="91156" x2="73363" y2="85714"/>
                        <a14:foregroundMark x1="73363" y1="85714" x2="76298" y2="83447"/>
                        <a14:foregroundMark x1="18510" y1="65533" x2="16479" y2="77098"/>
                        <a14:foregroundMark x1="16479" y1="77098" x2="35666" y2="92744"/>
                        <a14:foregroundMark x1="35666" y1="92744" x2="48307" y2="95692"/>
                        <a14:foregroundMark x1="48307" y1="95692" x2="59368" y2="90249"/>
                        <a14:foregroundMark x1="59368" y1="90249" x2="53273" y2="78685"/>
                        <a14:foregroundMark x1="53273" y1="78685" x2="41986" y2="75737"/>
                        <a14:foregroundMark x1="41986" y1="75737" x2="32054" y2="69841"/>
                        <a14:foregroundMark x1="32054" y1="69841" x2="20542" y2="67574"/>
                        <a14:foregroundMark x1="20542" y1="67574" x2="18284" y2="65760"/>
                        <a14:foregroundMark x1="61400" y1="17460" x2="82619" y2="64399"/>
                        <a14:foregroundMark x1="82619" y1="64399" x2="88262" y2="53515"/>
                        <a14:foregroundMark x1="88262" y1="53515" x2="61400" y2="18141"/>
                        <a14:foregroundMark x1="57336" y1="17234" x2="74041" y2="50113"/>
                        <a14:foregroundMark x1="74041" y1="50113" x2="72912" y2="62358"/>
                        <a14:foregroundMark x1="72912" y1="62358" x2="85327" y2="60998"/>
                        <a14:foregroundMark x1="85327" y1="60998" x2="83521" y2="46259"/>
                        <a14:foregroundMark x1="83521" y1="46259" x2="71783" y2="23810"/>
                        <a14:foregroundMark x1="71783" y1="23810" x2="62980" y2="14512"/>
                        <a14:foregroundMark x1="62980" y1="14512" x2="57336" y2="17234"/>
                        <a14:foregroundMark x1="7675" y1="45805" x2="9932" y2="57370"/>
                        <a14:foregroundMark x1="30209" y1="45805" x2="31007" y2="45350"/>
                        <a14:foregroundMark x1="29811" y1="46032" x2="30209" y2="45805"/>
                        <a14:foregroundMark x1="9932" y1="57370" x2="29811" y2="46032"/>
                        <a14:foregroundMark x1="39761" y1="35017" x2="46275" y2="20408"/>
                        <a14:foregroundMark x1="46275" y1="20408" x2="30474" y2="14966"/>
                        <a14:foregroundMark x1="30474" y1="14966" x2="13318" y2="32426"/>
                        <a14:foregroundMark x1="13318" y1="32426" x2="6546" y2="50113"/>
                        <a14:foregroundMark x1="83296" y1="40136" x2="71783" y2="41043"/>
                        <a14:foregroundMark x1="71783" y1="41043" x2="81716" y2="56009"/>
                        <a14:foregroundMark x1="81716" y1="56009" x2="89616" y2="47846"/>
                        <a14:foregroundMark x1="89616" y1="47846" x2="85102" y2="40590"/>
                        <a14:foregroundMark x1="52370" y1="80045" x2="39503" y2="78231"/>
                        <a14:foregroundMark x1="39503" y1="78231" x2="28668" y2="82313"/>
                        <a14:foregroundMark x1="28668" y1="82313" x2="35214" y2="92290"/>
                        <a14:foregroundMark x1="35214" y1="92290" x2="48081" y2="89116"/>
                        <a14:foregroundMark x1="48081" y1="89116" x2="52370" y2="80952"/>
                        <a14:foregroundMark x1="46050" y1="78458" x2="34312" y2="80045"/>
                        <a14:foregroundMark x1="34312" y1="80045" x2="34989" y2="93424"/>
                        <a14:foregroundMark x1="34989" y1="93424" x2="48081" y2="94331"/>
                        <a14:foregroundMark x1="48081" y1="94331" x2="51016" y2="83220"/>
                        <a14:foregroundMark x1="51016" y1="83220" x2="46050" y2="78005"/>
                        <a14:foregroundMark x1="46953" y1="82086" x2="35892" y2="84127"/>
                        <a14:foregroundMark x1="35892" y1="84127" x2="44018" y2="81406"/>
                        <a14:backgroundMark x1="34312" y1="42177" x2="36117" y2="39909"/>
                        <a14:backgroundMark x1="33183" y1="44444" x2="37698" y2="40136"/>
                        <a14:backgroundMark x1="31603" y1="46032" x2="32054" y2="45125"/>
                        <a14:backgroundMark x1="33634" y1="42857" x2="31828" y2="45805"/>
                        <a14:backgroundMark x1="32054" y1="46032" x2="32054" y2="46032"/>
                        <a14:backgroundMark x1="31603" y1="45805" x2="31603" y2="45805"/>
                        <a14:backgroundMark x1="30926" y1="45805" x2="30926" y2="45805"/>
                        <a14:backgroundMark x1="31151" y1="45351" x2="31151" y2="453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4" t="7227" r="1663"/>
          <a:stretch/>
        </p:blipFill>
        <p:spPr>
          <a:xfrm>
            <a:off x="1546031" y="4848579"/>
            <a:ext cx="2009328" cy="1953513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F20056A5-0DBB-0786-8437-642AA357630A}"/>
              </a:ext>
            </a:extLst>
          </p:cNvPr>
          <p:cNvSpPr/>
          <p:nvPr/>
        </p:nvSpPr>
        <p:spPr>
          <a:xfrm>
            <a:off x="428354" y="2070341"/>
            <a:ext cx="1955503" cy="842212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609585" marR="0" lvl="0" indent="-609585" algn="ctr" defTabSz="91437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 Neue Bold Condensed"/>
                <a:ea typeface="ヒラギノ角ゴ Pro W3" pitchFamily="84" charset="-128"/>
                <a:cs typeface="Helvetica Neue Bold Condensed"/>
              </a:rPr>
              <a:t>Ниво </a:t>
            </a:r>
            <a:r>
              <a:rPr kumimoji="0" lang="bg-BG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 Neue Bold Condensed"/>
                <a:ea typeface="ヒラギノ角ゴ Pro W3" pitchFamily="84" charset="-128"/>
                <a:cs typeface="Helvetica Neue Bold Condensed"/>
              </a:rPr>
              <a:t>Дистрикт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elvetica Neue Bold Condensed"/>
              <a:ea typeface="ヒラギノ角ゴ Pro W3" pitchFamily="84" charset="-128"/>
              <a:cs typeface="Helvetica Neue Bold Condensed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737CB46E-5D75-411E-BE9F-21A75BB0DE73}"/>
              </a:ext>
            </a:extLst>
          </p:cNvPr>
          <p:cNvSpPr/>
          <p:nvPr/>
        </p:nvSpPr>
        <p:spPr>
          <a:xfrm>
            <a:off x="439549" y="1010935"/>
            <a:ext cx="1944308" cy="842212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609585" marR="0" lvl="0" indent="-609585" algn="ctr" defTabSz="91437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 Neue Bold Condensed"/>
                <a:ea typeface="ヒラギノ角ゴ Pro W3" pitchFamily="84" charset="-128"/>
                <a:cs typeface="Helvetica Neue Bold Condensed"/>
              </a:rPr>
              <a:t>Ниво Клуб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elvetica Neue Bold Condensed"/>
              <a:ea typeface="ヒラギノ角ゴ Pro W3" pitchFamily="84" charset="-128"/>
              <a:cs typeface="Helvetica Neue Bold Condensed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A235E68-B5E1-D2AF-1070-C7AD84E50C85}"/>
              </a:ext>
            </a:extLst>
          </p:cNvPr>
          <p:cNvSpPr/>
          <p:nvPr/>
        </p:nvSpPr>
        <p:spPr>
          <a:xfrm>
            <a:off x="228600" y="3081276"/>
            <a:ext cx="2075979" cy="842212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609585" marR="0" lvl="0" indent="-609585" algn="ctr" defTabSz="91437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 Neue Bold Condensed"/>
                <a:ea typeface="ヒラギノ角ゴ Pro W3" pitchFamily="84" charset="-128"/>
                <a:cs typeface="Helvetica Neue Bold Condensed"/>
              </a:rPr>
              <a:t>Ниво </a:t>
            </a:r>
            <a:r>
              <a:rPr kumimoji="0" lang="bg-BG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 Neue Bold Condensed"/>
                <a:ea typeface="ヒラギノ角ゴ Pro W3" pitchFamily="84" charset="-128"/>
                <a:cs typeface="Helvetica Neue Bold Condensed"/>
              </a:rPr>
              <a:t>Множ.Дистрикт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elvetica Neue Bold Condensed"/>
              <a:ea typeface="ヒラギノ角ゴ Pro W3" pitchFamily="84" charset="-128"/>
              <a:cs typeface="Helvetica Neue Bold Condensed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919C4406-CAFC-9E81-2FD1-31307FF8DDB3}"/>
              </a:ext>
            </a:extLst>
          </p:cNvPr>
          <p:cNvSpPr/>
          <p:nvPr/>
        </p:nvSpPr>
        <p:spPr>
          <a:xfrm>
            <a:off x="272925" y="4114609"/>
            <a:ext cx="2031654" cy="812318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609585" marR="0" lvl="0" indent="-609585" algn="ctr" defTabSz="91437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 Neue Bold Condensed"/>
                <a:ea typeface="ヒラギノ角ゴ Pro W3" pitchFamily="84" charset="-128"/>
                <a:cs typeface="Helvetica Neue Bold Condensed"/>
              </a:rPr>
              <a:t>Международно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elvetica Neue Bold Condensed"/>
              <a:ea typeface="ヒラギノ角ゴ Pro W3" pitchFamily="84" charset="-128"/>
              <a:cs typeface="Helvetica Neue Bold Condensed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66DC112-E1ED-6DEE-1790-77978AFA6DF4}"/>
              </a:ext>
            </a:extLst>
          </p:cNvPr>
          <p:cNvSpPr/>
          <p:nvPr/>
        </p:nvSpPr>
        <p:spPr>
          <a:xfrm>
            <a:off x="3119155" y="1420261"/>
            <a:ext cx="2531445" cy="493012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3558708-30C2-EBC1-EC66-47A81B291E61}"/>
              </a:ext>
            </a:extLst>
          </p:cNvPr>
          <p:cNvSpPr/>
          <p:nvPr/>
        </p:nvSpPr>
        <p:spPr>
          <a:xfrm>
            <a:off x="2550695" y="2834770"/>
            <a:ext cx="2252312" cy="493012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CFE1884-D03A-38BD-7814-E39276B48CC4}"/>
              </a:ext>
            </a:extLst>
          </p:cNvPr>
          <p:cNvSpPr/>
          <p:nvPr/>
        </p:nvSpPr>
        <p:spPr>
          <a:xfrm>
            <a:off x="3089708" y="3778673"/>
            <a:ext cx="2577942" cy="493012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E2E0925-7525-962E-08D1-B1DDE3C400DB}"/>
              </a:ext>
            </a:extLst>
          </p:cNvPr>
          <p:cNvSpPr/>
          <p:nvPr/>
        </p:nvSpPr>
        <p:spPr>
          <a:xfrm>
            <a:off x="5888271" y="1432041"/>
            <a:ext cx="2572335" cy="493012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539688B-2A9D-F989-43E6-1BC56B7CC319}"/>
              </a:ext>
            </a:extLst>
          </p:cNvPr>
          <p:cNvSpPr/>
          <p:nvPr/>
        </p:nvSpPr>
        <p:spPr>
          <a:xfrm>
            <a:off x="7388995" y="2834770"/>
            <a:ext cx="2178517" cy="493012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7E42B53-C22C-A896-35A5-0DE24F4C5F98}"/>
              </a:ext>
            </a:extLst>
          </p:cNvPr>
          <p:cNvSpPr/>
          <p:nvPr/>
        </p:nvSpPr>
        <p:spPr>
          <a:xfrm>
            <a:off x="5868264" y="3778673"/>
            <a:ext cx="2630027" cy="493012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5536DEB-DF15-8792-A470-542AB0C7DDEE}"/>
              </a:ext>
            </a:extLst>
          </p:cNvPr>
          <p:cNvSpPr/>
          <p:nvPr/>
        </p:nvSpPr>
        <p:spPr>
          <a:xfrm>
            <a:off x="8756597" y="1468732"/>
            <a:ext cx="2572335" cy="493012"/>
          </a:xfrm>
          <a:prstGeom prst="round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2F1FD31-6F27-B73E-D3E6-ECCD358781C4}"/>
              </a:ext>
            </a:extLst>
          </p:cNvPr>
          <p:cNvSpPr/>
          <p:nvPr/>
        </p:nvSpPr>
        <p:spPr>
          <a:xfrm>
            <a:off x="9787320" y="2825702"/>
            <a:ext cx="2178517" cy="457275"/>
          </a:xfrm>
          <a:prstGeom prst="round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6322A00-3B17-A663-679C-986222CC4089}"/>
              </a:ext>
            </a:extLst>
          </p:cNvPr>
          <p:cNvSpPr/>
          <p:nvPr/>
        </p:nvSpPr>
        <p:spPr>
          <a:xfrm>
            <a:off x="8698905" y="3827601"/>
            <a:ext cx="2630027" cy="444084"/>
          </a:xfrm>
          <a:prstGeom prst="round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88445B2-D33F-D61F-F888-98FA4F57C94F}"/>
              </a:ext>
            </a:extLst>
          </p:cNvPr>
          <p:cNvSpPr/>
          <p:nvPr/>
        </p:nvSpPr>
        <p:spPr>
          <a:xfrm>
            <a:off x="4969844" y="2807833"/>
            <a:ext cx="2182043" cy="493012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651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599" y="533400"/>
            <a:ext cx="9765793" cy="62786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bg-BG" sz="3200" spc="-5" dirty="0">
                <a:solidFill>
                  <a:srgbClr val="FFC000"/>
                </a:solidFill>
                <a:latin typeface="Calibri Light"/>
                <a:cs typeface="Calibri Light"/>
              </a:rPr>
              <a:t>Възможно е </a:t>
            </a:r>
            <a:r>
              <a:rPr lang="bg-BG" sz="3200" spc="-5" dirty="0">
                <a:solidFill>
                  <a:schemeClr val="bg1">
                    <a:lumMod val="95000"/>
                  </a:schemeClr>
                </a:solidFill>
                <a:latin typeface="Calibri Light"/>
                <a:cs typeface="Calibri Light"/>
              </a:rPr>
              <a:t>не</a:t>
            </a:r>
            <a:r>
              <a:rPr lang="bg-BG" sz="3200" spc="-5" dirty="0">
                <a:solidFill>
                  <a:srgbClr val="FFC000"/>
                </a:solidFill>
                <a:latin typeface="Calibri Light"/>
                <a:cs typeface="Calibri Light"/>
              </a:rPr>
              <a:t> всички позиции да са заети във Вашия клуб, но е </a:t>
            </a:r>
            <a:r>
              <a:rPr lang="bg-BG" sz="3200" u="sng" spc="-5" dirty="0">
                <a:solidFill>
                  <a:srgbClr val="FFC000"/>
                </a:solidFill>
                <a:latin typeface="Calibri Light"/>
                <a:cs typeface="Calibri Light"/>
              </a:rPr>
              <a:t>важно да са заети следните</a:t>
            </a:r>
            <a:r>
              <a:rPr sz="3200" u="sng" spc="-5" dirty="0">
                <a:solidFill>
                  <a:srgbClr val="FFC000"/>
                </a:solidFill>
                <a:latin typeface="Calibri Light"/>
                <a:cs typeface="Calibri Light"/>
              </a:rPr>
              <a:t>:</a:t>
            </a:r>
            <a:endParaRPr lang="bg-BG" sz="3200" u="sng" spc="-5" dirty="0">
              <a:solidFill>
                <a:srgbClr val="FFC000"/>
              </a:solidFill>
              <a:latin typeface="Calibri Light"/>
              <a:cs typeface="Calibri Light"/>
            </a:endParaRPr>
          </a:p>
          <a:p>
            <a:pPr marL="12700">
              <a:spcBef>
                <a:spcPts val="100"/>
              </a:spcBef>
            </a:pPr>
            <a:endParaRPr lang="bg-BG" sz="2800" spc="-5" dirty="0">
              <a:solidFill>
                <a:srgbClr val="FFC000"/>
              </a:solidFill>
              <a:latin typeface="Calibri Light"/>
              <a:cs typeface="Calibri Light"/>
            </a:endParaRPr>
          </a:p>
          <a:p>
            <a:pPr marL="12700">
              <a:spcBef>
                <a:spcPts val="100"/>
              </a:spcBef>
            </a:pPr>
            <a:r>
              <a:rPr lang="bg-BG" sz="3200" b="1" spc="-5" dirty="0">
                <a:solidFill>
                  <a:schemeClr val="bg1"/>
                </a:solidFill>
                <a:latin typeface="Calibri Light"/>
                <a:cs typeface="Calibri Light"/>
              </a:rPr>
              <a:t>Президент</a:t>
            </a:r>
          </a:p>
          <a:p>
            <a:pPr marL="12700">
              <a:spcBef>
                <a:spcPts val="100"/>
              </a:spcBef>
            </a:pPr>
            <a:r>
              <a:rPr lang="bg-BG" sz="3200" b="1" spc="-5" dirty="0">
                <a:solidFill>
                  <a:schemeClr val="bg1"/>
                </a:solidFill>
                <a:latin typeface="Calibri Light"/>
                <a:cs typeface="Calibri Light"/>
              </a:rPr>
              <a:t>Вице-Президент</a:t>
            </a:r>
          </a:p>
          <a:p>
            <a:pPr marL="12700">
              <a:spcBef>
                <a:spcPts val="100"/>
              </a:spcBef>
            </a:pPr>
            <a:r>
              <a:rPr lang="bg-BG" sz="3200" b="1" spc="-5" dirty="0">
                <a:solidFill>
                  <a:schemeClr val="bg1"/>
                </a:solidFill>
                <a:latin typeface="Calibri Light"/>
                <a:cs typeface="Calibri Light"/>
              </a:rPr>
              <a:t>Секретар</a:t>
            </a:r>
          </a:p>
          <a:p>
            <a:pPr marL="12700">
              <a:spcBef>
                <a:spcPts val="100"/>
              </a:spcBef>
            </a:pPr>
            <a:r>
              <a:rPr lang="bg-BG" sz="3200" b="1" spc="-5" dirty="0">
                <a:solidFill>
                  <a:schemeClr val="bg1"/>
                </a:solidFill>
                <a:latin typeface="Calibri Light"/>
                <a:cs typeface="Calibri Light"/>
              </a:rPr>
              <a:t>Ковчежник</a:t>
            </a:r>
            <a:r>
              <a:rPr lang="en-US" sz="3200" b="1" spc="-5" dirty="0">
                <a:solidFill>
                  <a:schemeClr val="bg1"/>
                </a:solidFill>
                <a:latin typeface="Calibri Light"/>
                <a:cs typeface="Calibri Light"/>
              </a:rPr>
              <a:t>/</a:t>
            </a:r>
            <a:r>
              <a:rPr lang="bg-BG" sz="3200" b="1" spc="-5" dirty="0">
                <a:solidFill>
                  <a:schemeClr val="bg1"/>
                </a:solidFill>
                <a:latin typeface="Calibri Light"/>
                <a:cs typeface="Calibri Light"/>
              </a:rPr>
              <a:t>Касиер</a:t>
            </a:r>
          </a:p>
          <a:p>
            <a:pPr marL="12700">
              <a:spcBef>
                <a:spcPts val="100"/>
              </a:spcBef>
            </a:pPr>
            <a:r>
              <a:rPr lang="bg-BG" sz="3200" b="1" spc="-5" dirty="0">
                <a:solidFill>
                  <a:schemeClr val="bg1"/>
                </a:solidFill>
                <a:latin typeface="Calibri Light"/>
                <a:cs typeface="Calibri Light"/>
              </a:rPr>
              <a:t>Отговорник за членството</a:t>
            </a:r>
          </a:p>
          <a:p>
            <a:pPr marL="12700">
              <a:spcBef>
                <a:spcPts val="100"/>
              </a:spcBef>
            </a:pPr>
            <a:r>
              <a:rPr lang="bg-BG" sz="3200" b="1" spc="-5" dirty="0">
                <a:solidFill>
                  <a:schemeClr val="bg1"/>
                </a:solidFill>
                <a:latin typeface="Calibri Light"/>
                <a:cs typeface="Calibri Light"/>
              </a:rPr>
              <a:t>Отговорник за дейностите</a:t>
            </a:r>
          </a:p>
          <a:p>
            <a:pPr marL="12700">
              <a:spcBef>
                <a:spcPts val="100"/>
              </a:spcBef>
            </a:pPr>
            <a:r>
              <a:rPr lang="bg-BG" sz="3200" b="1" spc="-5" dirty="0">
                <a:solidFill>
                  <a:schemeClr val="bg1"/>
                </a:solidFill>
                <a:latin typeface="Calibri Light"/>
                <a:cs typeface="Calibri Light"/>
              </a:rPr>
              <a:t>Отговорник за маркетинг и комуникации</a:t>
            </a:r>
          </a:p>
          <a:p>
            <a:pPr marL="12700">
              <a:spcBef>
                <a:spcPts val="100"/>
              </a:spcBef>
            </a:pPr>
            <a:endParaRPr lang="bg-BG" sz="3200" b="1" spc="-5" dirty="0">
              <a:solidFill>
                <a:schemeClr val="bg1"/>
              </a:solidFill>
              <a:latin typeface="Calibri Light"/>
              <a:cs typeface="Calibri Light"/>
            </a:endParaRPr>
          </a:p>
          <a:p>
            <a:pPr marL="12700">
              <a:spcBef>
                <a:spcPts val="100"/>
              </a:spcBef>
            </a:pPr>
            <a:r>
              <a:rPr lang="bg-BG" sz="3200" b="1" spc="-5" dirty="0">
                <a:solidFill>
                  <a:schemeClr val="bg1"/>
                </a:solidFill>
                <a:latin typeface="Calibri Light"/>
                <a:cs typeface="Calibri Light"/>
              </a:rPr>
              <a:t>Отговорник за Лео клуба </a:t>
            </a:r>
            <a:r>
              <a:rPr lang="en-US" sz="3200" b="1" spc="-5" dirty="0">
                <a:solidFill>
                  <a:schemeClr val="bg1"/>
                </a:solidFill>
                <a:latin typeface="Calibri Light"/>
                <a:cs typeface="Calibri Light"/>
              </a:rPr>
              <a:t>(</a:t>
            </a:r>
            <a:r>
              <a:rPr lang="bg-BG" sz="3200" b="1" spc="-5" dirty="0">
                <a:solidFill>
                  <a:schemeClr val="bg1"/>
                </a:solidFill>
                <a:latin typeface="Calibri Light"/>
                <a:cs typeface="Calibri Light"/>
              </a:rPr>
              <a:t>ако имате</a:t>
            </a:r>
            <a:r>
              <a:rPr lang="en-US" sz="3200" b="1" spc="-5" dirty="0">
                <a:solidFill>
                  <a:schemeClr val="bg1"/>
                </a:solidFill>
                <a:latin typeface="Calibri Light"/>
                <a:cs typeface="Calibri Light"/>
              </a:rPr>
              <a:t>) – </a:t>
            </a:r>
            <a:r>
              <a:rPr lang="bg-BG" sz="3200" b="1" spc="-5" dirty="0">
                <a:solidFill>
                  <a:srgbClr val="FFC000"/>
                </a:solidFill>
                <a:latin typeface="Calibri Light"/>
                <a:cs typeface="Calibri Light"/>
              </a:rPr>
              <a:t>напускащи Лео?</a:t>
            </a:r>
          </a:p>
          <a:p>
            <a:pPr marL="12700">
              <a:spcBef>
                <a:spcPts val="100"/>
              </a:spcBef>
            </a:pPr>
            <a:endParaRPr lang="en-US" dirty="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375393" y="454151"/>
            <a:ext cx="1565148" cy="1530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428731" y="457201"/>
            <a:ext cx="1463040" cy="14279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4"/>
          <a:srcRect b="3040"/>
          <a:stretch/>
        </p:blipFill>
        <p:spPr>
          <a:xfrm>
            <a:off x="8066057" y="2615446"/>
            <a:ext cx="3116739" cy="23375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21301483"/>
              </p:ext>
            </p:extLst>
          </p:nvPr>
        </p:nvGraphicFramePr>
        <p:xfrm>
          <a:off x="1524000" y="228600"/>
          <a:ext cx="9144000" cy="76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83779" y="1752600"/>
            <a:ext cx="1160342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Aft>
                <a:spcPts val="1200"/>
              </a:spcAft>
              <a:buFont typeface="Wingdings" pitchFamily="2" charset="2"/>
              <a:buChar char="v"/>
            </a:pPr>
            <a:r>
              <a:rPr lang="ru-RU" sz="2800" dirty="0">
                <a:solidFill>
                  <a:schemeClr val="bg1"/>
                </a:solidFill>
              </a:rPr>
              <a:t>Свиквате и ръководите  всички заседания  и срещи на клуба</a:t>
            </a:r>
          </a:p>
          <a:p>
            <a:pPr marL="742950" lvl="1" indent="-285750">
              <a:spcAft>
                <a:spcPts val="1200"/>
              </a:spcAft>
              <a:buFont typeface="Wingdings" pitchFamily="2" charset="2"/>
              <a:buChar char="v"/>
            </a:pPr>
            <a:r>
              <a:rPr lang="ru-RU" sz="2800" dirty="0">
                <a:solidFill>
                  <a:schemeClr val="bg1"/>
                </a:solidFill>
              </a:rPr>
              <a:t>Организирате  тематиката на  редовните и специални  клубни срещи, срещи на УС и клуба</a:t>
            </a:r>
          </a:p>
          <a:p>
            <a:pPr marL="742950" lvl="1" indent="-285750">
              <a:spcAft>
                <a:spcPts val="1200"/>
              </a:spcAft>
              <a:buFont typeface="Wingdings" pitchFamily="2" charset="2"/>
              <a:buChar char="v"/>
            </a:pPr>
            <a:r>
              <a:rPr lang="ru-RU" sz="2800" dirty="0">
                <a:solidFill>
                  <a:schemeClr val="bg1"/>
                </a:solidFill>
              </a:rPr>
              <a:t>Назначавате отговорници, постоянни и специални комисии на клуба</a:t>
            </a:r>
          </a:p>
          <a:p>
            <a:pPr marL="742950" lvl="1" indent="-285750">
              <a:spcAft>
                <a:spcPts val="1200"/>
              </a:spcAft>
              <a:buFont typeface="Wingdings" pitchFamily="2" charset="2"/>
              <a:buChar char="v"/>
            </a:pPr>
            <a:r>
              <a:rPr lang="ru-RU" sz="2800" dirty="0">
                <a:solidFill>
                  <a:schemeClr val="bg1"/>
                </a:solidFill>
              </a:rPr>
              <a:t>Насрочвате и провеждате редовни избори и следващите лидери да са въведени в </a:t>
            </a:r>
            <a:r>
              <a:rPr lang="en-US" sz="2800" dirty="0">
                <a:solidFill>
                  <a:schemeClr val="bg1"/>
                </a:solidFill>
              </a:rPr>
              <a:t>Lion Portal</a:t>
            </a:r>
            <a:r>
              <a:rPr lang="bg-BG" sz="2800" dirty="0">
                <a:solidFill>
                  <a:schemeClr val="bg1"/>
                </a:solidFill>
              </a:rPr>
              <a:t> след избора </a:t>
            </a:r>
            <a:r>
              <a:rPr lang="en-US" sz="2800" dirty="0">
                <a:solidFill>
                  <a:schemeClr val="bg1"/>
                </a:solidFill>
              </a:rPr>
              <a:t>(</a:t>
            </a:r>
            <a:r>
              <a:rPr lang="bg-BG" sz="2800" dirty="0">
                <a:solidFill>
                  <a:schemeClr val="bg1"/>
                </a:solidFill>
              </a:rPr>
              <a:t>март, април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  <a:endParaRPr lang="ru-RU" sz="2800" dirty="0">
              <a:solidFill>
                <a:schemeClr val="bg1"/>
              </a:solidFill>
            </a:endParaRPr>
          </a:p>
          <a:p>
            <a:pPr marL="742950" lvl="1" indent="-285750">
              <a:spcAft>
                <a:spcPts val="1200"/>
              </a:spcAft>
              <a:buFont typeface="Wingdings" pitchFamily="2" charset="2"/>
              <a:buChar char="v"/>
            </a:pPr>
            <a:r>
              <a:rPr lang="ru-RU" sz="2800" dirty="0" err="1">
                <a:solidFill>
                  <a:schemeClr val="bg1"/>
                </a:solidFill>
              </a:rPr>
              <a:t>Участвате</a:t>
            </a:r>
            <a:r>
              <a:rPr lang="ru-RU" sz="2800" dirty="0">
                <a:solidFill>
                  <a:schemeClr val="bg1"/>
                </a:solidFill>
              </a:rPr>
              <a:t>  в </a:t>
            </a:r>
            <a:r>
              <a:rPr lang="ru-RU" sz="2800" dirty="0" err="1">
                <a:solidFill>
                  <a:schemeClr val="bg1"/>
                </a:solidFill>
              </a:rPr>
              <a:t>Общите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събрания</a:t>
            </a:r>
            <a:r>
              <a:rPr lang="ru-RU" sz="2800" dirty="0">
                <a:solidFill>
                  <a:schemeClr val="bg1"/>
                </a:solidFill>
              </a:rPr>
              <a:t> и </a:t>
            </a:r>
            <a:r>
              <a:rPr lang="ru-RU" sz="2800" dirty="0" err="1">
                <a:solidFill>
                  <a:schemeClr val="bg1"/>
                </a:solidFill>
              </a:rPr>
              <a:t>срещи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организирани</a:t>
            </a:r>
            <a:r>
              <a:rPr lang="ru-RU" sz="2800" dirty="0">
                <a:solidFill>
                  <a:schemeClr val="bg1"/>
                </a:solidFill>
              </a:rPr>
              <a:t> от ДУ или </a:t>
            </a:r>
            <a:r>
              <a:rPr lang="bg-BG" sz="2800" dirty="0">
                <a:solidFill>
                  <a:schemeClr val="bg1"/>
                </a:solidFill>
              </a:rPr>
              <a:t>РП/</a:t>
            </a:r>
            <a:r>
              <a:rPr lang="ru-RU" sz="2800" dirty="0">
                <a:solidFill>
                  <a:schemeClr val="bg1"/>
                </a:solidFill>
              </a:rPr>
              <a:t>ЗП</a:t>
            </a:r>
            <a:r>
              <a:rPr lang="ru-RU" sz="2400" dirty="0">
                <a:solidFill>
                  <a:schemeClr val="bg1"/>
                </a:solidFill>
              </a:rPr>
              <a:t>.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" name="Picture 1" descr="A logo of a company&#10;&#10;Description automatically generated">
            <a:extLst>
              <a:ext uri="{FF2B5EF4-FFF2-40B4-BE49-F238E27FC236}">
                <a16:creationId xmlns:a16="http://schemas.microsoft.com/office/drawing/2014/main" id="{97A1CF2B-E26F-C367-013C-A5A551F656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3779" y="0"/>
            <a:ext cx="1219200" cy="12145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2707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04629874"/>
              </p:ext>
            </p:extLst>
          </p:nvPr>
        </p:nvGraphicFramePr>
        <p:xfrm>
          <a:off x="1524000" y="228600"/>
          <a:ext cx="9144000" cy="76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81000" y="1295400"/>
            <a:ext cx="11658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bg-BG" sz="2400" dirty="0">
                <a:solidFill>
                  <a:schemeClr val="bg1"/>
                </a:solidFill>
              </a:rPr>
              <a:t>Участие в Тренинг – ориентация за клубни лидери /</a:t>
            </a:r>
            <a:r>
              <a:rPr lang="en-US" sz="2400" dirty="0">
                <a:solidFill>
                  <a:srgbClr val="FFC000"/>
                </a:solidFill>
              </a:rPr>
              <a:t>Learn/</a:t>
            </a:r>
            <a:r>
              <a:rPr lang="bg-BG" sz="2400" dirty="0">
                <a:solidFill>
                  <a:srgbClr val="FFC000"/>
                </a:solidFill>
              </a:rPr>
              <a:t>Лайънс Лидерски Институт</a:t>
            </a: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bg-BG" sz="2400" dirty="0">
                <a:solidFill>
                  <a:schemeClr val="bg1"/>
                </a:solidFill>
              </a:rPr>
              <a:t>Разговаряйте с предишния президент по въпроси и дейности, които смятате да </a:t>
            </a:r>
            <a:r>
              <a:rPr lang="ru-RU" sz="2400" dirty="0">
                <a:solidFill>
                  <a:schemeClr val="bg1"/>
                </a:solidFill>
              </a:rPr>
              <a:t> продължат във вашия мандат 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bg-BG" sz="2400" dirty="0">
                <a:solidFill>
                  <a:schemeClr val="bg1"/>
                </a:solidFill>
              </a:rPr>
              <a:t>Поставете си цели 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bg-BG" sz="2400" dirty="0">
                <a:solidFill>
                  <a:srgbClr val="FFC000"/>
                </a:solidFill>
              </a:rPr>
              <a:t>Ръст на членството</a:t>
            </a:r>
            <a:r>
              <a:rPr lang="bg-BG" sz="2400" dirty="0">
                <a:solidFill>
                  <a:schemeClr val="bg1"/>
                </a:solidFill>
              </a:rPr>
              <a:t>, дейности и отчитане в </a:t>
            </a:r>
            <a:r>
              <a:rPr lang="en-US" sz="2400" b="1" dirty="0">
                <a:solidFill>
                  <a:srgbClr val="FFC000"/>
                </a:solidFill>
              </a:rPr>
              <a:t>Lion Portal</a:t>
            </a:r>
            <a:endParaRPr lang="en-US" sz="1600" b="1" dirty="0">
              <a:solidFill>
                <a:srgbClr val="FFC000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bg-BG" sz="2400" dirty="0">
                <a:solidFill>
                  <a:schemeClr val="bg1"/>
                </a:solidFill>
              </a:rPr>
              <a:t>Запознайте се с изискванията  за  наградата </a:t>
            </a:r>
            <a:r>
              <a:rPr lang="en-US" sz="2400" b="1" i="1" dirty="0">
                <a:solidFill>
                  <a:srgbClr val="FFC000"/>
                </a:solidFill>
              </a:rPr>
              <a:t>Club Excellence </a:t>
            </a:r>
            <a:endParaRPr lang="en-US" sz="1600" dirty="0">
              <a:solidFill>
                <a:srgbClr val="FFC000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bg-BG" sz="2400" dirty="0">
                <a:solidFill>
                  <a:schemeClr val="bg1"/>
                </a:solidFill>
              </a:rPr>
              <a:t>Вижте целите и програмата на текущия  ДУ/Межд.Президент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bg-BG" sz="2400" dirty="0">
                <a:solidFill>
                  <a:schemeClr val="bg1"/>
                </a:solidFill>
              </a:rPr>
              <a:t>Избор на отговорници/председатели на клубни комисии</a:t>
            </a: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bg-BG" sz="2400" dirty="0">
                <a:solidFill>
                  <a:schemeClr val="bg1"/>
                </a:solidFill>
              </a:rPr>
              <a:t>Работа  с Ковчежника относно 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bg-BG" sz="2400" dirty="0">
                <a:solidFill>
                  <a:schemeClr val="bg1"/>
                </a:solidFill>
              </a:rPr>
              <a:t>Подготовка на бюджет за  дейности и за административни нужди</a:t>
            </a:r>
            <a:endParaRPr lang="en-US" sz="2400" dirty="0">
              <a:solidFill>
                <a:schemeClr val="bg1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bg-BG" sz="2400" dirty="0">
                <a:solidFill>
                  <a:schemeClr val="bg1"/>
                </a:solidFill>
              </a:rPr>
              <a:t>Планиране за плащане на задължения и възможности за финансови облекчения </a:t>
            </a:r>
            <a:endParaRPr lang="en-US" sz="2400" dirty="0">
              <a:solidFill>
                <a:schemeClr val="bg1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Планиране на приходите, необходими за поддържане на финансовото здраве на клуба</a:t>
            </a: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9"/>
          <a:srcRect l="21999" t="14000" r="22000" b="11999"/>
          <a:stretch/>
        </p:blipFill>
        <p:spPr>
          <a:xfrm>
            <a:off x="9906000" y="2422071"/>
            <a:ext cx="1524000" cy="20138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A logo of a company&#10;&#10;Description automatically generated">
            <a:extLst>
              <a:ext uri="{FF2B5EF4-FFF2-40B4-BE49-F238E27FC236}">
                <a16:creationId xmlns:a16="http://schemas.microsoft.com/office/drawing/2014/main" id="{DBB53C60-01BC-369F-6F08-F144583300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3779" y="0"/>
            <a:ext cx="1219200" cy="12145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8598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54626558"/>
              </p:ext>
            </p:extLst>
          </p:nvPr>
        </p:nvGraphicFramePr>
        <p:xfrm>
          <a:off x="1524000" y="228600"/>
          <a:ext cx="9144000" cy="76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5800" y="1447800"/>
            <a:ext cx="83820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800" dirty="0" err="1">
                <a:solidFill>
                  <a:schemeClr val="bg1"/>
                </a:solidFill>
              </a:rPr>
              <a:t>Провеждайте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редовни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rgbClr val="FFC000"/>
                </a:solidFill>
              </a:rPr>
              <a:t>срещи</a:t>
            </a:r>
            <a:endParaRPr lang="ru-RU" sz="2800" dirty="0">
              <a:solidFill>
                <a:srgbClr val="FFC000"/>
              </a:solidFill>
            </a:endParaRP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800" dirty="0" err="1">
                <a:solidFill>
                  <a:srgbClr val="FFC000"/>
                </a:solidFill>
              </a:rPr>
              <a:t>Комуникирайте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често</a:t>
            </a:r>
            <a:r>
              <a:rPr lang="ru-RU" sz="2800" dirty="0">
                <a:solidFill>
                  <a:schemeClr val="bg1"/>
                </a:solidFill>
              </a:rPr>
              <a:t>, за да </a:t>
            </a:r>
            <a:r>
              <a:rPr lang="ru-RU" sz="2800" dirty="0" err="1">
                <a:solidFill>
                  <a:schemeClr val="bg1"/>
                </a:solidFill>
              </a:rPr>
              <a:t>сте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сигурни</a:t>
            </a:r>
            <a:r>
              <a:rPr lang="ru-RU" sz="2800" dirty="0">
                <a:solidFill>
                  <a:schemeClr val="bg1"/>
                </a:solidFill>
              </a:rPr>
              <a:t>, че </a:t>
            </a:r>
            <a:r>
              <a:rPr lang="ru-RU" sz="2800" dirty="0" err="1">
                <a:solidFill>
                  <a:schemeClr val="bg1"/>
                </a:solidFill>
              </a:rPr>
              <a:t>членовете</a:t>
            </a:r>
            <a:r>
              <a:rPr lang="ru-RU" sz="2800" dirty="0">
                <a:solidFill>
                  <a:schemeClr val="bg1"/>
                </a:solidFill>
              </a:rPr>
              <a:t> на клуба </a:t>
            </a:r>
            <a:r>
              <a:rPr lang="ru-RU" sz="2800" dirty="0" err="1">
                <a:solidFill>
                  <a:schemeClr val="bg1"/>
                </a:solidFill>
              </a:rPr>
              <a:t>са</a:t>
            </a:r>
            <a:r>
              <a:rPr lang="ru-RU" sz="2800" dirty="0">
                <a:solidFill>
                  <a:schemeClr val="bg1"/>
                </a:solidFill>
              </a:rPr>
              <a:t> в течение с </a:t>
            </a:r>
            <a:r>
              <a:rPr lang="ru-RU" sz="2800" dirty="0" err="1">
                <a:solidFill>
                  <a:schemeClr val="bg1"/>
                </a:solidFill>
              </a:rPr>
              <a:t>новините</a:t>
            </a:r>
            <a:r>
              <a:rPr lang="ru-RU" sz="2800" dirty="0">
                <a:solidFill>
                  <a:schemeClr val="bg1"/>
                </a:solidFill>
              </a:rPr>
              <a:t> и </a:t>
            </a:r>
            <a:r>
              <a:rPr lang="ru-RU" sz="2800" dirty="0" err="1">
                <a:solidFill>
                  <a:schemeClr val="bg1"/>
                </a:solidFill>
              </a:rPr>
              <a:t>проблемите</a:t>
            </a:r>
            <a:r>
              <a:rPr lang="ru-RU" sz="2800" dirty="0">
                <a:solidFill>
                  <a:schemeClr val="bg1"/>
                </a:solidFill>
              </a:rPr>
              <a:t> на клуба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800" dirty="0">
                <a:solidFill>
                  <a:schemeClr val="bg1"/>
                </a:solidFill>
              </a:rPr>
              <a:t>Отговаряйте на кореспонденцията бързо 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800" dirty="0">
                <a:solidFill>
                  <a:schemeClr val="bg1"/>
                </a:solidFill>
              </a:rPr>
              <a:t>Помогнете за избора на проекти/дейности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800" dirty="0" err="1">
                <a:solidFill>
                  <a:schemeClr val="bg1"/>
                </a:solidFill>
              </a:rPr>
              <a:t>Набиране</a:t>
            </a:r>
            <a:r>
              <a:rPr lang="ru-RU" sz="2800" dirty="0">
                <a:solidFill>
                  <a:schemeClr val="bg1"/>
                </a:solidFill>
              </a:rPr>
              <a:t> на </a:t>
            </a:r>
            <a:r>
              <a:rPr lang="ru-RU" sz="2800" dirty="0">
                <a:solidFill>
                  <a:srgbClr val="FFC000"/>
                </a:solidFill>
              </a:rPr>
              <a:t>нови </a:t>
            </a:r>
            <a:r>
              <a:rPr lang="ru-RU" sz="2800" dirty="0" err="1">
                <a:solidFill>
                  <a:srgbClr val="FFC000"/>
                </a:solidFill>
              </a:rPr>
              <a:t>членове</a:t>
            </a:r>
            <a:endParaRPr lang="ru-RU" sz="2800" dirty="0">
              <a:solidFill>
                <a:srgbClr val="FFC000"/>
              </a:solidFill>
            </a:endParaRP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800" dirty="0" err="1">
                <a:solidFill>
                  <a:schemeClr val="bg1"/>
                </a:solidFill>
              </a:rPr>
              <a:t>Посещавайте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срещи</a:t>
            </a:r>
            <a:r>
              <a:rPr lang="ru-RU" sz="2800" dirty="0">
                <a:solidFill>
                  <a:schemeClr val="bg1"/>
                </a:solidFill>
              </a:rPr>
              <a:t> в Зона/Регион и </a:t>
            </a:r>
            <a:r>
              <a:rPr lang="bg-BG" sz="2800" dirty="0">
                <a:solidFill>
                  <a:schemeClr val="bg1"/>
                </a:solidFill>
              </a:rPr>
              <a:t>национални </a:t>
            </a:r>
            <a:endParaRPr lang="ru-RU" sz="2800" dirty="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800" dirty="0" err="1">
                <a:solidFill>
                  <a:schemeClr val="bg1"/>
                </a:solidFill>
              </a:rPr>
              <a:t>Преглеждайте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месечните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rgbClr val="FFC000"/>
                </a:solidFill>
              </a:rPr>
              <a:t>отчети</a:t>
            </a:r>
            <a:r>
              <a:rPr lang="ru-RU" sz="2800" dirty="0">
                <a:solidFill>
                  <a:schemeClr val="bg1"/>
                </a:solidFill>
              </a:rPr>
              <a:t> за </a:t>
            </a:r>
            <a:r>
              <a:rPr lang="ru-RU" sz="2800" dirty="0" err="1">
                <a:solidFill>
                  <a:schemeClr val="bg1"/>
                </a:solidFill>
              </a:rPr>
              <a:t>членството</a:t>
            </a:r>
            <a:r>
              <a:rPr lang="ru-RU" sz="2800" dirty="0">
                <a:solidFill>
                  <a:schemeClr val="bg1"/>
                </a:solidFill>
              </a:rPr>
              <a:t> и </a:t>
            </a:r>
            <a:r>
              <a:rPr lang="ru-RU" sz="2800" dirty="0" err="1">
                <a:solidFill>
                  <a:srgbClr val="FFC000"/>
                </a:solidFill>
              </a:rPr>
              <a:t>дейността</a:t>
            </a:r>
            <a:endParaRPr lang="en-US" sz="2800" dirty="0">
              <a:solidFill>
                <a:srgbClr val="FFC000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9"/>
          <a:srcRect l="14667" r="3333" b="9365"/>
          <a:stretch/>
        </p:blipFill>
        <p:spPr>
          <a:xfrm>
            <a:off x="7924800" y="2286000"/>
            <a:ext cx="3874077" cy="22480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" name="Picture 2" descr="A logo of a company&#10;&#10;Description automatically generated">
            <a:extLst>
              <a:ext uri="{FF2B5EF4-FFF2-40B4-BE49-F238E27FC236}">
                <a16:creationId xmlns:a16="http://schemas.microsoft.com/office/drawing/2014/main" id="{41C36398-20EA-EFFE-D862-348C9609FA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3779" y="0"/>
            <a:ext cx="1219200" cy="12145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8472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32717653"/>
              </p:ext>
            </p:extLst>
          </p:nvPr>
        </p:nvGraphicFramePr>
        <p:xfrm>
          <a:off x="1524000" y="228600"/>
          <a:ext cx="9144000" cy="76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33400" y="1066800"/>
            <a:ext cx="113538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bg-BG" sz="2800" dirty="0">
                <a:solidFill>
                  <a:srgbClr val="FFC000"/>
                </a:solidFill>
              </a:rPr>
              <a:t>Общо събрание </a:t>
            </a:r>
            <a:r>
              <a:rPr lang="bg-BG" sz="2800" dirty="0">
                <a:solidFill>
                  <a:schemeClr val="bg1"/>
                </a:solidFill>
              </a:rPr>
              <a:t>на клуба </a:t>
            </a:r>
            <a:r>
              <a:rPr lang="en-US" sz="2800" dirty="0">
                <a:solidFill>
                  <a:schemeClr val="bg1"/>
                </a:solidFill>
              </a:rPr>
              <a:t>(</a:t>
            </a:r>
            <a:r>
              <a:rPr lang="bg-BG" sz="2800" dirty="0">
                <a:solidFill>
                  <a:schemeClr val="bg1"/>
                </a:solidFill>
              </a:rPr>
              <a:t>март, април</a:t>
            </a:r>
            <a:r>
              <a:rPr lang="en-US" sz="2800" dirty="0">
                <a:solidFill>
                  <a:schemeClr val="bg1"/>
                </a:solidFill>
              </a:rPr>
              <a:t>) </a:t>
            </a:r>
            <a:r>
              <a:rPr lang="bg-BG" sz="2800" dirty="0">
                <a:solidFill>
                  <a:schemeClr val="bg1"/>
                </a:solidFill>
              </a:rPr>
              <a:t>за избор на следващия лидерски екип и </a:t>
            </a:r>
            <a:r>
              <a:rPr lang="bg-BG" sz="2800" dirty="0">
                <a:solidFill>
                  <a:srgbClr val="FFC000"/>
                </a:solidFill>
              </a:rPr>
              <a:t>запис</a:t>
            </a:r>
            <a:r>
              <a:rPr lang="bg-BG" sz="2800" dirty="0">
                <a:solidFill>
                  <a:schemeClr val="bg1"/>
                </a:solidFill>
              </a:rPr>
              <a:t> на избраните </a:t>
            </a:r>
            <a:r>
              <a:rPr lang="bg-BG" sz="2800" dirty="0">
                <a:solidFill>
                  <a:srgbClr val="FFC000"/>
                </a:solidFill>
              </a:rPr>
              <a:t>в </a:t>
            </a:r>
            <a:r>
              <a:rPr lang="en-US" sz="2800" dirty="0">
                <a:solidFill>
                  <a:srgbClr val="FFC000"/>
                </a:solidFill>
              </a:rPr>
              <a:t>Lion Portal</a:t>
            </a:r>
          </a:p>
          <a:p>
            <a:endParaRPr lang="bg-BG" sz="2800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bg-BG" sz="2800" dirty="0">
                <a:solidFill>
                  <a:srgbClr val="FFC000"/>
                </a:solidFill>
              </a:rPr>
              <a:t>Приемственост</a:t>
            </a:r>
            <a:r>
              <a:rPr lang="bg-BG" sz="2800" dirty="0">
                <a:solidFill>
                  <a:schemeClr val="bg1"/>
                </a:solidFill>
              </a:rPr>
              <a:t> към следващия лидерски екип</a:t>
            </a:r>
            <a:endParaRPr lang="en-US" sz="2800" dirty="0">
              <a:solidFill>
                <a:schemeClr val="bg1"/>
              </a:solidFill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bg-BG" sz="2400" dirty="0">
                <a:solidFill>
                  <a:schemeClr val="bg1"/>
                </a:solidFill>
              </a:rPr>
              <a:t>Срещнете се със следващия президент,  за да обсъдите състоянието на клуба, ключови дейности, които не  са приключили. </a:t>
            </a:r>
            <a:endParaRPr lang="en-US" sz="2400" dirty="0">
              <a:solidFill>
                <a:schemeClr val="bg1"/>
              </a:solidFill>
            </a:endParaRPr>
          </a:p>
          <a:p>
            <a:pPr marL="800100" lvl="1" indent="-342900">
              <a:buFont typeface="Wingdings" pitchFamily="2" charset="2"/>
              <a:buChar char="Ø"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bg-BG" sz="2800" dirty="0">
                <a:solidFill>
                  <a:schemeClr val="bg1"/>
                </a:solidFill>
              </a:rPr>
              <a:t>Планирайте срещата за отчет и  </a:t>
            </a:r>
            <a:r>
              <a:rPr lang="bg-BG" sz="2800" dirty="0">
                <a:solidFill>
                  <a:srgbClr val="FFC000"/>
                </a:solidFill>
              </a:rPr>
              <a:t>връчване</a:t>
            </a:r>
            <a:r>
              <a:rPr lang="bg-BG" sz="2800" dirty="0">
                <a:solidFill>
                  <a:schemeClr val="bg1"/>
                </a:solidFill>
              </a:rPr>
              <a:t>  на президентската огърлица, символи на клуба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bg-BG" sz="2800" dirty="0">
                <a:solidFill>
                  <a:schemeClr val="bg1"/>
                </a:solidFill>
              </a:rPr>
              <a:t>на следващия президент и борд на директорите. </a:t>
            </a:r>
            <a:endParaRPr lang="en-US" sz="2800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dirty="0" err="1">
                <a:solidFill>
                  <a:schemeClr val="bg1"/>
                </a:solidFill>
              </a:rPr>
              <a:t>Кандидатствайте</a:t>
            </a:r>
            <a:r>
              <a:rPr lang="ru-RU" sz="2800" dirty="0">
                <a:solidFill>
                  <a:schemeClr val="bg1"/>
                </a:solidFill>
              </a:rPr>
              <a:t> за </a:t>
            </a:r>
            <a:r>
              <a:rPr lang="ru-RU" sz="2800" dirty="0" err="1">
                <a:solidFill>
                  <a:schemeClr val="bg1"/>
                </a:solidFill>
              </a:rPr>
              <a:t>наградата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en-US" sz="2800" b="1" i="1" dirty="0">
                <a:solidFill>
                  <a:srgbClr val="FFC000"/>
                </a:solidFill>
              </a:rPr>
              <a:t>Club Excellence</a:t>
            </a:r>
            <a:r>
              <a:rPr lang="en-US" sz="2800" i="1" dirty="0">
                <a:solidFill>
                  <a:srgbClr val="FFC000"/>
                </a:solidFill>
              </a:rPr>
              <a:t> </a:t>
            </a:r>
            <a:r>
              <a:rPr lang="bg-BG" sz="2800" i="1" dirty="0">
                <a:solidFill>
                  <a:srgbClr val="FFC000"/>
                </a:solidFill>
              </a:rPr>
              <a:t> </a:t>
            </a:r>
            <a:r>
              <a:rPr lang="bg-BG" sz="2800" dirty="0">
                <a:solidFill>
                  <a:schemeClr val="bg1"/>
                </a:solidFill>
              </a:rPr>
              <a:t>или други, обявени за текущата </a:t>
            </a:r>
            <a:r>
              <a:rPr lang="bg-BG" sz="2800" dirty="0" err="1">
                <a:solidFill>
                  <a:schemeClr val="bg1"/>
                </a:solidFill>
              </a:rPr>
              <a:t>лайънс</a:t>
            </a:r>
            <a:r>
              <a:rPr lang="bg-BG" sz="2800" dirty="0">
                <a:solidFill>
                  <a:schemeClr val="bg1"/>
                </a:solidFill>
              </a:rPr>
              <a:t> година.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78325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42115041"/>
              </p:ext>
            </p:extLst>
          </p:nvPr>
        </p:nvGraphicFramePr>
        <p:xfrm>
          <a:off x="1524000" y="228600"/>
          <a:ext cx="9144000" cy="76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571991094"/>
              </p:ext>
            </p:extLst>
          </p:nvPr>
        </p:nvGraphicFramePr>
        <p:xfrm>
          <a:off x="533400" y="2286000"/>
          <a:ext cx="55626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354585830"/>
              </p:ext>
            </p:extLst>
          </p:nvPr>
        </p:nvGraphicFramePr>
        <p:xfrm>
          <a:off x="6400800" y="2057400"/>
          <a:ext cx="53340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981200" y="1143001"/>
            <a:ext cx="3945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>
                <a:solidFill>
                  <a:srgbClr val="FFFF00"/>
                </a:solidFill>
              </a:rPr>
              <a:t>Възможни ситуации</a:t>
            </a:r>
            <a:r>
              <a:rPr lang="en-US" sz="2800" dirty="0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400" y="1143001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>
                <a:solidFill>
                  <a:srgbClr val="FFFF00"/>
                </a:solidFill>
              </a:rPr>
              <a:t>Възможни решения</a:t>
            </a:r>
            <a:r>
              <a:rPr lang="en-US" sz="2800" dirty="0">
                <a:solidFill>
                  <a:srgbClr val="FFFF00"/>
                </a:solidFill>
              </a:rPr>
              <a:t>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45545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78286708"/>
              </p:ext>
            </p:extLst>
          </p:nvPr>
        </p:nvGraphicFramePr>
        <p:xfrm>
          <a:off x="1524000" y="228600"/>
          <a:ext cx="9144000" cy="76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659704213"/>
              </p:ext>
            </p:extLst>
          </p:nvPr>
        </p:nvGraphicFramePr>
        <p:xfrm>
          <a:off x="508037" y="2362200"/>
          <a:ext cx="5471422" cy="3525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536644640"/>
              </p:ext>
            </p:extLst>
          </p:nvPr>
        </p:nvGraphicFramePr>
        <p:xfrm>
          <a:off x="6212543" y="2285999"/>
          <a:ext cx="5522258" cy="3890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48299" y="1296336"/>
            <a:ext cx="3945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>
                <a:solidFill>
                  <a:srgbClr val="FFFF00"/>
                </a:solidFill>
              </a:rPr>
              <a:t>Възможни ситуации</a:t>
            </a:r>
            <a:r>
              <a:rPr lang="en-US" sz="2400" dirty="0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98409" y="1296336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>
                <a:solidFill>
                  <a:srgbClr val="FFFF00"/>
                </a:solidFill>
              </a:rPr>
              <a:t>Възможни решения</a:t>
            </a:r>
            <a:r>
              <a:rPr lang="en-US" sz="2400" dirty="0">
                <a:solidFill>
                  <a:srgbClr val="FFFF00"/>
                </a:solidFill>
              </a:rPr>
              <a:t>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6740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61803237"/>
              </p:ext>
            </p:extLst>
          </p:nvPr>
        </p:nvGraphicFramePr>
        <p:xfrm>
          <a:off x="1524000" y="228600"/>
          <a:ext cx="9144000" cy="76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80005" y="1905000"/>
            <a:ext cx="9631990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100" dirty="0"/>
          </a:p>
          <a:p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r>
              <a:rPr lang="ru-RU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Какви цели </a:t>
            </a:r>
            <a:r>
              <a:rPr lang="bg-BG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планирате </a:t>
            </a:r>
            <a:r>
              <a:rPr lang="ru-RU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 постигнете по време на мандата си като президент на клуба</a:t>
            </a:r>
          </a:p>
          <a:p>
            <a:endParaRPr lang="ru-RU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r>
              <a:rPr lang="ru-RU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Очаквани</a:t>
            </a:r>
            <a:r>
              <a:rPr lang="ru-RU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предизвикателства</a:t>
            </a:r>
            <a:endParaRPr lang="en-US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 descr="A logo of a company&#10;&#10;Description automatically generated">
            <a:extLst>
              <a:ext uri="{FF2B5EF4-FFF2-40B4-BE49-F238E27FC236}">
                <a16:creationId xmlns:a16="http://schemas.microsoft.com/office/drawing/2014/main" id="{5D8C49E7-FED4-FB29-0F90-79FA6C0DD1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3779" y="0"/>
            <a:ext cx="1219200" cy="12145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10673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570312" y="476332"/>
            <a:ext cx="323968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4">
              <a:spcBef>
                <a:spcPts val="100"/>
              </a:spcBef>
            </a:pPr>
            <a:r>
              <a:rPr lang="bg-BG" sz="4000" b="1" spc="-15" dirty="0"/>
              <a:t>Секретар</a:t>
            </a:r>
            <a:endParaRPr sz="4000" b="1" dirty="0"/>
          </a:p>
        </p:txBody>
      </p:sp>
      <p:sp>
        <p:nvSpPr>
          <p:cNvPr id="5" name="object 5"/>
          <p:cNvSpPr/>
          <p:nvPr/>
        </p:nvSpPr>
        <p:spPr>
          <a:xfrm>
            <a:off x="10728959" y="118873"/>
            <a:ext cx="1463040" cy="14782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782301" y="121921"/>
            <a:ext cx="1409700" cy="13761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434F1E-CFCE-3EB1-F693-5A5ECC7455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750" t="37778" r="38125" b="37778"/>
          <a:stretch/>
        </p:blipFill>
        <p:spPr>
          <a:xfrm>
            <a:off x="494113" y="2895600"/>
            <a:ext cx="3392087" cy="20169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37FDFD-DC53-5083-AD08-C83BEA58E827}"/>
              </a:ext>
            </a:extLst>
          </p:cNvPr>
          <p:cNvSpPr txBox="1"/>
          <p:nvPr/>
        </p:nvSpPr>
        <p:spPr>
          <a:xfrm>
            <a:off x="4038600" y="476332"/>
            <a:ext cx="71628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 ръководството на президента и на борда на директорите. Той е връзката между клуба, дистрикта и </a:t>
            </a:r>
            <a:r>
              <a:rPr lang="en-US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Lions International</a:t>
            </a:r>
            <a:r>
              <a:rPr lang="bg-BG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както и:</a:t>
            </a:r>
          </a:p>
          <a:p>
            <a:endParaRPr lang="en-US" sz="20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Съхранява и поддържа общата документация</a:t>
            </a:r>
            <a:r>
              <a:rPr lang="ru-RU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клуба, включително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протоколи от срещите </a:t>
            </a:r>
            <a:r>
              <a:rPr lang="ru-RU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клуба и борда; присъствие; назначения в комисии; избори; информация за контакт с членовете.</a:t>
            </a:r>
          </a:p>
          <a:p>
            <a:pPr marL="342900" indent="-342900">
              <a:buAutoNum type="arabicPeriod"/>
            </a:pPr>
            <a:endParaRPr lang="en-US" sz="20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Въвежда и актуализира данни за членовете</a:t>
            </a:r>
            <a:r>
              <a:rPr lang="ru-RU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отчети за дейността и други отчети, определени от асоциацията</a:t>
            </a:r>
            <a:r>
              <a:rPr lang="en-US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(</a:t>
            </a:r>
            <a:r>
              <a:rPr lang="bg-BG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Lion Portal</a:t>
            </a:r>
            <a:r>
              <a:rPr lang="en-US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представя отчети при поискване на кабинета на дистрикта.</a:t>
            </a:r>
          </a:p>
          <a:p>
            <a:pPr marL="342900" indent="-342900">
              <a:buAutoNum type="arabicPeriod"/>
            </a:pPr>
            <a:endParaRPr lang="en-US" sz="20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Участва като активен член на консултативния комитет на дистрикт гуверньора на зоната, в която се намира клубът.</a:t>
            </a:r>
          </a:p>
          <a:p>
            <a:pPr marL="342900" indent="-342900">
              <a:buAutoNum type="arabicPeriod"/>
            </a:pPr>
            <a:endParaRPr lang="en-US" sz="20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Предава</a:t>
            </a:r>
            <a:r>
              <a:rPr lang="ru-RU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своевременно общата документация на клуба на приемника в края на мандата си.</a:t>
            </a:r>
            <a:endParaRPr lang="bg-BG" sz="20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917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600" y="356549"/>
            <a:ext cx="33528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bg-BG" sz="4000" b="1" spc="-15" dirty="0">
                <a:solidFill>
                  <a:srgbClr val="FFC000"/>
                </a:solidFill>
                <a:latin typeface="Calibri Light"/>
                <a:cs typeface="Calibri Light"/>
              </a:rPr>
              <a:t>Ковчежник</a:t>
            </a:r>
            <a:endParaRPr sz="4000" b="1" dirty="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480547" y="170691"/>
            <a:ext cx="1565148" cy="15300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33888" y="173739"/>
            <a:ext cx="1463040" cy="1427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78547B-47C8-A998-EDBB-D9A20D7C3871}"/>
              </a:ext>
            </a:extLst>
          </p:cNvPr>
          <p:cNvSpPr txBox="1"/>
          <p:nvPr/>
        </p:nvSpPr>
        <p:spPr>
          <a:xfrm>
            <a:off x="3747351" y="558736"/>
            <a:ext cx="8298343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Води финансовата документация и управлява финансовите операции на клуба, включително фактурирането и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плащането на членски внос</a:t>
            </a:r>
            <a:r>
              <a:rPr lang="ru-RU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регистрирането и обработката на постъпленията и плащанията. </a:t>
            </a:r>
          </a:p>
          <a:p>
            <a:endParaRPr lang="ru-RU" sz="20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Изплаща задълженията</a:t>
            </a:r>
            <a:r>
              <a:rPr lang="ru-RU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клуба, разрешени от лидерите на клуба, вкл. ч</a:t>
            </a:r>
            <a:r>
              <a:rPr lang="bg-BG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ленски внос към </a:t>
            </a:r>
            <a:r>
              <a:rPr lang="en-US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Lions International</a:t>
            </a:r>
            <a:r>
              <a:rPr lang="bg-BG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Регион/</a:t>
            </a:r>
            <a:r>
              <a:rPr lang="bg-BG" sz="20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Дистрикт</a:t>
            </a:r>
            <a:r>
              <a:rPr lang="bg-BG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ru-RU" sz="20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Оформя и изпраща, в сътрудничество със секретаря, 3- или 6-месечни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отчети на всеки член за дължим/платен членски внос </a:t>
            </a:r>
            <a:r>
              <a:rPr lang="ru-RU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напомня за коректно издължаване на вноските.</a:t>
            </a:r>
          </a:p>
          <a:p>
            <a:pPr marL="342900" indent="-342900">
              <a:buAutoNum type="arabicPeriod"/>
            </a:pPr>
            <a:endParaRPr lang="ru-RU" sz="20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Поддържа обща документация </a:t>
            </a:r>
            <a:r>
              <a:rPr lang="ru-RU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постъпленията и плащанията на клуба. Финансова отчетност по местното законодателство.</a:t>
            </a:r>
          </a:p>
          <a:p>
            <a:pPr marL="342900" indent="-342900">
              <a:buAutoNum type="arabicPeriod"/>
            </a:pPr>
            <a:endParaRPr lang="ru-RU" sz="20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Подготвя и представя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финансови отчети </a:t>
            </a:r>
            <a:r>
              <a:rPr lang="ru-RU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лидерите на клуба.</a:t>
            </a:r>
          </a:p>
          <a:p>
            <a:pPr marL="342900" indent="-342900">
              <a:buAutoNum type="arabicPeriod"/>
            </a:pPr>
            <a:endParaRPr lang="ru-RU" sz="20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Предава</a:t>
            </a:r>
            <a:r>
              <a:rPr lang="ru-RU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своевременно, в края на мандата, финансовите сметки, средствата и документацията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приемника си</a:t>
            </a:r>
            <a:r>
              <a:rPr lang="ru-RU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bg-BG" sz="20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813680-9E94-1E2C-DF3E-E3B84A153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914447"/>
            <a:ext cx="2623023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207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401236"/>
            <a:ext cx="32766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4000" b="1" spc="-40" dirty="0">
                <a:solidFill>
                  <a:srgbClr val="FFC000"/>
                </a:solidFill>
                <a:latin typeface="Calibri Light"/>
                <a:cs typeface="Calibri Light"/>
              </a:rPr>
              <a:t>О</a:t>
            </a:r>
            <a:r>
              <a:rPr kumimoji="0" lang="bg-BG" sz="4000" b="1" i="0" u="none" strike="noStrike" kern="1200" cap="none" spc="-4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тговорник за Членството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Calibri Ligh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96600" y="196599"/>
            <a:ext cx="1135378" cy="10161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43400" y="535390"/>
            <a:ext cx="7467600" cy="6235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1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bg-BG" sz="2000" b="0" i="0" u="none" strike="noStrike" kern="1200" cap="none" spc="-1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Заедно с </a:t>
            </a:r>
            <a:r>
              <a:rPr kumimoji="0" lang="bg-BG" sz="2000" b="0" i="0" u="none" strike="noStrike" kern="1200" cap="none" spc="-11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Дистрикт</a:t>
            </a:r>
            <a:r>
              <a:rPr kumimoji="0" lang="bg-BG" sz="2000" b="0" i="0" u="none" strike="noStrike" kern="1200" cap="none" spc="-1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Координатора по Членство </a:t>
            </a:r>
            <a:r>
              <a:rPr kumimoji="0" lang="en-US" sz="2000" b="0" i="0" u="none" strike="noStrike" kern="1200" cap="none" spc="-1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(GMT)</a:t>
            </a:r>
            <a:r>
              <a:rPr kumimoji="0" lang="bg-BG" sz="2000" b="0" i="0" u="none" strike="noStrike" kern="1200" cap="none" spc="-1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лидерите от Кабинета подготвят план за изпълнение на заложените за годината </a:t>
            </a:r>
            <a:r>
              <a:rPr kumimoji="0" lang="bg-BG" sz="2000" b="0" i="0" u="none" strike="noStrike" kern="1200" cap="none" spc="-1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цели за ръст на членовете в клуба </a:t>
            </a:r>
            <a:r>
              <a:rPr kumimoji="0" lang="bg-BG" sz="2000" b="0" i="0" u="none" strike="noStrike" kern="1200" cap="none" spc="-1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се грижи всички в клуба да са </a:t>
            </a:r>
            <a:r>
              <a:rPr kumimoji="0" lang="bg-BG" sz="2000" b="0" i="0" u="none" strike="noStrike" kern="1200" cap="none" spc="-1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ангажирани и удовлетворени.</a:t>
            </a:r>
            <a:endParaRPr kumimoji="0" lang="en-US" sz="2000" b="0" i="0" u="none" strike="noStrike" kern="1200" cap="none" spc="-11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>
                <a:solidFill>
                  <a:srgbClr val="FFC000"/>
                </a:solidFill>
              </a:u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000" b="0" i="0" u="none" strike="noStrike" kern="1200" cap="none" spc="-11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>
                <a:solidFill>
                  <a:srgbClr val="FFC000"/>
                </a:solidFill>
              </a:u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0" i="0" u="none" strike="noStrike" kern="1200" cap="none" spc="-1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bg-BG" sz="2000" b="0" i="0" u="none" strike="noStrike" kern="1200" cap="none" spc="-1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Познава различните видове членство, свързаните с тях </a:t>
            </a:r>
            <a:r>
              <a:rPr kumimoji="0" lang="bg-BG" sz="2000" b="0" i="0" u="none" strike="noStrike" kern="1200" cap="none" spc="-1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програми за стимули</a:t>
            </a:r>
            <a:r>
              <a:rPr kumimoji="0" lang="bg-BG" sz="2000" b="0" i="0" u="none" strike="noStrike" kern="1200" cap="none" spc="-1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насочва новите членове</a:t>
            </a:r>
            <a:r>
              <a:rPr kumimoji="0" lang="en-US" sz="2000" b="0" i="0" u="none" strike="noStrike" kern="1200" cap="none" spc="-1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bg-BG" sz="2000" b="0" i="0" u="none" strike="noStrike" kern="1200" cap="none" spc="-1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Бивши Лео над 18 – Лео-Лайънс</a:t>
            </a:r>
            <a:endParaRPr kumimoji="0" lang="en-US" sz="2000" b="0" i="0" u="none" strike="noStrike" kern="1200" cap="none" spc="-11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>
                <a:solidFill>
                  <a:srgbClr val="FFC000"/>
                </a:solidFill>
              </a:u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000" b="0" i="0" u="none" strike="noStrike" kern="1200" cap="none" spc="-11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>
                <a:solidFill>
                  <a:srgbClr val="FFC000"/>
                </a:solidFill>
              </a:u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bg-BG" sz="2000" b="0" i="0" u="none" strike="noStrike" kern="1200" cap="none" spc="-1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Грижи се новите членове да получат информация и </a:t>
            </a:r>
            <a:r>
              <a:rPr kumimoji="0" lang="bg-BG" sz="2000" b="0" i="0" u="none" strike="noStrike" kern="1200" cap="none" spc="-1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ориентация и възможност да участват в дейностите на клуба.</a:t>
            </a:r>
            <a:endParaRPr kumimoji="0" lang="en-US" sz="2000" b="0" i="0" u="none" strike="noStrike" kern="1200" cap="none" spc="-11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>
                <a:solidFill>
                  <a:srgbClr val="FFC000"/>
                </a:solidFill>
              </a:u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000" b="0" i="0" u="none" strike="noStrike" kern="1200" cap="none" spc="-11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>
                <a:solidFill>
                  <a:srgbClr val="FFC000"/>
                </a:solidFill>
              </a:u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bg-BG" sz="2000" b="0" i="0" u="none" strike="noStrike" kern="1200" cap="none" spc="-1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Участва в срещи на Дистрикт екипа за Членство</a:t>
            </a:r>
            <a:r>
              <a:rPr kumimoji="0" lang="en-US" sz="2000" b="0" i="0" u="none" strike="noStrike" kern="1200" cap="none" spc="-1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000" b="0" i="0" u="none" strike="noStrike" kern="1200" cap="none" spc="-11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>
                <a:solidFill>
                  <a:srgbClr val="FFC000"/>
                </a:solidFill>
              </a:u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bg-BG" sz="2000" b="0" i="0" u="none" strike="noStrike" kern="1200" cap="none" spc="-1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Представлява клуба в </a:t>
            </a:r>
            <a:r>
              <a:rPr kumimoji="0" lang="bg-BG" sz="2000" b="0" i="0" u="none" strike="noStrike" kern="1200" cap="none" spc="-1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приемането </a:t>
            </a:r>
            <a:r>
              <a:rPr kumimoji="0" lang="bg-BG" sz="2000" b="0" i="0" u="none" strike="noStrike" kern="1200" cap="none" spc="-1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всички желаещи да служат и помагат в благотворителните дейности на клуба. </a:t>
            </a:r>
            <a:endParaRPr kumimoji="0" lang="en-US" sz="2000" b="0" i="0" u="none" strike="noStrike" kern="1200" cap="none" spc="-11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>
                <a:solidFill>
                  <a:srgbClr val="FFC000"/>
                </a:solidFill>
              </a:u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-1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Calibri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61683F-41F7-B18B-C15E-381BCBF2B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56" y="4267200"/>
            <a:ext cx="3405487" cy="1828800"/>
          </a:xfrm>
          <a:prstGeom prst="rect">
            <a:avLst/>
          </a:prstGeom>
        </p:spPr>
      </p:pic>
      <p:pic>
        <p:nvPicPr>
          <p:cNvPr id="4" name="Picture 3" descr="A logo of a company&#10;&#10;Description automatically generated">
            <a:extLst>
              <a:ext uri="{FF2B5EF4-FFF2-40B4-BE49-F238E27FC236}">
                <a16:creationId xmlns:a16="http://schemas.microsoft.com/office/drawing/2014/main" id="{DF833C6B-796B-3478-CCD6-11C1D1456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2438400"/>
            <a:ext cx="1219200" cy="121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685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401236"/>
            <a:ext cx="44958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bg-BG" sz="3600" spc="-40" dirty="0">
                <a:solidFill>
                  <a:srgbClr val="FFC000"/>
                </a:solidFill>
                <a:latin typeface="Calibri Light"/>
                <a:cs typeface="Calibri Light"/>
              </a:rPr>
              <a:t>Отговорник за дейностите</a:t>
            </a:r>
            <a:endParaRPr sz="3600" dirty="0">
              <a:latin typeface="Calibri Light"/>
              <a:cs typeface="Calibri Ligh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600943" y="196599"/>
            <a:ext cx="1565148" cy="15300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54283" y="199645"/>
            <a:ext cx="1463040" cy="14279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logo of a company&#10;&#10;Description automatically generated">
            <a:extLst>
              <a:ext uri="{FF2B5EF4-FFF2-40B4-BE49-F238E27FC236}">
                <a16:creationId xmlns:a16="http://schemas.microsoft.com/office/drawing/2014/main" id="{9FEAD135-430B-6F19-CC44-20B9C4D4F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528" y="1501035"/>
            <a:ext cx="1219200" cy="12145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13C8AA-154B-CF13-6BBD-0819192E88C8}"/>
              </a:ext>
            </a:extLst>
          </p:cNvPr>
          <p:cNvSpPr txBox="1"/>
          <p:nvPr/>
        </p:nvSpPr>
        <p:spPr>
          <a:xfrm>
            <a:off x="3663368" y="1295400"/>
            <a:ext cx="8077200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Въвежда информация за дейностите в</a:t>
            </a:r>
            <a:r>
              <a:rPr lang="en-US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Lion Portal </a:t>
            </a:r>
            <a:endParaRPr lang="bg-BG" sz="24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Ангажира </a:t>
            </a:r>
            <a:r>
              <a:rPr lang="en-US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 </a:t>
            </a:r>
            <a:r>
              <a:rPr lang="bg-BG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младежите от общността в клубните дейности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Работи с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 </a:t>
            </a:r>
            <a:r>
              <a:rPr lang="bg-BG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екипа за определяне на </a:t>
            </a:r>
            <a:r>
              <a:rPr lang="bg-BG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 за дейности </a:t>
            </a:r>
            <a:r>
              <a:rPr lang="bg-BG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синхронизиране с целите за членство и развитие на лидерството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Насърчава</a:t>
            </a:r>
            <a:r>
              <a:rPr lang="bg-BG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участието на всички членове в проектите за дейности.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Годишен календар на дейностите.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Запознат/а е с </a:t>
            </a:r>
            <a:r>
              <a:rPr lang="bg-BG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ресурсите</a:t>
            </a:r>
            <a:r>
              <a:rPr lang="bg-BG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Lions International </a:t>
            </a:r>
            <a:r>
              <a:rPr lang="bg-BG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оценка нуждите на общността, най-добри практики и възможности за финансиране на дейности чрез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LCIF. </a:t>
            </a:r>
          </a:p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79F7FA-42FC-B1DB-5A09-3A59EE659A0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482" t="17778" r="23333" b="12222"/>
          <a:stretch/>
        </p:blipFill>
        <p:spPr>
          <a:xfrm>
            <a:off x="464457" y="2810741"/>
            <a:ext cx="2583543" cy="359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3222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401236"/>
            <a:ext cx="44958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bg-BG" sz="4000" b="1" spc="-40" dirty="0">
                <a:solidFill>
                  <a:srgbClr val="FFC000"/>
                </a:solidFill>
                <a:latin typeface="Calibri Light"/>
                <a:cs typeface="Calibri Light"/>
              </a:rPr>
              <a:t>Отговорник по Маркетинг и Комуникации</a:t>
            </a:r>
            <a:endParaRPr sz="4000" b="1" dirty="0">
              <a:latin typeface="Calibri Light"/>
              <a:cs typeface="Calibri Ligh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600943" y="196599"/>
            <a:ext cx="1565148" cy="15300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54283" y="199645"/>
            <a:ext cx="1463040" cy="14279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91069" y="652485"/>
            <a:ext cx="7543800" cy="61837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endParaRPr lang="ru-RU" spc="-11" dirty="0">
              <a:solidFill>
                <a:srgbClr val="FFC000"/>
              </a:solidFill>
              <a:uFill>
                <a:solidFill>
                  <a:srgbClr val="FFC00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spcBef>
                <a:spcPts val="100"/>
              </a:spcBef>
              <a:buAutoNum type="arabicPeriod"/>
            </a:pPr>
            <a:r>
              <a:rPr lang="ru-RU" sz="2400" spc="-11" dirty="0">
                <a:solidFill>
                  <a:schemeClr val="bg1"/>
                </a:solidFill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Социални медии</a:t>
            </a:r>
            <a:r>
              <a:rPr lang="ru-RU" sz="2400" spc="-11" dirty="0">
                <a:solidFill>
                  <a:srgbClr val="FFC000"/>
                </a:solidFill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: Използвайте платформите, за да се ангажирате с общността и да популяризирате всички важни клубни събития и дейности. </a:t>
            </a:r>
          </a:p>
          <a:p>
            <a:pPr marL="355600" indent="-342900">
              <a:spcBef>
                <a:spcPts val="100"/>
              </a:spcBef>
              <a:buAutoNum type="arabicPeriod"/>
            </a:pPr>
            <a:endParaRPr lang="ru-RU" sz="2400" spc="-11" dirty="0">
              <a:solidFill>
                <a:srgbClr val="FFC000"/>
              </a:solidFill>
              <a:uFill>
                <a:solidFill>
                  <a:srgbClr val="FFC00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spcBef>
                <a:spcPts val="100"/>
              </a:spcBef>
              <a:buAutoNum type="arabicPeriod"/>
            </a:pPr>
            <a:r>
              <a:rPr lang="ru-RU" sz="2400" spc="-11" dirty="0">
                <a:solidFill>
                  <a:schemeClr val="bg1"/>
                </a:solidFill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Връзки с обществеността</a:t>
            </a:r>
            <a:r>
              <a:rPr lang="ru-RU" sz="2400" spc="-11" dirty="0">
                <a:solidFill>
                  <a:srgbClr val="FFC000"/>
                </a:solidFill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:  Обърнете се към местните медии, официални лица и бизнеса, за да покажете колко жизненоважен е вашият клуб за общността и че си струва да се присъединяват към вас.</a:t>
            </a:r>
          </a:p>
          <a:p>
            <a:pPr marL="355600" indent="-342900">
              <a:spcBef>
                <a:spcPts val="100"/>
              </a:spcBef>
              <a:buAutoNum type="arabicPeriod"/>
            </a:pPr>
            <a:endParaRPr lang="ru-RU" sz="2400" spc="-11" dirty="0">
              <a:solidFill>
                <a:srgbClr val="FFC000"/>
              </a:solidFill>
              <a:uFill>
                <a:solidFill>
                  <a:srgbClr val="FFC00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spcBef>
                <a:spcPts val="100"/>
              </a:spcBef>
              <a:buAutoNum type="arabicPeriod"/>
            </a:pPr>
            <a:r>
              <a:rPr lang="ru-RU" sz="2400" spc="-11" dirty="0">
                <a:solidFill>
                  <a:schemeClr val="bg1"/>
                </a:solidFill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Сътрудничество</a:t>
            </a:r>
            <a:r>
              <a:rPr lang="ru-RU" sz="2400" spc="-11" dirty="0">
                <a:solidFill>
                  <a:srgbClr val="FFC000"/>
                </a:solidFill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: Работете с ключови членове на клуба, като например отговорниците за членство и за дейности, за да помогнете за популяризирането на проекти, събития и истории за успех</a:t>
            </a:r>
            <a:r>
              <a:rPr lang="ru-RU" sz="2000" spc="-11" dirty="0">
                <a:solidFill>
                  <a:srgbClr val="FFC000"/>
                </a:solidFill>
                <a:uFill>
                  <a:solidFill>
                    <a:srgbClr val="FFC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bg-BG" sz="2000" spc="-11" dirty="0">
              <a:solidFill>
                <a:srgbClr val="FFC000"/>
              </a:solidFill>
              <a:uFill>
                <a:solidFill>
                  <a:srgbClr val="FFC00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100"/>
              </a:spcBef>
            </a:pPr>
            <a:endParaRPr dirty="0">
              <a:latin typeface="Calibri Light"/>
              <a:cs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F713F9-D95A-9F2A-B1B6-10807751DE4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375" t="52222" r="46250" b="8889"/>
          <a:stretch/>
        </p:blipFill>
        <p:spPr>
          <a:xfrm>
            <a:off x="634124" y="3276600"/>
            <a:ext cx="2584174" cy="2971800"/>
          </a:xfrm>
          <a:prstGeom prst="rect">
            <a:avLst/>
          </a:prstGeom>
        </p:spPr>
      </p:pic>
      <p:pic>
        <p:nvPicPr>
          <p:cNvPr id="3" name="Picture 2" descr="A logo of a company&#10;&#10;Description automatically generated">
            <a:extLst>
              <a:ext uri="{FF2B5EF4-FFF2-40B4-BE49-F238E27FC236}">
                <a16:creationId xmlns:a16="http://schemas.microsoft.com/office/drawing/2014/main" id="{F437C3FB-0608-2515-CFEC-1DAF0824E3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9011" y="2279112"/>
            <a:ext cx="914400" cy="91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8495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36545376"/>
              </p:ext>
            </p:extLst>
          </p:nvPr>
        </p:nvGraphicFramePr>
        <p:xfrm>
          <a:off x="381000" y="498764"/>
          <a:ext cx="4829712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1000" y="2057400"/>
            <a:ext cx="4572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Помага и насочва настоящия президент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Менторска роля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Може да заема позиция клубен отговорник за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LCIF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E6017F-940F-FCF4-9F00-BCAB63609318}"/>
              </a:ext>
            </a:extLst>
          </p:cNvPr>
          <p:cNvSpPr txBox="1"/>
          <p:nvPr/>
        </p:nvSpPr>
        <p:spPr>
          <a:xfrm>
            <a:off x="5210712" y="1752600"/>
            <a:ext cx="660885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bg-BG" sz="2800" dirty="0">
                <a:solidFill>
                  <a:prstClr val="white"/>
                </a:solidFill>
                <a:latin typeface="Calibri"/>
              </a:rPr>
              <a:t>В </a:t>
            </a:r>
            <a:r>
              <a:rPr lang="en-US" sz="2800" dirty="0">
                <a:solidFill>
                  <a:prstClr val="white"/>
                </a:solidFill>
                <a:latin typeface="Calibri"/>
              </a:rPr>
              <a:t>GAT </a:t>
            </a:r>
            <a:r>
              <a:rPr lang="bg-BG" sz="2800" dirty="0">
                <a:solidFill>
                  <a:prstClr val="white"/>
                </a:solidFill>
                <a:latin typeface="Calibri"/>
              </a:rPr>
              <a:t>екипа има ролята на Координатор за развитие на Лидерството </a:t>
            </a:r>
            <a:r>
              <a:rPr lang="en-US" sz="2800" dirty="0">
                <a:solidFill>
                  <a:prstClr val="white"/>
                </a:solidFill>
                <a:latin typeface="Calibri"/>
              </a:rPr>
              <a:t>(GLT)</a:t>
            </a:r>
            <a:r>
              <a:rPr lang="bg-BG" sz="2800" dirty="0">
                <a:solidFill>
                  <a:prstClr val="white"/>
                </a:solidFill>
                <a:latin typeface="Calibri"/>
              </a:rPr>
              <a:t>. Насърчава бъдещи лидери сред членовете на клуба</a:t>
            </a:r>
            <a:endParaRPr lang="en-US" sz="2800" dirty="0">
              <a:solidFill>
                <a:prstClr val="white"/>
              </a:solidFill>
              <a:latin typeface="Calibri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Замества президента</a:t>
            </a:r>
            <a:r>
              <a:rPr lang="bg-BG" sz="2800" dirty="0">
                <a:solidFill>
                  <a:prstClr val="white"/>
                </a:solidFill>
                <a:latin typeface="Calibri"/>
              </a:rPr>
              <a:t>, когато не може да изпълнява функциите си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Наблюдава работата на клубните коми</a:t>
            </a:r>
            <a:r>
              <a:rPr lang="bg-BG" sz="2800" dirty="0">
                <a:solidFill>
                  <a:prstClr val="white"/>
                </a:solidFill>
                <a:latin typeface="Calibri"/>
              </a:rPr>
              <a:t>сии, ако има такива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Готви се да бъде начело на клуба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Групиране 4"/>
          <p:cNvGrpSpPr/>
          <p:nvPr/>
        </p:nvGrpSpPr>
        <p:grpSpPr>
          <a:xfrm>
            <a:off x="6100281" y="709781"/>
            <a:ext cx="4829712" cy="797165"/>
            <a:chOff x="0" y="181560"/>
            <a:chExt cx="4829712" cy="797165"/>
          </a:xfrm>
        </p:grpSpPr>
        <p:sp>
          <p:nvSpPr>
            <p:cNvPr id="6" name="Закръглен правоъгълник 5"/>
            <p:cNvSpPr/>
            <p:nvPr/>
          </p:nvSpPr>
          <p:spPr>
            <a:xfrm>
              <a:off x="0" y="181560"/>
              <a:ext cx="4829712" cy="797165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sp>
        <p:sp>
          <p:nvSpPr>
            <p:cNvPr id="7" name="Закръглен правоъгълник 4"/>
            <p:cNvSpPr txBox="1"/>
            <p:nvPr/>
          </p:nvSpPr>
          <p:spPr>
            <a:xfrm>
              <a:off x="38914" y="220474"/>
              <a:ext cx="4751884" cy="7193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3200" b="1" kern="1200" dirty="0" err="1"/>
                <a:t>Вице</a:t>
              </a:r>
              <a:r>
                <a:rPr lang="bg-BG" sz="3200" b="1" dirty="0"/>
                <a:t>-президент</a:t>
              </a:r>
              <a:endParaRPr lang="en-US" sz="3200" b="1" kern="1200" dirty="0"/>
            </a:p>
          </p:txBody>
        </p:sp>
      </p:grpSp>
      <p:pic>
        <p:nvPicPr>
          <p:cNvPr id="8" name="Picture 7" descr="A logo of a company&#10;&#10;Description automatically generated">
            <a:extLst>
              <a:ext uri="{FF2B5EF4-FFF2-40B4-BE49-F238E27FC236}">
                <a16:creationId xmlns:a16="http://schemas.microsoft.com/office/drawing/2014/main" id="{0467AAEF-E760-9E4B-73A0-64B36FDE67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600" y="5591748"/>
            <a:ext cx="1219200" cy="12145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0610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685801" y="347218"/>
            <a:ext cx="10241866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4">
              <a:spcBef>
                <a:spcPts val="100"/>
              </a:spcBef>
            </a:pPr>
            <a:r>
              <a:rPr lang="bg-BG" b="1" spc="-15" dirty="0"/>
              <a:t>Полезни ресурси за клубни </a:t>
            </a:r>
            <a:r>
              <a:rPr lang="en-US" b="1" spc="-15" dirty="0"/>
              <a:t>Lions </a:t>
            </a:r>
            <a:r>
              <a:rPr lang="bg-BG" b="1" spc="-15" dirty="0"/>
              <a:t>и </a:t>
            </a:r>
            <a:r>
              <a:rPr lang="en-US" b="1" spc="-15" dirty="0"/>
              <a:t>Leo-Lions </a:t>
            </a:r>
            <a:r>
              <a:rPr lang="bg-BG" b="1" spc="-15" dirty="0"/>
              <a:t>лидери</a:t>
            </a:r>
            <a:endParaRPr b="1" dirty="0"/>
          </a:p>
        </p:txBody>
      </p:sp>
      <p:sp>
        <p:nvSpPr>
          <p:cNvPr id="5" name="object 5"/>
          <p:cNvSpPr/>
          <p:nvPr/>
        </p:nvSpPr>
        <p:spPr>
          <a:xfrm>
            <a:off x="10728959" y="118873"/>
            <a:ext cx="1463040" cy="14782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782301" y="121921"/>
            <a:ext cx="1409700" cy="13761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6CDE72-86BB-36B4-C2FB-76C37A4125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125" t="33715" r="38073" b="18889"/>
          <a:stretch/>
        </p:blipFill>
        <p:spPr>
          <a:xfrm>
            <a:off x="355833" y="1375983"/>
            <a:ext cx="4590650" cy="25078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ECB2A40-B558-7C22-3B8C-E899C92161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8200" y="1859265"/>
            <a:ext cx="3048000" cy="304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33295D-D18F-D99F-04EE-DFED5403BB5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46" t="17840" r="64709" b="8788"/>
          <a:stretch/>
        </p:blipFill>
        <p:spPr>
          <a:xfrm>
            <a:off x="355833" y="3920081"/>
            <a:ext cx="2372591" cy="224167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DFCAFB6-F737-16AD-226E-B574D348DB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089" t="41996" r="14278" b="18889"/>
          <a:stretch/>
        </p:blipFill>
        <p:spPr>
          <a:xfrm>
            <a:off x="4946483" y="1731842"/>
            <a:ext cx="2417716" cy="2159508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7"/>
          <a:srcRect l="23334" t="26296" r="23333" b="41111"/>
          <a:stretch/>
        </p:blipFill>
        <p:spPr>
          <a:xfrm>
            <a:off x="2849308" y="4247209"/>
            <a:ext cx="5257800" cy="180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408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1617198" y="6432297"/>
            <a:ext cx="9588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09600" y="197943"/>
            <a:ext cx="10363199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bg-BG" sz="32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Предстоящо</a:t>
            </a:r>
            <a:r>
              <a:rPr lang="en-US" sz="32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sz="3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283518-3EAA-4A20-7514-66B4E7A5605F}"/>
              </a:ext>
            </a:extLst>
          </p:cNvPr>
          <p:cNvSpPr txBox="1"/>
          <p:nvPr/>
        </p:nvSpPr>
        <p:spPr>
          <a:xfrm>
            <a:off x="2438400" y="1351364"/>
            <a:ext cx="32391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https://www.lionsclubs.org/en/resources-for-members/lions-events-calendar</a:t>
            </a:r>
            <a:endParaRPr lang="bg-BG" dirty="0">
              <a:solidFill>
                <a:srgbClr val="FFC000"/>
              </a:solidFill>
            </a:endParaRPr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6AAF68A1-6715-B3D3-0E2D-A8870FA97C06}"/>
              </a:ext>
            </a:extLst>
          </p:cNvPr>
          <p:cNvSpPr/>
          <p:nvPr/>
        </p:nvSpPr>
        <p:spPr>
          <a:xfrm>
            <a:off x="609601" y="755091"/>
            <a:ext cx="2133600" cy="45719"/>
          </a:xfrm>
          <a:custGeom>
            <a:avLst/>
            <a:gdLst/>
            <a:ahLst/>
            <a:cxnLst/>
            <a:rect l="l" t="t" r="r" b="b"/>
            <a:pathLst>
              <a:path w="9136380" h="97790">
                <a:moveTo>
                  <a:pt x="0" y="97536"/>
                </a:moveTo>
                <a:lnTo>
                  <a:pt x="9136379" y="97536"/>
                </a:lnTo>
                <a:lnTo>
                  <a:pt x="9136379" y="0"/>
                </a:lnTo>
                <a:lnTo>
                  <a:pt x="0" y="0"/>
                </a:lnTo>
                <a:lnTo>
                  <a:pt x="0" y="97536"/>
                </a:lnTo>
                <a:close/>
              </a:path>
            </a:pathLst>
          </a:custGeom>
          <a:solidFill>
            <a:srgbClr val="EBB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63" y="1002316"/>
            <a:ext cx="1525123" cy="1525123"/>
          </a:xfrm>
          <a:prstGeom prst="rect">
            <a:avLst/>
          </a:prstGeom>
        </p:spPr>
      </p:pic>
      <p:sp>
        <p:nvSpPr>
          <p:cNvPr id="17" name="Правоъгълник 16"/>
          <p:cNvSpPr/>
          <p:nvPr/>
        </p:nvSpPr>
        <p:spPr>
          <a:xfrm>
            <a:off x="4057974" y="3016458"/>
            <a:ext cx="3352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>
                <a:solidFill>
                  <a:schemeClr val="bg1"/>
                </a:solidFill>
              </a:rPr>
              <a:t>Тренинг Зонални/Регионални лидери и Вице ДУ</a:t>
            </a:r>
            <a:endParaRPr lang="bg-BG" dirty="0">
              <a:solidFill>
                <a:schemeClr val="bg1"/>
              </a:solidFill>
            </a:endParaRPr>
          </a:p>
          <a:p>
            <a:r>
              <a:rPr lang="bg-BG" dirty="0">
                <a:solidFill>
                  <a:srgbClr val="FFC000"/>
                </a:solidFill>
              </a:rPr>
              <a:t>Велико Търново, 3-4 октомври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194A57-F0D6-F5D3-8909-B510B8A665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0256"/>
          <a:stretch/>
        </p:blipFill>
        <p:spPr>
          <a:xfrm>
            <a:off x="7284285" y="356488"/>
            <a:ext cx="4492517" cy="259980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D5BF760-EDA3-187F-9C7F-B80B1F03C240}"/>
              </a:ext>
            </a:extLst>
          </p:cNvPr>
          <p:cNvSpPr txBox="1"/>
          <p:nvPr/>
        </p:nvSpPr>
        <p:spPr>
          <a:xfrm>
            <a:off x="9487893" y="1166698"/>
            <a:ext cx="2061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22-24 October 2026</a:t>
            </a:r>
            <a:endParaRPr lang="bg-BG" dirty="0">
              <a:solidFill>
                <a:schemeClr val="bg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0F93BD4-5E4C-7CA3-8767-71862A7BDBC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375" t="28298" r="40625" b="7922"/>
          <a:stretch/>
        </p:blipFill>
        <p:spPr>
          <a:xfrm>
            <a:off x="420146" y="2825248"/>
            <a:ext cx="3124200" cy="373613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EF4FE69-6633-B55D-A636-7E2DC60745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8240" y="4188080"/>
            <a:ext cx="3352800" cy="23134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E6860E-EF4F-E4B1-6ED6-5B7E4D000D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668" y="3101545"/>
            <a:ext cx="25717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3108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0695" y="2956638"/>
            <a:ext cx="382206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bg-BG" spc="-60" dirty="0"/>
              <a:t>ДИСКУСИЯ</a:t>
            </a:r>
            <a:endParaRPr spc="-60" dirty="0"/>
          </a:p>
        </p:txBody>
      </p:sp>
      <p:pic>
        <p:nvPicPr>
          <p:cNvPr id="3" name="Picture 7" descr="A logo of a company&#10;&#10;Description automatically generated">
            <a:extLst>
              <a:ext uri="{FF2B5EF4-FFF2-40B4-BE49-F238E27FC236}">
                <a16:creationId xmlns:a16="http://schemas.microsoft.com/office/drawing/2014/main" id="{7AA82DDF-00E3-D577-84B2-5E017DE86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029200"/>
            <a:ext cx="1489951" cy="1484219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PAUSE" val="0"/>
  <p:tag name="ARTICULATE_NAV_LEVEL" val="1"/>
  <p:tag name="ARTICULATE_PLAYLIST_ID" val="-1"/>
  <p:tag name="ARTICULATE_LOCK_SLIDE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No Page Number">
  <a:themeElements>
    <a:clrScheme name="Lions Club International">
      <a:dk1>
        <a:srgbClr val="33373B"/>
      </a:dk1>
      <a:lt1>
        <a:sysClr val="window" lastClr="FFFFFF"/>
      </a:lt1>
      <a:dk2>
        <a:srgbClr val="002F87"/>
      </a:dk2>
      <a:lt2>
        <a:srgbClr val="FFD000"/>
      </a:lt2>
      <a:accent1>
        <a:srgbClr val="FFC000"/>
      </a:accent1>
      <a:accent2>
        <a:srgbClr val="D9D9D9"/>
      </a:accent2>
      <a:accent3>
        <a:srgbClr val="00A7DC"/>
      </a:accent3>
      <a:accent4>
        <a:srgbClr val="F65126"/>
      </a:accent4>
      <a:accent5>
        <a:srgbClr val="00AF66"/>
      </a:accent5>
      <a:accent6>
        <a:srgbClr val="000000"/>
      </a:accent6>
      <a:hlink>
        <a:srgbClr val="C3C3C3"/>
      </a:hlink>
      <a:folHlink>
        <a:srgbClr val="D9D9D9"/>
      </a:folHlink>
    </a:clrScheme>
    <a:fontScheme name="Custom 1">
      <a:majorFont>
        <a:latin typeface="Segoe UI Ligh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609600" marR="0" indent="-609600" algn="ctr" defTabSz="914400" rtl="0" eaLnBrk="1" fontAlgn="base" latinLnBrk="0" hangingPunct="1">
          <a:spcAft>
            <a:spcPct val="0"/>
          </a:spcAft>
          <a:buClrTx/>
          <a:buSzTx/>
          <a:buFont typeface="Helvetica" pitchFamily="84" charset="0"/>
          <a:buNone/>
          <a:tabLst/>
          <a:defRPr kumimoji="0" sz="3000" b="0" i="0" u="none" strike="noStrike" cap="none" normalizeH="0" dirty="0" err="1" smtClean="0">
            <a:ln>
              <a:noFill/>
            </a:ln>
            <a:solidFill>
              <a:srgbClr val="404040"/>
            </a:solidFill>
            <a:effectLst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Helvetica" pitchFamily="84" charset="0"/>
          <a:buNone/>
          <a:tabLst/>
          <a:defRPr kumimoji="0" lang="en-US" sz="3200" b="0" i="0" u="none" strike="noStrike" cap="none" normalizeH="0" baseline="-25000" smtClean="0">
            <a:ln>
              <a:noFill/>
            </a:ln>
            <a:solidFill>
              <a:srgbClr val="404040"/>
            </a:solidFill>
            <a:effectLst/>
            <a:latin typeface="Helvetica" pitchFamily="84" charset="0"/>
            <a:ea typeface="ヒラギノ角ゴ Pro W3" pitchFamily="8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3000" dirty="0" err="1" smtClean="0"/>
        </a:defPPr>
      </a:lstStyle>
    </a:tx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ue Page Number">
  <a:themeElements>
    <a:clrScheme name="Lions Club International">
      <a:dk1>
        <a:srgbClr val="33373B"/>
      </a:dk1>
      <a:lt1>
        <a:sysClr val="window" lastClr="FFFFFF"/>
      </a:lt1>
      <a:dk2>
        <a:srgbClr val="002F87"/>
      </a:dk2>
      <a:lt2>
        <a:srgbClr val="FFD000"/>
      </a:lt2>
      <a:accent1>
        <a:srgbClr val="FFC000"/>
      </a:accent1>
      <a:accent2>
        <a:srgbClr val="D9D9D9"/>
      </a:accent2>
      <a:accent3>
        <a:srgbClr val="00A7DC"/>
      </a:accent3>
      <a:accent4>
        <a:srgbClr val="F65126"/>
      </a:accent4>
      <a:accent5>
        <a:srgbClr val="00AF66"/>
      </a:accent5>
      <a:accent6>
        <a:srgbClr val="000000"/>
      </a:accent6>
      <a:hlink>
        <a:srgbClr val="C3C3C3"/>
      </a:hlink>
      <a:folHlink>
        <a:srgbClr val="D9D9D9"/>
      </a:folHlink>
    </a:clrScheme>
    <a:fontScheme name="Custom 1">
      <a:majorFont>
        <a:latin typeface="Segoe UI Ligh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609600" marR="0" indent="-609600" algn="ctr" defTabSz="914400" rtl="0" eaLnBrk="1" fontAlgn="base" latinLnBrk="0" hangingPunct="1">
          <a:spcAft>
            <a:spcPct val="0"/>
          </a:spcAft>
          <a:buClrTx/>
          <a:buSzTx/>
          <a:buFont typeface="Helvetica" pitchFamily="84" charset="0"/>
          <a:buNone/>
          <a:tabLst/>
          <a:defRPr kumimoji="0" sz="3000" b="0" i="0" u="none" strike="noStrike" cap="none" normalizeH="0" dirty="0" err="1" smtClean="0">
            <a:ln>
              <a:noFill/>
            </a:ln>
            <a:solidFill>
              <a:srgbClr val="404040"/>
            </a:solidFill>
            <a:effectLst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Helvetica" pitchFamily="84" charset="0"/>
          <a:buNone/>
          <a:tabLst/>
          <a:defRPr kumimoji="0" lang="en-US" sz="3200" b="0" i="0" u="none" strike="noStrike" cap="none" normalizeH="0" baseline="-25000" smtClean="0">
            <a:ln>
              <a:noFill/>
            </a:ln>
            <a:solidFill>
              <a:srgbClr val="404040"/>
            </a:solidFill>
            <a:effectLst/>
            <a:latin typeface="Helvetica" pitchFamily="84" charset="0"/>
            <a:ea typeface="ヒラギノ角ゴ Pro W3" pitchFamily="8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3000" dirty="0" err="1" smtClean="0"/>
        </a:defPPr>
      </a:lstStyle>
    </a:tx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Blue Page Number">
  <a:themeElements>
    <a:clrScheme name="Lions Club International">
      <a:dk1>
        <a:srgbClr val="33373B"/>
      </a:dk1>
      <a:lt1>
        <a:sysClr val="window" lastClr="FFFFFF"/>
      </a:lt1>
      <a:dk2>
        <a:srgbClr val="002F87"/>
      </a:dk2>
      <a:lt2>
        <a:srgbClr val="FFD000"/>
      </a:lt2>
      <a:accent1>
        <a:srgbClr val="FFC000"/>
      </a:accent1>
      <a:accent2>
        <a:srgbClr val="D9D9D9"/>
      </a:accent2>
      <a:accent3>
        <a:srgbClr val="00A7DC"/>
      </a:accent3>
      <a:accent4>
        <a:srgbClr val="F65126"/>
      </a:accent4>
      <a:accent5>
        <a:srgbClr val="00AF66"/>
      </a:accent5>
      <a:accent6>
        <a:srgbClr val="000000"/>
      </a:accent6>
      <a:hlink>
        <a:srgbClr val="C3C3C3"/>
      </a:hlink>
      <a:folHlink>
        <a:srgbClr val="D9D9D9"/>
      </a:folHlink>
    </a:clrScheme>
    <a:fontScheme name="Custom 1">
      <a:majorFont>
        <a:latin typeface="Segoe UI Ligh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609600" marR="0" indent="-609600" algn="ctr" defTabSz="914400" rtl="0" eaLnBrk="1" fontAlgn="base" latinLnBrk="0" hangingPunct="1">
          <a:spcAft>
            <a:spcPct val="0"/>
          </a:spcAft>
          <a:buClrTx/>
          <a:buSzTx/>
          <a:buFont typeface="Helvetica" pitchFamily="84" charset="0"/>
          <a:buNone/>
          <a:tabLst/>
          <a:defRPr kumimoji="0" sz="3000" b="0" i="0" u="none" strike="noStrike" cap="none" normalizeH="0" dirty="0" err="1" smtClean="0">
            <a:ln>
              <a:noFill/>
            </a:ln>
            <a:solidFill>
              <a:srgbClr val="404040"/>
            </a:solidFill>
            <a:effectLst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Helvetica" pitchFamily="84" charset="0"/>
          <a:buNone/>
          <a:tabLst/>
          <a:defRPr kumimoji="0" lang="en-US" sz="3200" b="0" i="0" u="none" strike="noStrike" cap="none" normalizeH="0" baseline="-25000" smtClean="0">
            <a:ln>
              <a:noFill/>
            </a:ln>
            <a:solidFill>
              <a:srgbClr val="404040"/>
            </a:solidFill>
            <a:effectLst/>
            <a:latin typeface="Helvetica" pitchFamily="84" charset="0"/>
            <a:ea typeface="ヒラギノ角ゴ Pro W3" pitchFamily="8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3000" dirty="0" err="1" smtClean="0"/>
        </a:defPPr>
      </a:lstStyle>
    </a:tx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3397</TotalTime>
  <Words>2175</Words>
  <Application>Microsoft Office PowerPoint</Application>
  <PresentationFormat>Widescreen</PresentationFormat>
  <Paragraphs>299</Paragraphs>
  <Slides>30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30</vt:i4>
      </vt:variant>
    </vt:vector>
  </HeadingPairs>
  <TitlesOfParts>
    <vt:vector size="51" baseType="lpstr">
      <vt:lpstr>Arial</vt:lpstr>
      <vt:lpstr>Arial Hebrew Scholar</vt:lpstr>
      <vt:lpstr>Arial Narrow</vt:lpstr>
      <vt:lpstr>Calibri</vt:lpstr>
      <vt:lpstr>Calibri Light</vt:lpstr>
      <vt:lpstr>Helvetica</vt:lpstr>
      <vt:lpstr>Helvetica Neue</vt:lpstr>
      <vt:lpstr>Helvetica Neue Bold Condensed</vt:lpstr>
      <vt:lpstr>Segoe UI</vt:lpstr>
      <vt:lpstr>Segoe UI Semibold</vt:lpstr>
      <vt:lpstr>Venis-Bold</vt:lpstr>
      <vt:lpstr>Verdana</vt:lpstr>
      <vt:lpstr>Wingdings</vt:lpstr>
      <vt:lpstr>ヒラギノ角ゴ Pro W3</vt:lpstr>
      <vt:lpstr>Office Theme</vt:lpstr>
      <vt:lpstr>2_No Page Number</vt:lpstr>
      <vt:lpstr>Blue Page Number</vt:lpstr>
      <vt:lpstr>Kantoorthema</vt:lpstr>
      <vt:lpstr>2_Office Theme</vt:lpstr>
      <vt:lpstr>1_Blue Page Number</vt:lpstr>
      <vt:lpstr>3_Office Theme</vt:lpstr>
      <vt:lpstr>ОРИЕНТАЦИЯ за LIONS КЛУБНИ ЛИДЕРИ</vt:lpstr>
      <vt:lpstr>Приоритети и тема на Lions International 2026-2027</vt:lpstr>
      <vt:lpstr>Лидерите на Lions International 2026-2027</vt:lpstr>
      <vt:lpstr>PowerPoint Presentation</vt:lpstr>
      <vt:lpstr>PowerPoint Presentation</vt:lpstr>
      <vt:lpstr>Структура Кабинет 2026-2027 на Дистрикт 130</vt:lpstr>
      <vt:lpstr>Структура 2026-2027 на Лео Дистрикт България</vt:lpstr>
      <vt:lpstr>Структура 2026-2027 на Условен Регион България</vt:lpstr>
      <vt:lpstr>PowerPoint Presentation</vt:lpstr>
      <vt:lpstr>PowerPoint Presentation</vt:lpstr>
      <vt:lpstr>PowerPoint Presentation</vt:lpstr>
      <vt:lpstr>Модел структура на стандартен Lions клуб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Секретар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Полезни ресурси за клубни Lions и Leo-Lions лидери</vt:lpstr>
      <vt:lpstr>Предстоящо </vt:lpstr>
      <vt:lpstr>ДИСКУСИЯ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 Ibarra</dc:creator>
  <cp:lastModifiedBy>Aneliya Kaneva</cp:lastModifiedBy>
  <cp:revision>94</cp:revision>
  <cp:lastPrinted>2020-07-22T15:43:21Z</cp:lastPrinted>
  <dcterms:created xsi:type="dcterms:W3CDTF">2020-05-08T13:00:35Z</dcterms:created>
  <dcterms:modified xsi:type="dcterms:W3CDTF">2026-09-04T07:21:22Z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2020-04-29T00:00:00Z</vt:filetime>
  </property>
  <property fmtid="{D5CDD505-2E9C-101B-9397-08002B2CF9AE}" pid="3" name="Creator">
    <vt:lpwstr>Microsoft® PowerPoint® for Office 365</vt:lpwstr>
  </property>
  <property fmtid="{D5CDD505-2E9C-101B-9397-08002B2CF9AE}" pid="4" name="LastSaved">
    <vt:filetime>2020-05-08T00:00:00Z</vt:filetime>
  </property>
</Properties>
</file>