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6"/>
  </p:sldMasterIdLst>
  <p:notesMasterIdLst>
    <p:notesMasterId r:id="rId24"/>
  </p:notesMasterIdLst>
  <p:handoutMasterIdLst>
    <p:handoutMasterId r:id="rId25"/>
  </p:handoutMasterIdLst>
  <p:sldIdLst>
    <p:sldId id="1972" r:id="rId7"/>
    <p:sldId id="2004" r:id="rId8"/>
    <p:sldId id="1992" r:id="rId9"/>
    <p:sldId id="1989" r:id="rId10"/>
    <p:sldId id="1993" r:id="rId11"/>
    <p:sldId id="2005" r:id="rId12"/>
    <p:sldId id="1107" r:id="rId13"/>
    <p:sldId id="1991" r:id="rId14"/>
    <p:sldId id="1994" r:id="rId15"/>
    <p:sldId id="1995" r:id="rId16"/>
    <p:sldId id="1996" r:id="rId17"/>
    <p:sldId id="1997" r:id="rId18"/>
    <p:sldId id="1998" r:id="rId19"/>
    <p:sldId id="2001" r:id="rId20"/>
    <p:sldId id="1999" r:id="rId21"/>
    <p:sldId id="2002" r:id="rId22"/>
    <p:sldId id="1977" r:id="rId23"/>
  </p:sldIdLst>
  <p:sldSz cx="12192000" cy="6858000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5" orient="horz" pos="912" userDrawn="1">
          <p15:clr>
            <a:srgbClr val="A4A3A4"/>
          </p15:clr>
        </p15:guide>
        <p15:guide id="6" orient="horz" pos="720" userDrawn="1">
          <p15:clr>
            <a:srgbClr val="A4A3A4"/>
          </p15:clr>
        </p15:guide>
        <p15:guide id="7" orient="horz" pos="4128" userDrawn="1">
          <p15:clr>
            <a:srgbClr val="A4A3A4"/>
          </p15:clr>
        </p15:guide>
        <p15:guide id="8" pos="640" userDrawn="1">
          <p15:clr>
            <a:srgbClr val="A4A3A4"/>
          </p15:clr>
        </p15:guide>
        <p15:guide id="9" pos="7040" userDrawn="1">
          <p15:clr>
            <a:srgbClr val="A4A3A4"/>
          </p15:clr>
        </p15:guide>
        <p15:guide id="10" orient="horz" pos="4032" userDrawn="1">
          <p15:clr>
            <a:srgbClr val="A4A3A4"/>
          </p15:clr>
        </p15:guide>
        <p15:guide id="11" orient="horz" pos="1584" userDrawn="1">
          <p15:clr>
            <a:srgbClr val="A4A3A4"/>
          </p15:clr>
        </p15:guide>
        <p15:guide id="12" pos="3584" userDrawn="1">
          <p15:clr>
            <a:srgbClr val="A4A3A4"/>
          </p15:clr>
        </p15:guide>
        <p15:guide id="13" pos="4096" userDrawn="1">
          <p15:clr>
            <a:srgbClr val="A4A3A4"/>
          </p15:clr>
        </p15:guide>
        <p15:guide id="14" orient="horz" pos="1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1" name="Burns, Andrea" initials="BA [55]" lastIdx="1" clrIdx="70"/>
  <p:cmAuthor id="1" name="Tamara" initials="TO" lastIdx="2" clrIdx="0"/>
  <p:cmAuthor id="72" name="Burns, Andrea" initials="BA [56]" lastIdx="1" clrIdx="71"/>
  <p:cmAuthor id="2" name="Tamara Osheroff" initials="TO" lastIdx="2" clrIdx="1"/>
  <p:cmAuthor id="73" name="Burns, Andrea" initials="BA [57]" lastIdx="1" clrIdx="72"/>
  <p:cmAuthor id="3" name="Tamara Osheroff" initials="TO [2]" lastIdx="1" clrIdx="2"/>
  <p:cmAuthor id="74" name="Burns, Andrea" initials="BA [58]" lastIdx="1" clrIdx="73"/>
  <p:cmAuthor id="4" name="Tamara Osheroff" initials="TO [3]" lastIdx="1" clrIdx="3"/>
  <p:cmAuthor id="75" name="Burns, Andrea" initials="BA [59]" lastIdx="1" clrIdx="74"/>
  <p:cmAuthor id="5" name="Tamara Osheroff" initials="TO [4]" lastIdx="1" clrIdx="4"/>
  <p:cmAuthor id="76" name="Burns, Andrea" initials="BA [60]" lastIdx="1" clrIdx="75"/>
  <p:cmAuthor id="6" name="Tamara Osheroff" initials="TO [5]" lastIdx="1" clrIdx="5"/>
  <p:cmAuthor id="77" name="Burns, Andrea" initials="BA [61]" lastIdx="1" clrIdx="76"/>
  <p:cmAuthor id="7" name="Tamara Osheroff" initials="TO [6]" lastIdx="1" clrIdx="6"/>
  <p:cmAuthor id="78" name="Burns, Andrea" initials="BA [62]" lastIdx="1" clrIdx="77"/>
  <p:cmAuthor id="8" name="Tamara Osheroff" initials="TO [7]" lastIdx="1" clrIdx="7"/>
  <p:cmAuthor id="79" name="Burns, Andrea" initials="BA [63]" lastIdx="1" clrIdx="78"/>
  <p:cmAuthor id="9" name="Tamara Osheroff" initials="TO [8]" lastIdx="1" clrIdx="8"/>
  <p:cmAuthor id="80" name="Burns, Andrea" initials="BA [64]" lastIdx="1" clrIdx="79"/>
  <p:cmAuthor id="10" name="Tamara Osheroff" initials="TO [9]" lastIdx="1" clrIdx="9"/>
  <p:cmAuthor id="81" name="Burns, Andrea" initials="BA [65]" lastIdx="1" clrIdx="80"/>
  <p:cmAuthor id="11" name="Tamara Osheroff" initials="TO [10]" lastIdx="1" clrIdx="10"/>
  <p:cmAuthor id="82" name="Hervey, Dan" initials="HD" lastIdx="1" clrIdx="81">
    <p:extLst>
      <p:ext uri="{19B8F6BF-5375-455C-9EA6-DF929625EA0E}">
        <p15:presenceInfo xmlns:p15="http://schemas.microsoft.com/office/powerpoint/2012/main" userId="S::dhervey@lionsclubs.org::3f259316-2ea9-4036-ace5-9fcd9ddeb733" providerId="AD"/>
      </p:ext>
    </p:extLst>
  </p:cmAuthor>
  <p:cmAuthor id="12" name="Tamara Osheroff" initials="TO [11]" lastIdx="1" clrIdx="11"/>
  <p:cmAuthor id="13" name="Tamara Osheroff" initials="TO [12]" lastIdx="1" clrIdx="12"/>
  <p:cmAuthor id="14" name="Tamara Osheroff" initials="TO [13]" lastIdx="1" clrIdx="13"/>
  <p:cmAuthor id="15" name="Tamara Osheroff" initials="TO [14]" lastIdx="1" clrIdx="14"/>
  <p:cmAuthor id="16" name="Tamara Osheroff" initials="TO [14] [2]" lastIdx="1" clrIdx="15"/>
  <p:cmAuthor id="17" name="Burns, Andrea" initials="BA" lastIdx="1" clrIdx="16"/>
  <p:cmAuthor id="18" name="Burns, Andrea" initials="BA [2]" lastIdx="1" clrIdx="17"/>
  <p:cmAuthor id="19" name="Burns, Andrea" initials="BA [3]" lastIdx="1" clrIdx="18"/>
  <p:cmAuthor id="20" name="Burns, Andrea" initials="BA [4]" lastIdx="1" clrIdx="19"/>
  <p:cmAuthor id="21" name="Burns, Andrea" initials="BA [5]" lastIdx="1" clrIdx="20"/>
  <p:cmAuthor id="22" name="Burns, Andrea" initials="BA [6]" lastIdx="1" clrIdx="21"/>
  <p:cmAuthor id="23" name="Burns, Andrea" initials="BA [7]" lastIdx="1" clrIdx="22"/>
  <p:cmAuthor id="24" name="Burns, Andrea" initials="BA [8]" lastIdx="1" clrIdx="23"/>
  <p:cmAuthor id="25" name="Burns, Andrea" initials="BA [9]" lastIdx="1" clrIdx="24"/>
  <p:cmAuthor id="26" name="Burns, Andrea" initials="BA [10]" lastIdx="1" clrIdx="25"/>
  <p:cmAuthor id="27" name="Burns, Andrea" initials="BA [11]" lastIdx="1" clrIdx="26"/>
  <p:cmAuthor id="28" name="Burns, Andrea" initials="BA [12]" lastIdx="1" clrIdx="27"/>
  <p:cmAuthor id="29" name="Burns, Andrea" initials="BA [13]" lastIdx="1" clrIdx="28"/>
  <p:cmAuthor id="30" name="Burns, Andrea" initials="BA [14]" lastIdx="1" clrIdx="29"/>
  <p:cmAuthor id="31" name="Burns, Andrea" initials="BA [15]" lastIdx="1" clrIdx="30"/>
  <p:cmAuthor id="32" name="Burns, Andrea" initials="BA [16]" lastIdx="1" clrIdx="31"/>
  <p:cmAuthor id="33" name="Burns, Andrea" initials="BA [17]" lastIdx="1" clrIdx="32"/>
  <p:cmAuthor id="34" name="Burns, Andrea" initials="BA [18]" lastIdx="1" clrIdx="33"/>
  <p:cmAuthor id="35" name="Burns, Andrea" initials="BA [19]" lastIdx="1" clrIdx="34"/>
  <p:cmAuthor id="36" name="Burns, Andrea" initials="BA [20]" lastIdx="1" clrIdx="35"/>
  <p:cmAuthor id="37" name="Burns, Andrea" initials="BA [21]" lastIdx="1" clrIdx="36"/>
  <p:cmAuthor id="38" name="Burns, Andrea" initials="BA [22]" lastIdx="1" clrIdx="37"/>
  <p:cmAuthor id="39" name="Burns, Andrea" initials="BA [23]" lastIdx="1" clrIdx="38"/>
  <p:cmAuthor id="40" name="Burns, Andrea" initials="BA [24]" lastIdx="1" clrIdx="39"/>
  <p:cmAuthor id="41" name="Burns, Andrea" initials="BA [25]" lastIdx="1" clrIdx="40"/>
  <p:cmAuthor id="42" name="Burns, Andrea" initials="BA [26]" lastIdx="1" clrIdx="41"/>
  <p:cmAuthor id="43" name="Burns, Andrea" initials="BA [27]" lastIdx="1" clrIdx="42"/>
  <p:cmAuthor id="44" name="Burns, Andrea" initials="BA [28]" lastIdx="1" clrIdx="43"/>
  <p:cmAuthor id="45" name="Burns, Andrea" initials="BA [29]" lastIdx="1" clrIdx="44"/>
  <p:cmAuthor id="46" name="Burns, Andrea" initials="BA [30]" lastIdx="1" clrIdx="45"/>
  <p:cmAuthor id="47" name="Burns, Andrea" initials="BA [31]" lastIdx="1" clrIdx="46"/>
  <p:cmAuthor id="48" name="Burns, Andrea" initials="BA [32]" lastIdx="1" clrIdx="47"/>
  <p:cmAuthor id="49" name="Burns, Andrea" initials="BA [33]" lastIdx="1" clrIdx="48"/>
  <p:cmAuthor id="50" name="Burns, Andrea" initials="BA [34]" lastIdx="1" clrIdx="49"/>
  <p:cmAuthor id="51" name="Burns, Andrea" initials="BA [35]" lastIdx="0" clrIdx="50"/>
  <p:cmAuthor id="52" name="Burns, Andrea" initials="BA [36]" lastIdx="1" clrIdx="51"/>
  <p:cmAuthor id="53" name="Burns, Andrea" initials="BA [37]" lastIdx="1" clrIdx="52"/>
  <p:cmAuthor id="54" name="Burns, Andrea" initials="BA [38]" lastIdx="1" clrIdx="53"/>
  <p:cmAuthor id="55" name="Burns, Andrea" initials="BA [39]" lastIdx="1" clrIdx="54"/>
  <p:cmAuthor id="56" name="Burns, Andrea" initials="BA [40]" lastIdx="1" clrIdx="55"/>
  <p:cmAuthor id="57" name="Burns, Andrea" initials="BA [41]" lastIdx="1" clrIdx="56"/>
  <p:cmAuthor id="58" name="Burns, Andrea" initials="BA [42]" lastIdx="1" clrIdx="57"/>
  <p:cmAuthor id="59" name="Burns, Andrea" initials="BA [43]" lastIdx="1" clrIdx="58"/>
  <p:cmAuthor id="60" name="Burns, Andrea" initials="BA [44]" lastIdx="1" clrIdx="59"/>
  <p:cmAuthor id="61" name="Burns, Andrea" initials="BA [45]" lastIdx="1" clrIdx="60"/>
  <p:cmAuthor id="62" name="Burns, Andrea" initials="BA [46]" lastIdx="1" clrIdx="61"/>
  <p:cmAuthor id="63" name="Burns, Andrea" initials="BA [47]" lastIdx="1" clrIdx="62"/>
  <p:cmAuthor id="64" name="Burns, Andrea" initials="BA [48]" lastIdx="1" clrIdx="63"/>
  <p:cmAuthor id="65" name="Burns, Andrea" initials="BA [49]" lastIdx="1" clrIdx="64"/>
  <p:cmAuthor id="66" name="Burns, Andrea" initials="BA [50]" lastIdx="1" clrIdx="65"/>
  <p:cmAuthor id="67" name="Burns, Andrea" initials="BA [51]" lastIdx="1" clrIdx="66"/>
  <p:cmAuthor id="68" name="Burns, Andrea" initials="BA [52]" lastIdx="1" clrIdx="67"/>
  <p:cmAuthor id="69" name="Burns, Andrea" initials="BA [53]" lastIdx="1" clrIdx="68"/>
  <p:cmAuthor id="70" name="Burns, Andrea" initials="BA [54]" lastIdx="1" clrIdx="6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2D87"/>
    <a:srgbClr val="7A2682"/>
    <a:srgbClr val="9900FF"/>
    <a:srgbClr val="407CCA"/>
    <a:srgbClr val="21328D"/>
    <a:srgbClr val="782582"/>
    <a:srgbClr val="0D2240"/>
    <a:srgbClr val="00338D"/>
    <a:srgbClr val="FF5C35"/>
    <a:srgbClr val="EBB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65" autoAdjust="0"/>
    <p:restoredTop sz="93886" autoAdjust="0"/>
  </p:normalViewPr>
  <p:slideViewPr>
    <p:cSldViewPr showGuides="1">
      <p:cViewPr varScale="1">
        <p:scale>
          <a:sx n="82" d="100"/>
          <a:sy n="82" d="100"/>
        </p:scale>
        <p:origin x="528" y="72"/>
      </p:cViewPr>
      <p:guideLst>
        <p:guide orient="horz" pos="2160"/>
        <p:guide pos="3840"/>
        <p:guide orient="horz" pos="912"/>
        <p:guide orient="horz" pos="720"/>
        <p:guide orient="horz" pos="4128"/>
        <p:guide pos="640"/>
        <p:guide pos="7040"/>
        <p:guide orient="horz" pos="4032"/>
        <p:guide orient="horz" pos="1584"/>
        <p:guide pos="3584"/>
        <p:guide pos="4096"/>
        <p:guide orient="horz" pos="1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40" d="100"/>
        <a:sy n="140" d="100"/>
      </p:scale>
      <p:origin x="0" y="0"/>
    </p:cViewPr>
  </p:notesTextViewPr>
  <p:sorterViewPr>
    <p:cViewPr>
      <p:scale>
        <a:sx n="130" d="100"/>
        <a:sy n="130" d="100"/>
      </p:scale>
      <p:origin x="0" y="5616"/>
    </p:cViewPr>
  </p:sorterViewPr>
  <p:notesViewPr>
    <p:cSldViewPr showGuides="1">
      <p:cViewPr varScale="1">
        <p:scale>
          <a:sx n="92" d="100"/>
          <a:sy n="92" d="100"/>
        </p:scale>
        <p:origin x="308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E36C4B-9B1F-4C7F-9905-23D52CD3E539}" type="doc">
      <dgm:prSet loTypeId="urn:microsoft.com/office/officeart/2005/8/layout/vList6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bg-BG"/>
        </a:p>
      </dgm:t>
    </dgm:pt>
    <dgm:pt modelId="{BA9AA28F-AF1B-4F30-A9EB-0F6EE715B622}">
      <dgm:prSet phldrT="[Текст]" phldr="0"/>
      <dgm:spPr/>
      <dgm:t>
        <a:bodyPr/>
        <a:lstStyle/>
        <a:p>
          <a:r>
            <a:rPr lang="bg-BG" dirty="0"/>
            <a:t>Взаимодействие</a:t>
          </a:r>
        </a:p>
      </dgm:t>
    </dgm:pt>
    <dgm:pt modelId="{E5984F98-56E5-4FA3-A1C3-A06976D93408}" type="parTrans" cxnId="{A3D08409-3263-498E-BBCA-EED66674358D}">
      <dgm:prSet/>
      <dgm:spPr/>
      <dgm:t>
        <a:bodyPr/>
        <a:lstStyle/>
        <a:p>
          <a:endParaRPr lang="bg-BG"/>
        </a:p>
      </dgm:t>
    </dgm:pt>
    <dgm:pt modelId="{E900C434-B1C3-416A-AAAD-0F35DCF8AD47}" type="sibTrans" cxnId="{A3D08409-3263-498E-BBCA-EED66674358D}">
      <dgm:prSet/>
      <dgm:spPr/>
      <dgm:t>
        <a:bodyPr/>
        <a:lstStyle/>
        <a:p>
          <a:endParaRPr lang="bg-BG"/>
        </a:p>
      </dgm:t>
    </dgm:pt>
    <dgm:pt modelId="{385AE7A2-1F88-4B00-91A6-8E9A28679C49}">
      <dgm:prSet phldrT="[Текст]" phldr="0"/>
      <dgm:spPr/>
      <dgm:t>
        <a:bodyPr/>
        <a:lstStyle/>
        <a:p>
          <a:r>
            <a:rPr lang="bg-BG" dirty="0"/>
            <a:t>Подкрепа м/у ролите</a:t>
          </a:r>
        </a:p>
      </dgm:t>
    </dgm:pt>
    <dgm:pt modelId="{E22101AB-9F53-492B-BAAD-94091B60B9AD}" type="parTrans" cxnId="{DED22C92-625A-45E7-938D-F510F9DD5573}">
      <dgm:prSet/>
      <dgm:spPr/>
      <dgm:t>
        <a:bodyPr/>
        <a:lstStyle/>
        <a:p>
          <a:endParaRPr lang="bg-BG"/>
        </a:p>
      </dgm:t>
    </dgm:pt>
    <dgm:pt modelId="{EAF5490B-FFD7-407A-9BC2-9081678F0402}" type="sibTrans" cxnId="{DED22C92-625A-45E7-938D-F510F9DD5573}">
      <dgm:prSet/>
      <dgm:spPr/>
      <dgm:t>
        <a:bodyPr/>
        <a:lstStyle/>
        <a:p>
          <a:endParaRPr lang="bg-BG"/>
        </a:p>
      </dgm:t>
    </dgm:pt>
    <dgm:pt modelId="{E805CCD1-6951-45D8-B4BB-548FE2FDC0E0}">
      <dgm:prSet phldrT="[Текст]" phldr="0"/>
      <dgm:spPr/>
      <dgm:t>
        <a:bodyPr/>
        <a:lstStyle/>
        <a:p>
          <a:r>
            <a:rPr lang="bg-BG" dirty="0" err="1"/>
            <a:t>Етапност</a:t>
          </a:r>
          <a:r>
            <a:rPr lang="bg-BG" dirty="0"/>
            <a:t> и свързаност</a:t>
          </a:r>
        </a:p>
      </dgm:t>
    </dgm:pt>
    <dgm:pt modelId="{4C0B7AB6-5D9E-4631-8F2E-102CFDB52513}" type="parTrans" cxnId="{A726F6E1-58EE-45BA-B253-EE1F00BE459E}">
      <dgm:prSet/>
      <dgm:spPr/>
      <dgm:t>
        <a:bodyPr/>
        <a:lstStyle/>
        <a:p>
          <a:endParaRPr lang="bg-BG"/>
        </a:p>
      </dgm:t>
    </dgm:pt>
    <dgm:pt modelId="{C681FF08-6659-4B56-AA97-D066AAFFD418}" type="sibTrans" cxnId="{A726F6E1-58EE-45BA-B253-EE1F00BE459E}">
      <dgm:prSet/>
      <dgm:spPr/>
      <dgm:t>
        <a:bodyPr/>
        <a:lstStyle/>
        <a:p>
          <a:endParaRPr lang="bg-BG"/>
        </a:p>
      </dgm:t>
    </dgm:pt>
    <dgm:pt modelId="{7CD256C3-90BD-4075-B53A-EFE256CD06F1}">
      <dgm:prSet phldrT="[Текст]" phldr="0"/>
      <dgm:spPr/>
      <dgm:t>
        <a:bodyPr/>
        <a:lstStyle/>
        <a:p>
          <a:r>
            <a:rPr lang="bg-BG" dirty="0"/>
            <a:t>Отговорност</a:t>
          </a:r>
        </a:p>
      </dgm:t>
    </dgm:pt>
    <dgm:pt modelId="{C0D921DD-F1BC-4618-AEBA-736981EC8ACA}" type="parTrans" cxnId="{9B289D7A-3EBA-4149-AC96-EB84200D5B70}">
      <dgm:prSet/>
      <dgm:spPr/>
      <dgm:t>
        <a:bodyPr/>
        <a:lstStyle/>
        <a:p>
          <a:endParaRPr lang="bg-BG"/>
        </a:p>
      </dgm:t>
    </dgm:pt>
    <dgm:pt modelId="{3452884A-A7F1-43A8-9F45-38941995B671}" type="sibTrans" cxnId="{9B289D7A-3EBA-4149-AC96-EB84200D5B70}">
      <dgm:prSet/>
      <dgm:spPr/>
      <dgm:t>
        <a:bodyPr/>
        <a:lstStyle/>
        <a:p>
          <a:endParaRPr lang="bg-BG"/>
        </a:p>
      </dgm:t>
    </dgm:pt>
    <dgm:pt modelId="{C82E05F8-0426-42AF-8998-D9A1E6B86E8F}">
      <dgm:prSet phldrT="[Текст]" phldr="0"/>
      <dgm:spPr/>
      <dgm:t>
        <a:bodyPr/>
        <a:lstStyle/>
        <a:p>
          <a:r>
            <a:rPr lang="bg-BG" dirty="0"/>
            <a:t>Отношение</a:t>
          </a:r>
        </a:p>
      </dgm:t>
    </dgm:pt>
    <dgm:pt modelId="{00763C8B-817F-4BF4-AEED-3C049C5E9819}" type="parTrans" cxnId="{6FA3BF65-D2D0-4D92-A5B9-39EC5F3C7DE4}">
      <dgm:prSet/>
      <dgm:spPr/>
      <dgm:t>
        <a:bodyPr/>
        <a:lstStyle/>
        <a:p>
          <a:endParaRPr lang="bg-BG"/>
        </a:p>
      </dgm:t>
    </dgm:pt>
    <dgm:pt modelId="{CA5711D5-5651-4FC2-9A75-DDEC426D3A15}" type="sibTrans" cxnId="{6FA3BF65-D2D0-4D92-A5B9-39EC5F3C7DE4}">
      <dgm:prSet/>
      <dgm:spPr/>
      <dgm:t>
        <a:bodyPr/>
        <a:lstStyle/>
        <a:p>
          <a:endParaRPr lang="bg-BG"/>
        </a:p>
      </dgm:t>
    </dgm:pt>
    <dgm:pt modelId="{B0BFDD66-04F9-4F92-A955-3FFAA3D06DDC}">
      <dgm:prSet phldrT="[Текст]" phldr="0"/>
      <dgm:spPr/>
      <dgm:t>
        <a:bodyPr/>
        <a:lstStyle/>
        <a:p>
          <a:r>
            <a:rPr lang="bg-BG" dirty="0"/>
            <a:t>Ангажираност</a:t>
          </a:r>
        </a:p>
      </dgm:t>
    </dgm:pt>
    <dgm:pt modelId="{0D97373C-63D7-4E5D-9A0B-18292C2795DA}" type="parTrans" cxnId="{6BCA344C-8848-4BFF-9EFC-635C43DBB7F4}">
      <dgm:prSet/>
      <dgm:spPr/>
      <dgm:t>
        <a:bodyPr/>
        <a:lstStyle/>
        <a:p>
          <a:endParaRPr lang="bg-BG"/>
        </a:p>
      </dgm:t>
    </dgm:pt>
    <dgm:pt modelId="{15C5EAB8-DE3F-4BEC-8236-F35A64F330F2}" type="sibTrans" cxnId="{6BCA344C-8848-4BFF-9EFC-635C43DBB7F4}">
      <dgm:prSet/>
      <dgm:spPr/>
      <dgm:t>
        <a:bodyPr/>
        <a:lstStyle/>
        <a:p>
          <a:endParaRPr lang="bg-BG"/>
        </a:p>
      </dgm:t>
    </dgm:pt>
    <dgm:pt modelId="{6ABCAC2B-BE61-40C7-A18C-BE9979FB0CE4}">
      <dgm:prSet phldrT="[Текст]" phldr="0"/>
      <dgm:spPr/>
      <dgm:t>
        <a:bodyPr/>
        <a:lstStyle/>
        <a:p>
          <a:r>
            <a:rPr lang="bg-BG" dirty="0"/>
            <a:t>Планиране</a:t>
          </a:r>
        </a:p>
      </dgm:t>
    </dgm:pt>
    <dgm:pt modelId="{DB3A197D-1838-451E-9F72-44A292824307}" type="parTrans" cxnId="{8FBCDA0C-0F0D-411C-86F1-4AAECBEC3CD1}">
      <dgm:prSet/>
      <dgm:spPr/>
      <dgm:t>
        <a:bodyPr/>
        <a:lstStyle/>
        <a:p>
          <a:endParaRPr lang="bg-BG"/>
        </a:p>
      </dgm:t>
    </dgm:pt>
    <dgm:pt modelId="{3C8B62D4-5797-4A1C-8405-EFFBFC20AF33}" type="sibTrans" cxnId="{8FBCDA0C-0F0D-411C-86F1-4AAECBEC3CD1}">
      <dgm:prSet/>
      <dgm:spPr/>
      <dgm:t>
        <a:bodyPr/>
        <a:lstStyle/>
        <a:p>
          <a:endParaRPr lang="bg-BG"/>
        </a:p>
      </dgm:t>
    </dgm:pt>
    <dgm:pt modelId="{D704A3BA-8675-4EF9-93B3-61905C174CDE}">
      <dgm:prSet phldrT="[Текст]" phldr="0"/>
      <dgm:spPr/>
      <dgm:t>
        <a:bodyPr/>
        <a:lstStyle/>
        <a:p>
          <a:r>
            <a:rPr lang="bg-BG" dirty="0"/>
            <a:t>Срокове и Задания</a:t>
          </a:r>
        </a:p>
      </dgm:t>
    </dgm:pt>
    <dgm:pt modelId="{CDFBE81D-DA3C-49B5-B8BD-246E93A0943D}" type="parTrans" cxnId="{06DAA8A2-17A8-4C8C-A3DD-368AFA5CB60E}">
      <dgm:prSet/>
      <dgm:spPr/>
      <dgm:t>
        <a:bodyPr/>
        <a:lstStyle/>
        <a:p>
          <a:endParaRPr lang="bg-BG"/>
        </a:p>
      </dgm:t>
    </dgm:pt>
    <dgm:pt modelId="{B71A0E4E-00B4-4BF4-BFDE-8ED6CA363B17}" type="sibTrans" cxnId="{06DAA8A2-17A8-4C8C-A3DD-368AFA5CB60E}">
      <dgm:prSet/>
      <dgm:spPr/>
      <dgm:t>
        <a:bodyPr/>
        <a:lstStyle/>
        <a:p>
          <a:endParaRPr lang="bg-BG"/>
        </a:p>
      </dgm:t>
    </dgm:pt>
    <dgm:pt modelId="{441A7859-FBB6-4334-BE4E-062F475A62BB}">
      <dgm:prSet phldrT="[Текст]" phldr="0"/>
      <dgm:spPr/>
      <dgm:t>
        <a:bodyPr/>
        <a:lstStyle/>
        <a:p>
          <a:r>
            <a:rPr lang="bg-BG" dirty="0"/>
            <a:t>Ориентация към резултат</a:t>
          </a:r>
        </a:p>
      </dgm:t>
    </dgm:pt>
    <dgm:pt modelId="{7BB4ACAD-D0BC-4D9E-BDAB-02DC269B2801}" type="parTrans" cxnId="{48103878-5598-4A3A-B831-486CF2675365}">
      <dgm:prSet/>
      <dgm:spPr/>
      <dgm:t>
        <a:bodyPr/>
        <a:lstStyle/>
        <a:p>
          <a:endParaRPr lang="bg-BG"/>
        </a:p>
      </dgm:t>
    </dgm:pt>
    <dgm:pt modelId="{1CFCA6EE-31E6-4B32-8091-836B768C47B4}" type="sibTrans" cxnId="{48103878-5598-4A3A-B831-486CF2675365}">
      <dgm:prSet/>
      <dgm:spPr/>
      <dgm:t>
        <a:bodyPr/>
        <a:lstStyle/>
        <a:p>
          <a:endParaRPr lang="bg-BG"/>
        </a:p>
      </dgm:t>
    </dgm:pt>
    <dgm:pt modelId="{A92CE847-459C-465B-82E9-970636593867}">
      <dgm:prSet phldrT="[Текст]" phldr="0"/>
      <dgm:spPr/>
      <dgm:t>
        <a:bodyPr/>
        <a:lstStyle/>
        <a:p>
          <a:r>
            <a:rPr lang="bg-BG" dirty="0"/>
            <a:t>Съгласие с целите</a:t>
          </a:r>
        </a:p>
      </dgm:t>
    </dgm:pt>
    <dgm:pt modelId="{4FAE73A4-45A3-4521-BDC5-57C5DD9A5059}" type="parTrans" cxnId="{452A6575-C6D5-4379-9EF0-5BC2E43C9E03}">
      <dgm:prSet/>
      <dgm:spPr/>
      <dgm:t>
        <a:bodyPr/>
        <a:lstStyle/>
        <a:p>
          <a:endParaRPr lang="bg-BG"/>
        </a:p>
      </dgm:t>
    </dgm:pt>
    <dgm:pt modelId="{6EC688C4-82AC-4353-BE37-B6E0E613B64C}" type="sibTrans" cxnId="{452A6575-C6D5-4379-9EF0-5BC2E43C9E03}">
      <dgm:prSet/>
      <dgm:spPr/>
      <dgm:t>
        <a:bodyPr/>
        <a:lstStyle/>
        <a:p>
          <a:endParaRPr lang="bg-BG"/>
        </a:p>
      </dgm:t>
    </dgm:pt>
    <dgm:pt modelId="{92E69786-2560-41B4-9438-63C7B4A5C59C}">
      <dgm:prSet phldrT="[Текст]" phldr="0"/>
      <dgm:spPr/>
      <dgm:t>
        <a:bodyPr/>
        <a:lstStyle/>
        <a:p>
          <a:r>
            <a:rPr lang="bg-BG"/>
            <a:t>Мотивация</a:t>
          </a:r>
          <a:endParaRPr lang="bg-BG" dirty="0"/>
        </a:p>
      </dgm:t>
    </dgm:pt>
    <dgm:pt modelId="{E7941852-8B21-4B79-A14A-863470C99119}" type="parTrans" cxnId="{7967F7D4-84CB-47BE-952C-F8FABE8B97AA}">
      <dgm:prSet/>
      <dgm:spPr/>
      <dgm:t>
        <a:bodyPr/>
        <a:lstStyle/>
        <a:p>
          <a:endParaRPr lang="bg-BG"/>
        </a:p>
      </dgm:t>
    </dgm:pt>
    <dgm:pt modelId="{313F4458-F22B-49DE-99EE-4308ED4FE799}" type="sibTrans" cxnId="{7967F7D4-84CB-47BE-952C-F8FABE8B97AA}">
      <dgm:prSet/>
      <dgm:spPr/>
      <dgm:t>
        <a:bodyPr/>
        <a:lstStyle/>
        <a:p>
          <a:endParaRPr lang="bg-BG"/>
        </a:p>
      </dgm:t>
    </dgm:pt>
    <dgm:pt modelId="{2AA82ADE-EA58-48CD-B516-9ACB1ABE0CEB}">
      <dgm:prSet phldrT="[Текст]" phldr="0"/>
      <dgm:spPr/>
      <dgm:t>
        <a:bodyPr/>
        <a:lstStyle/>
        <a:p>
          <a:r>
            <a:rPr lang="bg-BG"/>
            <a:t>Признание на умения, идеи</a:t>
          </a:r>
          <a:endParaRPr lang="bg-BG" dirty="0"/>
        </a:p>
      </dgm:t>
    </dgm:pt>
    <dgm:pt modelId="{CADC9D86-1D3A-413F-8BA2-987E54647617}" type="parTrans" cxnId="{D74F3E1A-F327-410B-B77D-D19FDF4CB16B}">
      <dgm:prSet/>
      <dgm:spPr/>
      <dgm:t>
        <a:bodyPr/>
        <a:lstStyle/>
        <a:p>
          <a:endParaRPr lang="bg-BG"/>
        </a:p>
      </dgm:t>
    </dgm:pt>
    <dgm:pt modelId="{DA39164B-464E-41A4-85B8-136851AA4B3B}" type="sibTrans" cxnId="{D74F3E1A-F327-410B-B77D-D19FDF4CB16B}">
      <dgm:prSet/>
      <dgm:spPr/>
      <dgm:t>
        <a:bodyPr/>
        <a:lstStyle/>
        <a:p>
          <a:endParaRPr lang="bg-BG"/>
        </a:p>
      </dgm:t>
    </dgm:pt>
    <dgm:pt modelId="{F2929594-E883-41FB-B746-A41B68BCE564}" type="pres">
      <dgm:prSet presAssocID="{F0E36C4B-9B1F-4C7F-9905-23D52CD3E539}" presName="Name0" presStyleCnt="0">
        <dgm:presLayoutVars>
          <dgm:dir/>
          <dgm:animLvl val="lvl"/>
          <dgm:resizeHandles/>
        </dgm:presLayoutVars>
      </dgm:prSet>
      <dgm:spPr/>
    </dgm:pt>
    <dgm:pt modelId="{3F395E6B-036B-40D6-999A-84509C6EC155}" type="pres">
      <dgm:prSet presAssocID="{BA9AA28F-AF1B-4F30-A9EB-0F6EE715B622}" presName="linNode" presStyleCnt="0"/>
      <dgm:spPr/>
    </dgm:pt>
    <dgm:pt modelId="{F26CAACB-AABE-457B-991D-A27B8FAE9CFB}" type="pres">
      <dgm:prSet presAssocID="{BA9AA28F-AF1B-4F30-A9EB-0F6EE715B622}" presName="parentShp" presStyleLbl="node1" presStyleIdx="0" presStyleCnt="4">
        <dgm:presLayoutVars>
          <dgm:bulletEnabled val="1"/>
        </dgm:presLayoutVars>
      </dgm:prSet>
      <dgm:spPr/>
    </dgm:pt>
    <dgm:pt modelId="{688D618A-A3DE-4F36-8042-F9F008BDE208}" type="pres">
      <dgm:prSet presAssocID="{BA9AA28F-AF1B-4F30-A9EB-0F6EE715B622}" presName="childShp" presStyleLbl="bgAccFollowNode1" presStyleIdx="0" presStyleCnt="4">
        <dgm:presLayoutVars>
          <dgm:bulletEnabled val="1"/>
        </dgm:presLayoutVars>
      </dgm:prSet>
      <dgm:spPr/>
    </dgm:pt>
    <dgm:pt modelId="{4D0D9D27-8D08-4364-92ED-EB10053C9DAD}" type="pres">
      <dgm:prSet presAssocID="{E900C434-B1C3-416A-AAAD-0F35DCF8AD47}" presName="spacing" presStyleCnt="0"/>
      <dgm:spPr/>
    </dgm:pt>
    <dgm:pt modelId="{9B7B3A1E-B768-4D87-9BF7-A395EF0AE748}" type="pres">
      <dgm:prSet presAssocID="{7CD256C3-90BD-4075-B53A-EFE256CD06F1}" presName="linNode" presStyleCnt="0"/>
      <dgm:spPr/>
    </dgm:pt>
    <dgm:pt modelId="{12ABCD88-722E-4ED5-B759-FD861EDEFE88}" type="pres">
      <dgm:prSet presAssocID="{7CD256C3-90BD-4075-B53A-EFE256CD06F1}" presName="parentShp" presStyleLbl="node1" presStyleIdx="1" presStyleCnt="4">
        <dgm:presLayoutVars>
          <dgm:bulletEnabled val="1"/>
        </dgm:presLayoutVars>
      </dgm:prSet>
      <dgm:spPr/>
    </dgm:pt>
    <dgm:pt modelId="{77D6B4E5-659F-45ED-8D9E-34CAC17510F8}" type="pres">
      <dgm:prSet presAssocID="{7CD256C3-90BD-4075-B53A-EFE256CD06F1}" presName="childShp" presStyleLbl="bgAccFollowNode1" presStyleIdx="1" presStyleCnt="4">
        <dgm:presLayoutVars>
          <dgm:bulletEnabled val="1"/>
        </dgm:presLayoutVars>
      </dgm:prSet>
      <dgm:spPr/>
    </dgm:pt>
    <dgm:pt modelId="{FBECE498-4562-4BE2-BFBF-47853AC4F1A7}" type="pres">
      <dgm:prSet presAssocID="{3452884A-A7F1-43A8-9F45-38941995B671}" presName="spacing" presStyleCnt="0"/>
      <dgm:spPr/>
    </dgm:pt>
    <dgm:pt modelId="{8556AD7C-3312-4966-816B-66C1A1B1F0D4}" type="pres">
      <dgm:prSet presAssocID="{B0BFDD66-04F9-4F92-A955-3FFAA3D06DDC}" presName="linNode" presStyleCnt="0"/>
      <dgm:spPr/>
    </dgm:pt>
    <dgm:pt modelId="{04EA6C9E-A645-450C-B3FA-906F6356A3CD}" type="pres">
      <dgm:prSet presAssocID="{B0BFDD66-04F9-4F92-A955-3FFAA3D06DDC}" presName="parentShp" presStyleLbl="node1" presStyleIdx="2" presStyleCnt="4">
        <dgm:presLayoutVars>
          <dgm:bulletEnabled val="1"/>
        </dgm:presLayoutVars>
      </dgm:prSet>
      <dgm:spPr/>
    </dgm:pt>
    <dgm:pt modelId="{F127B4BA-85EF-4B6E-934B-8C643B736AB0}" type="pres">
      <dgm:prSet presAssocID="{B0BFDD66-04F9-4F92-A955-3FFAA3D06DDC}" presName="childShp" presStyleLbl="bgAccFollowNode1" presStyleIdx="2" presStyleCnt="4">
        <dgm:presLayoutVars>
          <dgm:bulletEnabled val="1"/>
        </dgm:presLayoutVars>
      </dgm:prSet>
      <dgm:spPr/>
    </dgm:pt>
    <dgm:pt modelId="{A1AEC25F-BA85-4F3E-8BFA-BC048983DEB0}" type="pres">
      <dgm:prSet presAssocID="{15C5EAB8-DE3F-4BEC-8236-F35A64F330F2}" presName="spacing" presStyleCnt="0"/>
      <dgm:spPr/>
    </dgm:pt>
    <dgm:pt modelId="{24DF6E39-821E-402C-87F2-ED85E2DE9330}" type="pres">
      <dgm:prSet presAssocID="{6ABCAC2B-BE61-40C7-A18C-BE9979FB0CE4}" presName="linNode" presStyleCnt="0"/>
      <dgm:spPr/>
    </dgm:pt>
    <dgm:pt modelId="{69F836F1-3151-4641-B5B3-881EB61245C1}" type="pres">
      <dgm:prSet presAssocID="{6ABCAC2B-BE61-40C7-A18C-BE9979FB0CE4}" presName="parentShp" presStyleLbl="node1" presStyleIdx="3" presStyleCnt="4">
        <dgm:presLayoutVars>
          <dgm:bulletEnabled val="1"/>
        </dgm:presLayoutVars>
      </dgm:prSet>
      <dgm:spPr/>
    </dgm:pt>
    <dgm:pt modelId="{A74DA1CE-478C-4770-B174-0BB972340B85}" type="pres">
      <dgm:prSet presAssocID="{6ABCAC2B-BE61-40C7-A18C-BE9979FB0CE4}" presName="childShp" presStyleLbl="bgAccFollowNode1" presStyleIdx="3" presStyleCnt="4">
        <dgm:presLayoutVars>
          <dgm:bulletEnabled val="1"/>
        </dgm:presLayoutVars>
      </dgm:prSet>
      <dgm:spPr/>
    </dgm:pt>
  </dgm:ptLst>
  <dgm:cxnLst>
    <dgm:cxn modelId="{A3D08409-3263-498E-BBCA-EED66674358D}" srcId="{F0E36C4B-9B1F-4C7F-9905-23D52CD3E539}" destId="{BA9AA28F-AF1B-4F30-A9EB-0F6EE715B622}" srcOrd="0" destOrd="0" parTransId="{E5984F98-56E5-4FA3-A1C3-A06976D93408}" sibTransId="{E900C434-B1C3-416A-AAAD-0F35DCF8AD47}"/>
    <dgm:cxn modelId="{9988210A-26E4-4A63-A47B-2A8206A5E22E}" type="presOf" srcId="{2AA82ADE-EA58-48CD-B516-9ACB1ABE0CEB}" destId="{A74DA1CE-478C-4770-B174-0BB972340B85}" srcOrd="0" destOrd="1" presId="urn:microsoft.com/office/officeart/2005/8/layout/vList6"/>
    <dgm:cxn modelId="{8FBCDA0C-0F0D-411C-86F1-4AAECBEC3CD1}" srcId="{F0E36C4B-9B1F-4C7F-9905-23D52CD3E539}" destId="{6ABCAC2B-BE61-40C7-A18C-BE9979FB0CE4}" srcOrd="3" destOrd="0" parTransId="{DB3A197D-1838-451E-9F72-44A292824307}" sibTransId="{3C8B62D4-5797-4A1C-8405-EFFBFC20AF33}"/>
    <dgm:cxn modelId="{D74F3E1A-F327-410B-B77D-D19FDF4CB16B}" srcId="{6ABCAC2B-BE61-40C7-A18C-BE9979FB0CE4}" destId="{2AA82ADE-EA58-48CD-B516-9ACB1ABE0CEB}" srcOrd="1" destOrd="0" parTransId="{CADC9D86-1D3A-413F-8BA2-987E54647617}" sibTransId="{DA39164B-464E-41A4-85B8-136851AA4B3B}"/>
    <dgm:cxn modelId="{91DEC12C-0CCD-4100-8820-482F405136A9}" type="presOf" srcId="{A92CE847-459C-465B-82E9-970636593867}" destId="{F127B4BA-85EF-4B6E-934B-8C643B736AB0}" srcOrd="0" destOrd="1" presId="urn:microsoft.com/office/officeart/2005/8/layout/vList6"/>
    <dgm:cxn modelId="{DD88BB32-6ED8-44EB-ACB3-18D8C6283927}" type="presOf" srcId="{BA9AA28F-AF1B-4F30-A9EB-0F6EE715B622}" destId="{F26CAACB-AABE-457B-991D-A27B8FAE9CFB}" srcOrd="0" destOrd="0" presId="urn:microsoft.com/office/officeart/2005/8/layout/vList6"/>
    <dgm:cxn modelId="{600F4834-4F47-4D5F-B2EC-7D9BB3EA1EC8}" type="presOf" srcId="{F0E36C4B-9B1F-4C7F-9905-23D52CD3E539}" destId="{F2929594-E883-41FB-B746-A41B68BCE564}" srcOrd="0" destOrd="0" presId="urn:microsoft.com/office/officeart/2005/8/layout/vList6"/>
    <dgm:cxn modelId="{97F50C5D-27B0-452F-97EF-E86AFC91C28D}" type="presOf" srcId="{7CD256C3-90BD-4075-B53A-EFE256CD06F1}" destId="{12ABCD88-722E-4ED5-B759-FD861EDEFE88}" srcOrd="0" destOrd="0" presId="urn:microsoft.com/office/officeart/2005/8/layout/vList6"/>
    <dgm:cxn modelId="{6FA3BF65-D2D0-4D92-A5B9-39EC5F3C7DE4}" srcId="{7CD256C3-90BD-4075-B53A-EFE256CD06F1}" destId="{C82E05F8-0426-42AF-8998-D9A1E6B86E8F}" srcOrd="0" destOrd="0" parTransId="{00763C8B-817F-4BF4-AEED-3C049C5E9819}" sibTransId="{CA5711D5-5651-4FC2-9A75-DDEC426D3A15}"/>
    <dgm:cxn modelId="{81235649-F8D4-4B45-AAEB-D00FE9928415}" type="presOf" srcId="{C82E05F8-0426-42AF-8998-D9A1E6B86E8F}" destId="{77D6B4E5-659F-45ED-8D9E-34CAC17510F8}" srcOrd="0" destOrd="0" presId="urn:microsoft.com/office/officeart/2005/8/layout/vList6"/>
    <dgm:cxn modelId="{6BCA344C-8848-4BFF-9EFC-635C43DBB7F4}" srcId="{F0E36C4B-9B1F-4C7F-9905-23D52CD3E539}" destId="{B0BFDD66-04F9-4F92-A955-3FFAA3D06DDC}" srcOrd="2" destOrd="0" parTransId="{0D97373C-63D7-4E5D-9A0B-18292C2795DA}" sibTransId="{15C5EAB8-DE3F-4BEC-8236-F35A64F330F2}"/>
    <dgm:cxn modelId="{452A6575-C6D5-4379-9EF0-5BC2E43C9E03}" srcId="{B0BFDD66-04F9-4F92-A955-3FFAA3D06DDC}" destId="{A92CE847-459C-465B-82E9-970636593867}" srcOrd="1" destOrd="0" parTransId="{4FAE73A4-45A3-4521-BDC5-57C5DD9A5059}" sibTransId="{6EC688C4-82AC-4353-BE37-B6E0E613B64C}"/>
    <dgm:cxn modelId="{DB54AC77-E067-444F-ADE5-B94C84312879}" type="presOf" srcId="{441A7859-FBB6-4334-BE4E-062F475A62BB}" destId="{F127B4BA-85EF-4B6E-934B-8C643B736AB0}" srcOrd="0" destOrd="0" presId="urn:microsoft.com/office/officeart/2005/8/layout/vList6"/>
    <dgm:cxn modelId="{48103878-5598-4A3A-B831-486CF2675365}" srcId="{B0BFDD66-04F9-4F92-A955-3FFAA3D06DDC}" destId="{441A7859-FBB6-4334-BE4E-062F475A62BB}" srcOrd="0" destOrd="0" parTransId="{7BB4ACAD-D0BC-4D9E-BDAB-02DC269B2801}" sibTransId="{1CFCA6EE-31E6-4B32-8091-836B768C47B4}"/>
    <dgm:cxn modelId="{9B289D7A-3EBA-4149-AC96-EB84200D5B70}" srcId="{F0E36C4B-9B1F-4C7F-9905-23D52CD3E539}" destId="{7CD256C3-90BD-4075-B53A-EFE256CD06F1}" srcOrd="1" destOrd="0" parTransId="{C0D921DD-F1BC-4618-AEBA-736981EC8ACA}" sibTransId="{3452884A-A7F1-43A8-9F45-38941995B671}"/>
    <dgm:cxn modelId="{AD14E290-BBCF-4234-8B32-C8DF5FC366F8}" type="presOf" srcId="{6ABCAC2B-BE61-40C7-A18C-BE9979FB0CE4}" destId="{69F836F1-3151-4641-B5B3-881EB61245C1}" srcOrd="0" destOrd="0" presId="urn:microsoft.com/office/officeart/2005/8/layout/vList6"/>
    <dgm:cxn modelId="{DED22C92-625A-45E7-938D-F510F9DD5573}" srcId="{BA9AA28F-AF1B-4F30-A9EB-0F6EE715B622}" destId="{385AE7A2-1F88-4B00-91A6-8E9A28679C49}" srcOrd="0" destOrd="0" parTransId="{E22101AB-9F53-492B-BAAD-94091B60B9AD}" sibTransId="{EAF5490B-FFD7-407A-9BC2-9081678F0402}"/>
    <dgm:cxn modelId="{4F45F592-5BFB-46AB-BD3A-B71F52A580BB}" type="presOf" srcId="{E805CCD1-6951-45D8-B4BB-548FE2FDC0E0}" destId="{688D618A-A3DE-4F36-8042-F9F008BDE208}" srcOrd="0" destOrd="1" presId="urn:microsoft.com/office/officeart/2005/8/layout/vList6"/>
    <dgm:cxn modelId="{06DAA8A2-17A8-4C8C-A3DD-368AFA5CB60E}" srcId="{7CD256C3-90BD-4075-B53A-EFE256CD06F1}" destId="{D704A3BA-8675-4EF9-93B3-61905C174CDE}" srcOrd="1" destOrd="0" parTransId="{CDFBE81D-DA3C-49B5-B8BD-246E93A0943D}" sibTransId="{B71A0E4E-00B4-4BF4-BFDE-8ED6CA363B17}"/>
    <dgm:cxn modelId="{A44134BF-EFBB-467B-9D58-60BD5DBEF429}" type="presOf" srcId="{92E69786-2560-41B4-9438-63C7B4A5C59C}" destId="{A74DA1CE-478C-4770-B174-0BB972340B85}" srcOrd="0" destOrd="0" presId="urn:microsoft.com/office/officeart/2005/8/layout/vList6"/>
    <dgm:cxn modelId="{7967F7D4-84CB-47BE-952C-F8FABE8B97AA}" srcId="{6ABCAC2B-BE61-40C7-A18C-BE9979FB0CE4}" destId="{92E69786-2560-41B4-9438-63C7B4A5C59C}" srcOrd="0" destOrd="0" parTransId="{E7941852-8B21-4B79-A14A-863470C99119}" sibTransId="{313F4458-F22B-49DE-99EE-4308ED4FE799}"/>
    <dgm:cxn modelId="{A726F6E1-58EE-45BA-B253-EE1F00BE459E}" srcId="{BA9AA28F-AF1B-4F30-A9EB-0F6EE715B622}" destId="{E805CCD1-6951-45D8-B4BB-548FE2FDC0E0}" srcOrd="1" destOrd="0" parTransId="{4C0B7AB6-5D9E-4631-8F2E-102CFDB52513}" sibTransId="{C681FF08-6659-4B56-AA97-D066AAFFD418}"/>
    <dgm:cxn modelId="{0742F1E6-7D05-45DC-B8E2-8666F15523BE}" type="presOf" srcId="{385AE7A2-1F88-4B00-91A6-8E9A28679C49}" destId="{688D618A-A3DE-4F36-8042-F9F008BDE208}" srcOrd="0" destOrd="0" presId="urn:microsoft.com/office/officeart/2005/8/layout/vList6"/>
    <dgm:cxn modelId="{07842CED-1609-4810-BFE7-5FEA0E33939B}" type="presOf" srcId="{B0BFDD66-04F9-4F92-A955-3FFAA3D06DDC}" destId="{04EA6C9E-A645-450C-B3FA-906F6356A3CD}" srcOrd="0" destOrd="0" presId="urn:microsoft.com/office/officeart/2005/8/layout/vList6"/>
    <dgm:cxn modelId="{2AF002FC-CCF3-48C0-9A48-909B6C6DCC60}" type="presOf" srcId="{D704A3BA-8675-4EF9-93B3-61905C174CDE}" destId="{77D6B4E5-659F-45ED-8D9E-34CAC17510F8}" srcOrd="0" destOrd="1" presId="urn:microsoft.com/office/officeart/2005/8/layout/vList6"/>
    <dgm:cxn modelId="{DCC25AA1-547E-4D28-A096-C09241F3E3BC}" type="presParOf" srcId="{F2929594-E883-41FB-B746-A41B68BCE564}" destId="{3F395E6B-036B-40D6-999A-84509C6EC155}" srcOrd="0" destOrd="0" presId="urn:microsoft.com/office/officeart/2005/8/layout/vList6"/>
    <dgm:cxn modelId="{C14F7D88-932C-4A57-A225-CE0E4C759AAA}" type="presParOf" srcId="{3F395E6B-036B-40D6-999A-84509C6EC155}" destId="{F26CAACB-AABE-457B-991D-A27B8FAE9CFB}" srcOrd="0" destOrd="0" presId="urn:microsoft.com/office/officeart/2005/8/layout/vList6"/>
    <dgm:cxn modelId="{150C89C2-D3D1-48DD-B879-7C9654583F40}" type="presParOf" srcId="{3F395E6B-036B-40D6-999A-84509C6EC155}" destId="{688D618A-A3DE-4F36-8042-F9F008BDE208}" srcOrd="1" destOrd="0" presId="urn:microsoft.com/office/officeart/2005/8/layout/vList6"/>
    <dgm:cxn modelId="{9D3D0AE7-665C-4443-856B-ECAE579DD31A}" type="presParOf" srcId="{F2929594-E883-41FB-B746-A41B68BCE564}" destId="{4D0D9D27-8D08-4364-92ED-EB10053C9DAD}" srcOrd="1" destOrd="0" presId="urn:microsoft.com/office/officeart/2005/8/layout/vList6"/>
    <dgm:cxn modelId="{B37294BD-1581-462A-9F97-898000F7D7D9}" type="presParOf" srcId="{F2929594-E883-41FB-B746-A41B68BCE564}" destId="{9B7B3A1E-B768-4D87-9BF7-A395EF0AE748}" srcOrd="2" destOrd="0" presId="urn:microsoft.com/office/officeart/2005/8/layout/vList6"/>
    <dgm:cxn modelId="{29EDEA50-BDBF-4076-8421-3E449347177E}" type="presParOf" srcId="{9B7B3A1E-B768-4D87-9BF7-A395EF0AE748}" destId="{12ABCD88-722E-4ED5-B759-FD861EDEFE88}" srcOrd="0" destOrd="0" presId="urn:microsoft.com/office/officeart/2005/8/layout/vList6"/>
    <dgm:cxn modelId="{24299FCE-0E07-41BF-B253-5C3317415AAD}" type="presParOf" srcId="{9B7B3A1E-B768-4D87-9BF7-A395EF0AE748}" destId="{77D6B4E5-659F-45ED-8D9E-34CAC17510F8}" srcOrd="1" destOrd="0" presId="urn:microsoft.com/office/officeart/2005/8/layout/vList6"/>
    <dgm:cxn modelId="{A4C73682-38FD-4B40-8CC1-B64A1F329441}" type="presParOf" srcId="{F2929594-E883-41FB-B746-A41B68BCE564}" destId="{FBECE498-4562-4BE2-BFBF-47853AC4F1A7}" srcOrd="3" destOrd="0" presId="urn:microsoft.com/office/officeart/2005/8/layout/vList6"/>
    <dgm:cxn modelId="{7F8E665F-84D8-49BE-B3F9-541EE9D21888}" type="presParOf" srcId="{F2929594-E883-41FB-B746-A41B68BCE564}" destId="{8556AD7C-3312-4966-816B-66C1A1B1F0D4}" srcOrd="4" destOrd="0" presId="urn:microsoft.com/office/officeart/2005/8/layout/vList6"/>
    <dgm:cxn modelId="{D7FC6A70-F1C0-43EE-B8B5-6561BB6C40CD}" type="presParOf" srcId="{8556AD7C-3312-4966-816B-66C1A1B1F0D4}" destId="{04EA6C9E-A645-450C-B3FA-906F6356A3CD}" srcOrd="0" destOrd="0" presId="urn:microsoft.com/office/officeart/2005/8/layout/vList6"/>
    <dgm:cxn modelId="{F8B80D29-85E5-4244-A57A-CE45822FCAF5}" type="presParOf" srcId="{8556AD7C-3312-4966-816B-66C1A1B1F0D4}" destId="{F127B4BA-85EF-4B6E-934B-8C643B736AB0}" srcOrd="1" destOrd="0" presId="urn:microsoft.com/office/officeart/2005/8/layout/vList6"/>
    <dgm:cxn modelId="{187D1FA4-A2EE-4A66-AE2F-0E40EC3348AB}" type="presParOf" srcId="{F2929594-E883-41FB-B746-A41B68BCE564}" destId="{A1AEC25F-BA85-4F3E-8BFA-BC048983DEB0}" srcOrd="5" destOrd="0" presId="urn:microsoft.com/office/officeart/2005/8/layout/vList6"/>
    <dgm:cxn modelId="{F7F0963F-ABD7-41F0-AC38-CEDCE4AFF2F7}" type="presParOf" srcId="{F2929594-E883-41FB-B746-A41B68BCE564}" destId="{24DF6E39-821E-402C-87F2-ED85E2DE9330}" srcOrd="6" destOrd="0" presId="urn:microsoft.com/office/officeart/2005/8/layout/vList6"/>
    <dgm:cxn modelId="{8A166B1C-9536-4058-858C-9D98E4D4A79C}" type="presParOf" srcId="{24DF6E39-821E-402C-87F2-ED85E2DE9330}" destId="{69F836F1-3151-4641-B5B3-881EB61245C1}" srcOrd="0" destOrd="0" presId="urn:microsoft.com/office/officeart/2005/8/layout/vList6"/>
    <dgm:cxn modelId="{61E56052-8C52-48BD-B3BD-1DC325F56FEE}" type="presParOf" srcId="{24DF6E39-821E-402C-87F2-ED85E2DE9330}" destId="{A74DA1CE-478C-4770-B174-0BB972340B8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8D618A-A3DE-4F36-8042-F9F008BDE208}">
      <dsp:nvSpPr>
        <dsp:cNvPr id="0" name=""/>
        <dsp:cNvSpPr/>
      </dsp:nvSpPr>
      <dsp:spPr>
        <a:xfrm>
          <a:off x="3606800" y="1575"/>
          <a:ext cx="5410200" cy="1249577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2700" kern="1200" dirty="0"/>
            <a:t>Подкрепа м/у ролите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2700" kern="1200" dirty="0" err="1"/>
            <a:t>Етапност</a:t>
          </a:r>
          <a:r>
            <a:rPr lang="bg-BG" sz="2700" kern="1200" dirty="0"/>
            <a:t> и свързаност</a:t>
          </a:r>
        </a:p>
      </dsp:txBody>
      <dsp:txXfrm>
        <a:off x="3606800" y="157772"/>
        <a:ext cx="4941609" cy="937183"/>
      </dsp:txXfrm>
    </dsp:sp>
    <dsp:sp modelId="{F26CAACB-AABE-457B-991D-A27B8FAE9CFB}">
      <dsp:nvSpPr>
        <dsp:cNvPr id="0" name=""/>
        <dsp:cNvSpPr/>
      </dsp:nvSpPr>
      <dsp:spPr>
        <a:xfrm>
          <a:off x="0" y="1575"/>
          <a:ext cx="3606800" cy="12495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000" kern="1200" dirty="0"/>
            <a:t>Взаимодействие</a:t>
          </a:r>
        </a:p>
      </dsp:txBody>
      <dsp:txXfrm>
        <a:off x="60999" y="62574"/>
        <a:ext cx="3484802" cy="1127579"/>
      </dsp:txXfrm>
    </dsp:sp>
    <dsp:sp modelId="{77D6B4E5-659F-45ED-8D9E-34CAC17510F8}">
      <dsp:nvSpPr>
        <dsp:cNvPr id="0" name=""/>
        <dsp:cNvSpPr/>
      </dsp:nvSpPr>
      <dsp:spPr>
        <a:xfrm>
          <a:off x="3606800" y="1376110"/>
          <a:ext cx="5410200" cy="1249577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2700" kern="1200" dirty="0"/>
            <a:t>Отношение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2700" kern="1200" dirty="0"/>
            <a:t>Срокове и Задания</a:t>
          </a:r>
        </a:p>
      </dsp:txBody>
      <dsp:txXfrm>
        <a:off x="3606800" y="1532307"/>
        <a:ext cx="4941609" cy="937183"/>
      </dsp:txXfrm>
    </dsp:sp>
    <dsp:sp modelId="{12ABCD88-722E-4ED5-B759-FD861EDEFE88}">
      <dsp:nvSpPr>
        <dsp:cNvPr id="0" name=""/>
        <dsp:cNvSpPr/>
      </dsp:nvSpPr>
      <dsp:spPr>
        <a:xfrm>
          <a:off x="0" y="1376110"/>
          <a:ext cx="3606800" cy="12495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000" kern="1200" dirty="0"/>
            <a:t>Отговорност</a:t>
          </a:r>
        </a:p>
      </dsp:txBody>
      <dsp:txXfrm>
        <a:off x="60999" y="1437109"/>
        <a:ext cx="3484802" cy="1127579"/>
      </dsp:txXfrm>
    </dsp:sp>
    <dsp:sp modelId="{F127B4BA-85EF-4B6E-934B-8C643B736AB0}">
      <dsp:nvSpPr>
        <dsp:cNvPr id="0" name=""/>
        <dsp:cNvSpPr/>
      </dsp:nvSpPr>
      <dsp:spPr>
        <a:xfrm>
          <a:off x="3606800" y="2750645"/>
          <a:ext cx="5410200" cy="1249577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2700" kern="1200" dirty="0"/>
            <a:t>Ориентация към резултат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2700" kern="1200" dirty="0"/>
            <a:t>Съгласие с целите</a:t>
          </a:r>
        </a:p>
      </dsp:txBody>
      <dsp:txXfrm>
        <a:off x="3606800" y="2906842"/>
        <a:ext cx="4941609" cy="937183"/>
      </dsp:txXfrm>
    </dsp:sp>
    <dsp:sp modelId="{04EA6C9E-A645-450C-B3FA-906F6356A3CD}">
      <dsp:nvSpPr>
        <dsp:cNvPr id="0" name=""/>
        <dsp:cNvSpPr/>
      </dsp:nvSpPr>
      <dsp:spPr>
        <a:xfrm>
          <a:off x="0" y="2750645"/>
          <a:ext cx="3606800" cy="12495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000" kern="1200" dirty="0"/>
            <a:t>Ангажираност</a:t>
          </a:r>
        </a:p>
      </dsp:txBody>
      <dsp:txXfrm>
        <a:off x="60999" y="2811644"/>
        <a:ext cx="3484802" cy="1127579"/>
      </dsp:txXfrm>
    </dsp:sp>
    <dsp:sp modelId="{A74DA1CE-478C-4770-B174-0BB972340B85}">
      <dsp:nvSpPr>
        <dsp:cNvPr id="0" name=""/>
        <dsp:cNvSpPr/>
      </dsp:nvSpPr>
      <dsp:spPr>
        <a:xfrm>
          <a:off x="3606800" y="4125181"/>
          <a:ext cx="5410200" cy="1249577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2700" kern="1200"/>
            <a:t>Мотивация</a:t>
          </a:r>
          <a:endParaRPr lang="bg-BG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g-BG" sz="2700" kern="1200"/>
            <a:t>Признание на умения, идеи</a:t>
          </a:r>
          <a:endParaRPr lang="bg-BG" sz="2700" kern="1200" dirty="0"/>
        </a:p>
      </dsp:txBody>
      <dsp:txXfrm>
        <a:off x="3606800" y="4281378"/>
        <a:ext cx="4941609" cy="937183"/>
      </dsp:txXfrm>
    </dsp:sp>
    <dsp:sp modelId="{69F836F1-3151-4641-B5B3-881EB61245C1}">
      <dsp:nvSpPr>
        <dsp:cNvPr id="0" name=""/>
        <dsp:cNvSpPr/>
      </dsp:nvSpPr>
      <dsp:spPr>
        <a:xfrm>
          <a:off x="0" y="4125181"/>
          <a:ext cx="3606800" cy="124957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000" kern="1200" dirty="0"/>
            <a:t>Планиране</a:t>
          </a:r>
        </a:p>
      </dsp:txBody>
      <dsp:txXfrm>
        <a:off x="60999" y="4186180"/>
        <a:ext cx="3484802" cy="11275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887"/>
          </a:xfrm>
          <a:prstGeom prst="rect">
            <a:avLst/>
          </a:prstGeom>
        </p:spPr>
        <p:txBody>
          <a:bodyPr vert="horz" lIns="95280" tIns="47640" rIns="95280" bIns="4764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62"/>
            <a:ext cx="3170583" cy="480887"/>
          </a:xfrm>
          <a:prstGeom prst="rect">
            <a:avLst/>
          </a:prstGeom>
        </p:spPr>
        <p:txBody>
          <a:bodyPr vert="horz" lIns="95280" tIns="47640" rIns="95280" bIns="4764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18662"/>
            <a:ext cx="3170583" cy="480887"/>
          </a:xfrm>
          <a:prstGeom prst="rect">
            <a:avLst/>
          </a:prstGeom>
        </p:spPr>
        <p:txBody>
          <a:bodyPr vert="horz" wrap="square" lIns="95280" tIns="47640" rIns="95280" bIns="47640" numCol="1" anchor="b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Calibri" pitchFamily="34" charset="0"/>
              </a:defRPr>
            </a:lvl1pPr>
          </a:lstStyle>
          <a:p>
            <a:pPr>
              <a:defRPr/>
            </a:pPr>
            <a:fld id="{1E64A479-6DF5-45F9-A38D-2D86FF822E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621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887"/>
          </a:xfrm>
          <a:prstGeom prst="rect">
            <a:avLst/>
          </a:prstGeom>
        </p:spPr>
        <p:txBody>
          <a:bodyPr vert="horz" lIns="96329" tIns="48164" rIns="96329" bIns="4816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2" y="0"/>
            <a:ext cx="3170583" cy="480887"/>
          </a:xfrm>
          <a:prstGeom prst="rect">
            <a:avLst/>
          </a:prstGeom>
        </p:spPr>
        <p:txBody>
          <a:bodyPr vert="horz" wrap="square" lIns="96329" tIns="48164" rIns="96329" bIns="48164" numCol="1" anchor="t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Calibri" pitchFamily="34" charset="0"/>
              </a:defRPr>
            </a:lvl1pPr>
          </a:lstStyle>
          <a:p>
            <a:pPr>
              <a:defRPr/>
            </a:pPr>
            <a:fld id="{DA1377C3-FA04-4196-A641-E871B28A80A8}" type="datetimeFigureOut">
              <a:rPr lang="en-US"/>
              <a:pPr>
                <a:defRPr/>
              </a:pPr>
              <a:t>8/6/2026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60375" y="720725"/>
            <a:ext cx="6396038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29" tIns="48164" rIns="96329" bIns="4816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0984"/>
            <a:ext cx="5850835" cy="4319714"/>
          </a:xfrm>
          <a:prstGeom prst="rect">
            <a:avLst/>
          </a:prstGeom>
        </p:spPr>
        <p:txBody>
          <a:bodyPr vert="horz" lIns="96329" tIns="48164" rIns="96329" bIns="4816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62"/>
            <a:ext cx="3170583" cy="480887"/>
          </a:xfrm>
          <a:prstGeom prst="rect">
            <a:avLst/>
          </a:prstGeom>
        </p:spPr>
        <p:txBody>
          <a:bodyPr vert="horz" lIns="96329" tIns="48164" rIns="96329" bIns="4816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2" y="9118662"/>
            <a:ext cx="3170583" cy="480887"/>
          </a:xfrm>
          <a:prstGeom prst="rect">
            <a:avLst/>
          </a:prstGeom>
        </p:spPr>
        <p:txBody>
          <a:bodyPr vert="horz" wrap="square" lIns="96329" tIns="48164" rIns="96329" bIns="48164" numCol="1" anchor="b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Calibri" pitchFamily="34" charset="0"/>
              </a:defRPr>
            </a:lvl1pPr>
          </a:lstStyle>
          <a:p>
            <a:pPr>
              <a:defRPr/>
            </a:pPr>
            <a:fld id="{6627F33C-24D4-41C1-BFA2-68160C39F8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92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687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D76AB-7BAD-D4E3-3F1D-46A2606F5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E49132-A9F7-6925-AEBE-698FBF6A82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74A616-CC38-DFA1-CB50-5247438F51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530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184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6407E-12F7-34E9-91A6-1314867CC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2728E6-0B59-C851-0412-F97417BA1B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7E0BA9-9EAA-B903-AC40-D1C2A24D92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301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CC995-129B-4C32-BCD4-94D7D25BA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620AD3-5E12-610F-3C63-E8E4E892F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4787B7-0AAA-F810-19F9-A9E4A94910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586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C2449-3C72-9FE2-3CE2-5BD207777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A960E6-60FF-9A0F-866B-68AF73A742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ABB4DC-1201-59DA-371B-39CA2ED34D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974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C0BCB-67A4-3E5A-A06D-8DE645A6E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A2FD3D-4AA3-5DA4-CDD3-4229C35E6B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DE1BB6-FFC3-1E60-58E5-B37D8DD6EB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933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65172-6119-8F5A-282F-53987F4BA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13A734-D311-8DF4-13AA-5C6E2FF20B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48D4D3-A49B-566C-3858-215418D38E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278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10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-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71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Only"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 userDrawn="1"/>
        </p:nvSpPr>
        <p:spPr bwMode="auto">
          <a:xfrm>
            <a:off x="114300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4160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304800"/>
            <a:ext cx="11379200" cy="774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444768"/>
            <a:ext cx="11379200" cy="4879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 Second level</a:t>
            </a:r>
          </a:p>
          <a:p>
            <a:pPr lvl="2"/>
            <a:r>
              <a:rPr lang="en-US" altLang="en-US" dirty="0"/>
              <a:t>Third level</a:t>
            </a:r>
          </a:p>
        </p:txBody>
      </p:sp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112268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1000" smtClean="0">
                <a:solidFill>
                  <a:srgbClr val="00338D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5547360" y="1216947"/>
            <a:ext cx="1097280" cy="6400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585" marR="0" indent="-609585" algn="ctr" defTabSz="914377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 err="1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</p:sldLayoutIdLst>
  <p:hf sldNum="0" hd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6"/>
          </a:solidFill>
          <a:latin typeface="+mj-lt"/>
          <a:ea typeface="ヒラギノ角ゴ Pro W3" charset="0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30182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1pPr>
      <a:lvl2pPr marL="746107" indent="-227008" algn="l" rtl="0" eaLnBrk="1" fontAlgn="base" hangingPunct="1">
        <a:spcBef>
          <a:spcPct val="20000"/>
        </a:spcBef>
        <a:spcAft>
          <a:spcPct val="0"/>
        </a:spcAft>
        <a:buFont typeface="Segoe UI" panose="020B0502040204020203" pitchFamily="34" charset="0"/>
        <a:buChar char="—"/>
        <a:defRPr sz="1600">
          <a:solidFill>
            <a:schemeClr val="tx1"/>
          </a:solidFill>
          <a:latin typeface="+mn-lt"/>
          <a:ea typeface="ヒラギノ角ゴ Pro W3" charset="0"/>
        </a:defRPr>
      </a:lvl2pPr>
      <a:lvl3pPr marL="1144559" indent="-23018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  <a:ea typeface="ヒラギノ角ゴ Pro W3" charset="0"/>
        </a:defRPr>
      </a:lvl3pPr>
      <a:lvl4pPr marL="1598573" indent="-22700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▫"/>
        <a:defRPr>
          <a:solidFill>
            <a:schemeClr val="tx1"/>
          </a:solidFill>
          <a:latin typeface="+mn-lt"/>
          <a:ea typeface="ヒラギノ角ゴ Pro W3" charset="0"/>
        </a:defRPr>
      </a:lvl4pPr>
      <a:lvl5pPr marL="2058937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◦"/>
        <a:defRPr sz="1600">
          <a:solidFill>
            <a:schemeClr val="tx1"/>
          </a:solidFill>
          <a:latin typeface="+mn-lt"/>
          <a:ea typeface="ヒラギノ角ゴ Pro W3" charset="0"/>
        </a:defRPr>
      </a:lvl5pPr>
      <a:lvl6pPr marL="2285943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74313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20032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657509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24" userDrawn="1">
          <p15:clr>
            <a:srgbClr val="F26B43"/>
          </p15:clr>
        </p15:guide>
        <p15:guide id="3" pos="2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580744B-7F64-2367-1B5A-34BDB8940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7A2582"/>
              </a:gs>
              <a:gs pos="98000">
                <a:srgbClr val="00338D"/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8" name="Yellow Bar">
            <a:extLst>
              <a:ext uri="{FF2B5EF4-FFF2-40B4-BE49-F238E27FC236}">
                <a16:creationId xmlns:a16="http://schemas.microsoft.com/office/drawing/2014/main" id="{64EEA7D3-3EFE-CE4D-AE89-2B7DA6B41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06829" y="3581400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/>
          </a:p>
        </p:txBody>
      </p:sp>
      <p:sp>
        <p:nvSpPr>
          <p:cNvPr id="10" name="Headline">
            <a:extLst>
              <a:ext uri="{FF2B5EF4-FFF2-40B4-BE49-F238E27FC236}">
                <a16:creationId xmlns:a16="http://schemas.microsoft.com/office/drawing/2014/main" id="{EAD956A8-6B12-6248-8B5F-6E0746CD6E73}"/>
              </a:ext>
            </a:extLst>
          </p:cNvPr>
          <p:cNvSpPr txBox="1">
            <a:spLocks/>
          </p:cNvSpPr>
          <p:nvPr/>
        </p:nvSpPr>
        <p:spPr>
          <a:xfrm>
            <a:off x="776514" y="3886200"/>
            <a:ext cx="10668000" cy="1984489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bg-BG" sz="7200" kern="0" dirty="0">
                <a:solidFill>
                  <a:srgbClr val="EBB700"/>
                </a:solidFill>
              </a:rPr>
              <a:t>Бързи и Ефективни Екипи</a:t>
            </a:r>
            <a:endParaRPr lang="en-US" sz="7200" kern="0" dirty="0">
              <a:solidFill>
                <a:srgbClr val="EBB700"/>
              </a:solidFill>
            </a:endParaRPr>
          </a:p>
        </p:txBody>
      </p:sp>
      <p:sp>
        <p:nvSpPr>
          <p:cNvPr id="11" name="Subhead">
            <a:extLst>
              <a:ext uri="{FF2B5EF4-FFF2-40B4-BE49-F238E27FC236}">
                <a16:creationId xmlns:a16="http://schemas.microsoft.com/office/drawing/2014/main" id="{DA775879-761C-0241-882C-441AE5159163}"/>
              </a:ext>
            </a:extLst>
          </p:cNvPr>
          <p:cNvSpPr txBox="1">
            <a:spLocks/>
          </p:cNvSpPr>
          <p:nvPr/>
        </p:nvSpPr>
        <p:spPr>
          <a:xfrm>
            <a:off x="776510" y="6095924"/>
            <a:ext cx="10668000" cy="457276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b="1" kern="0" dirty="0"/>
              <a:t>Regional Lions Leadership Institute</a:t>
            </a:r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F5D8EBE0-2FCF-F143-8AE5-BF5B06A0A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48B23A-EA30-2ADD-9942-80A34B091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640" y="1030420"/>
            <a:ext cx="1792713" cy="224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77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5F8B6-0FCD-5D6D-80CD-21F25F143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4DB95FC-9030-3182-AF3E-266D04682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6" name="Picture 5" descr="Three arrows on bullseye">
            <a:extLst>
              <a:ext uri="{FF2B5EF4-FFF2-40B4-BE49-F238E27FC236}">
                <a16:creationId xmlns:a16="http://schemas.microsoft.com/office/drawing/2014/main" id="{5C89CA52-66F0-AF50-1F64-110A7F58D6F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rcRect t="1850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6" name="Yellow Bar">
            <a:extLst>
              <a:ext uri="{FF2B5EF4-FFF2-40B4-BE49-F238E27FC236}">
                <a16:creationId xmlns:a16="http://schemas.microsoft.com/office/drawing/2014/main" id="{E777F031-77EC-DDA6-48B1-6D09D8485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1953415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6E210C5E-FBBA-5DC8-F580-1D4B44FC4DC3}"/>
              </a:ext>
            </a:extLst>
          </p:cNvPr>
          <p:cNvSpPr txBox="1">
            <a:spLocks/>
          </p:cNvSpPr>
          <p:nvPr/>
        </p:nvSpPr>
        <p:spPr>
          <a:xfrm>
            <a:off x="228600" y="1152799"/>
            <a:ext cx="10899648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lvl="0">
              <a:defRPr/>
            </a:pPr>
            <a:r>
              <a:rPr lang="bg-BG" sz="4000" dirty="0"/>
              <a:t>ЕКИПИТЕ В   </a:t>
            </a:r>
            <a:r>
              <a:rPr lang="en-US" sz="4000" dirty="0"/>
              <a:t>LIONS/PROJECTS/COMPANY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Helvetica Neue" charset="0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92D71AC2-19D7-E0BB-7EAB-237D3D917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508CAE35-90ED-143C-998A-E38FC380D9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12" name="Picture 11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B802E04C-F6F4-A430-EF83-7BA101408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sp>
        <p:nvSpPr>
          <p:cNvPr id="3" name="Контейнер за съдържание 3">
            <a:extLst>
              <a:ext uri="{FF2B5EF4-FFF2-40B4-BE49-F238E27FC236}">
                <a16:creationId xmlns:a16="http://schemas.microsoft.com/office/drawing/2014/main" id="{DC67694C-69A7-E5A4-CD0E-A74D644219C5}"/>
              </a:ext>
            </a:extLst>
          </p:cNvPr>
          <p:cNvSpPr txBox="1">
            <a:spLocks/>
          </p:cNvSpPr>
          <p:nvPr/>
        </p:nvSpPr>
        <p:spPr>
          <a:xfrm>
            <a:off x="4267201" y="2194559"/>
            <a:ext cx="6861048" cy="3510641"/>
          </a:xfrm>
          <a:prstGeom prst="rect">
            <a:avLst/>
          </a:prstGeom>
        </p:spPr>
        <p:txBody>
          <a:bodyPr>
            <a:noAutofit/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  -  мрежа от </a:t>
            </a:r>
            <a:r>
              <a:rPr lang="ru-RU" sz="2800" kern="0" dirty="0" err="1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посветени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kern="0" dirty="0" err="1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Лайънс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kern="0" dirty="0" err="1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членове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kern="0" dirty="0" err="1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фокусирани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kern="0" dirty="0" err="1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върху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ru-RU" sz="2800" kern="0" dirty="0" err="1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насърчаване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b="1" kern="0" dirty="0" err="1">
                <a:solidFill>
                  <a:srgbClr val="372D87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членството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клуба, </a:t>
            </a:r>
          </a:p>
          <a:p>
            <a:pPr>
              <a:buFontTx/>
              <a:buChar char="-"/>
            </a:pP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800" kern="0" dirty="0" err="1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увеличаване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kern="0" dirty="0" err="1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видимостта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kern="0" dirty="0" err="1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Lions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800" kern="0" dirty="0" err="1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общността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чрез </a:t>
            </a:r>
            <a:r>
              <a:rPr lang="ru-RU" sz="2800" kern="0" dirty="0" err="1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въздействащи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kern="0" dirty="0">
                <a:solidFill>
                  <a:srgbClr val="372D87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услуги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ru-RU" sz="2800" kern="0" dirty="0" err="1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Изграждане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2800" kern="0" dirty="0" err="1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силни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 </a:t>
            </a:r>
            <a:r>
              <a:rPr lang="ru-RU" sz="2800" kern="0" dirty="0" err="1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иновативни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kern="0" dirty="0" err="1">
                <a:solidFill>
                  <a:srgbClr val="372D87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лидери</a:t>
            </a:r>
            <a:r>
              <a:rPr lang="ru-RU" sz="2800" kern="0" dirty="0">
                <a:solidFill>
                  <a:srgbClr val="372D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bg-BG" sz="2800" kern="0" dirty="0">
              <a:solidFill>
                <a:srgbClr val="372D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Global Action Team (GAT) roles and resources">
            <a:extLst>
              <a:ext uri="{FF2B5EF4-FFF2-40B4-BE49-F238E27FC236}">
                <a16:creationId xmlns:a16="http://schemas.microsoft.com/office/drawing/2014/main" id="{883CD80B-3409-3196-9F92-70041A54A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67" y="2265329"/>
            <a:ext cx="3150853" cy="315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851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CDA34-6434-D7EF-719C-5FF463E46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89F3300-9D86-D96A-227B-9B7D7A855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itchFamily="34" charset="0"/>
              <a:ea typeface="ヒラギノ角ゴ Pro W3" pitchFamily="84" charset="-128"/>
              <a:cs typeface="+mn-cs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3760AD26-2D90-F8D3-F771-71C8787E4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6858000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8C6AD2EC-4A55-F3B3-E4B2-28EDE9250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4176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FCD650D3-90FD-E61F-B082-45DCCCC4A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pic>
        <p:nvPicPr>
          <p:cNvPr id="3" name="Picture 2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1879085B-01AC-1634-BBFB-FEB0540CF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sp>
        <p:nvSpPr>
          <p:cNvPr id="8" name="Body Copy">
            <a:extLst>
              <a:ext uri="{FF2B5EF4-FFF2-40B4-BE49-F238E27FC236}">
                <a16:creationId xmlns:a16="http://schemas.microsoft.com/office/drawing/2014/main" id="{688DC6F9-472F-BF9E-FD74-902965876234}"/>
              </a:ext>
            </a:extLst>
          </p:cNvPr>
          <p:cNvSpPr txBox="1">
            <a:spLocks/>
          </p:cNvSpPr>
          <p:nvPr/>
        </p:nvSpPr>
        <p:spPr>
          <a:xfrm>
            <a:off x="831160" y="577873"/>
            <a:ext cx="5525035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bg-BG" sz="48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Какво е ЕКИП</a:t>
            </a:r>
            <a:r>
              <a:rPr lang="en-US" sz="48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DCD30A-ABC3-E87B-C80B-697BC6C6E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3039510" y="-548866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173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AC54CD0-3C5D-60BD-0486-6FCE689F6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B63D581A-9E90-FC97-3630-DA0793BFB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6858000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533905B2-22D2-D4C4-E0B1-FC9F00B12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4176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C921C650-0191-EC45-ABD4-267915C85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4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" name="Body Copy">
            <a:extLst>
              <a:ext uri="{FF2B5EF4-FFF2-40B4-BE49-F238E27FC236}">
                <a16:creationId xmlns:a16="http://schemas.microsoft.com/office/drawing/2014/main" id="{71CBDC40-2C7F-25D6-35DC-C2A42AB0FBAD}"/>
              </a:ext>
            </a:extLst>
          </p:cNvPr>
          <p:cNvSpPr txBox="1">
            <a:spLocks/>
          </p:cNvSpPr>
          <p:nvPr/>
        </p:nvSpPr>
        <p:spPr>
          <a:xfrm>
            <a:off x="831160" y="577873"/>
            <a:ext cx="5525035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bg-BG" sz="48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Какво е ЕКИП</a:t>
            </a:r>
            <a:r>
              <a:rPr lang="en-US" sz="48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F4B371-48AC-4CF3-00C9-4159D82AD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3039510" y="-548866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E6CB23-D10B-821D-4A63-72A831B3F1C3}"/>
              </a:ext>
            </a:extLst>
          </p:cNvPr>
          <p:cNvSpPr txBox="1"/>
          <p:nvPr/>
        </p:nvSpPr>
        <p:spPr>
          <a:xfrm>
            <a:off x="623853" y="1993107"/>
            <a:ext cx="64627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i="1" dirty="0" err="1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Група</a:t>
            </a:r>
            <a:r>
              <a:rPr lang="ru-RU" sz="4000" i="1" dirty="0">
                <a:latin typeface="Calibri" panose="020F0502020204030204" pitchFamily="34" charset="0"/>
                <a:cs typeface="Calibri" panose="020F0502020204030204" pitchFamily="34" charset="0"/>
              </a:rPr>
              <a:t> от хора, </a:t>
            </a:r>
            <a:r>
              <a:rPr lang="ru-RU" sz="4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които</a:t>
            </a:r>
            <a:r>
              <a:rPr lang="ru-RU" sz="4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000" i="1" dirty="0" err="1">
                <a:latin typeface="Calibri" panose="020F0502020204030204" pitchFamily="34" charset="0"/>
                <a:cs typeface="Calibri" panose="020F0502020204030204" pitchFamily="34" charset="0"/>
              </a:rPr>
              <a:t>работят</a:t>
            </a:r>
            <a:r>
              <a:rPr lang="ru-RU" sz="4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000" i="1" dirty="0" err="1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заедно</a:t>
            </a:r>
            <a:r>
              <a:rPr lang="ru-RU" sz="4000" i="1" dirty="0">
                <a:latin typeface="Calibri" panose="020F0502020204030204" pitchFamily="34" charset="0"/>
                <a:cs typeface="Calibri" panose="020F0502020204030204" pitchFamily="34" charset="0"/>
              </a:rPr>
              <a:t> за </a:t>
            </a:r>
            <a:r>
              <a:rPr lang="ru-RU" sz="4000" i="1" dirty="0" err="1">
                <a:latin typeface="Calibri" panose="020F0502020204030204" pitchFamily="34" charset="0"/>
                <a:cs typeface="Calibri" panose="020F0502020204030204" pitchFamily="34" charset="0"/>
              </a:rPr>
              <a:t>постигане</a:t>
            </a:r>
            <a:r>
              <a:rPr lang="ru-RU" sz="4000" i="1" dirty="0">
                <a:latin typeface="Calibri" panose="020F0502020204030204" pitchFamily="34" charset="0"/>
                <a:cs typeface="Calibri" panose="020F0502020204030204" pitchFamily="34" charset="0"/>
              </a:rPr>
              <a:t> на обща </a:t>
            </a:r>
            <a:r>
              <a:rPr lang="ru-RU" sz="4000" i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цел</a:t>
            </a:r>
            <a:r>
              <a:rPr lang="ru-RU" sz="40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4000" i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kumimoji="0" lang="en-US" sz="4000" i="0" u="none" strike="noStrike" cap="none" normalizeH="0" dirty="0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  <p:pic>
        <p:nvPicPr>
          <p:cNvPr id="19" name="Picture 18" descr="Skydivers make a formation above the clouds">
            <a:extLst>
              <a:ext uri="{FF2B5EF4-FFF2-40B4-BE49-F238E27FC236}">
                <a16:creationId xmlns:a16="http://schemas.microsoft.com/office/drawing/2014/main" id="{EFE51256-182C-2BC6-237F-2E7157234C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410" t="2424" r="8466" b="18129"/>
          <a:stretch/>
        </p:blipFill>
        <p:spPr>
          <a:xfrm rot="21184651">
            <a:off x="7914617" y="3253792"/>
            <a:ext cx="3569123" cy="25496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28F60DD8-872C-3729-51C5-C1725E16B9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75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E4DE9F-3268-024C-8790-AD3A885B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6" name="Picture 5" descr="Three arrows on bullseye">
            <a:extLst>
              <a:ext uri="{FF2B5EF4-FFF2-40B4-BE49-F238E27FC236}">
                <a16:creationId xmlns:a16="http://schemas.microsoft.com/office/drawing/2014/main" id="{75736A2B-D5D7-E925-9835-1BC2778477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rcRect t="1850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6" name="Yellow Bar">
            <a:extLst>
              <a:ext uri="{FF2B5EF4-FFF2-40B4-BE49-F238E27FC236}">
                <a16:creationId xmlns:a16="http://schemas.microsoft.com/office/drawing/2014/main" id="{E8359C70-14F5-6C46-90FC-9DBF4B8C2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1953415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8AEFA8D5-B4FE-5A46-8F07-02F281268636}"/>
              </a:ext>
            </a:extLst>
          </p:cNvPr>
          <p:cNvSpPr txBox="1">
            <a:spLocks/>
          </p:cNvSpPr>
          <p:nvPr/>
        </p:nvSpPr>
        <p:spPr>
          <a:xfrm>
            <a:off x="685800" y="1152799"/>
            <a:ext cx="5937900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Helvetica Neue" charset="0"/>
              </a:rPr>
              <a:t>Цели на Сесията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Helvetica Neue" charset="0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745AA923-2769-BE4F-81D3-55B5DB08E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F46A73ED-C1B5-B412-9FBF-5F58DD495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3" name="Content Placeholder 6"/>
          <p:cNvSpPr txBox="1">
            <a:spLocks/>
          </p:cNvSpPr>
          <p:nvPr/>
        </p:nvSpPr>
        <p:spPr bwMode="auto">
          <a:xfrm>
            <a:off x="685800" y="2156608"/>
            <a:ext cx="10967101" cy="341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lvl="0">
              <a:lnSpc>
                <a:spcPct val="150000"/>
              </a:lnSpc>
              <a:buClr>
                <a:srgbClr val="EBB700"/>
              </a:buClr>
            </a:pP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Да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разпознаваме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предизвикателствата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при </a:t>
            </a:r>
            <a:r>
              <a:rPr lang="ru-RU" sz="2800" b="1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сформирането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на нов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екип</a:t>
            </a:r>
            <a:endParaRPr lang="ru-RU" sz="280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lvl="0">
              <a:lnSpc>
                <a:spcPct val="150000"/>
              </a:lnSpc>
              <a:buClr>
                <a:srgbClr val="EBB700"/>
              </a:buClr>
            </a:pP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Да опишем пет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основни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елемента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за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бързо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b="1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изграждане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на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ефективен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екип</a:t>
            </a:r>
            <a:endParaRPr lang="ru-RU" sz="280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lvl="0">
              <a:lnSpc>
                <a:spcPct val="150000"/>
              </a:lnSpc>
              <a:buClr>
                <a:srgbClr val="EBB700"/>
              </a:buClr>
            </a:pP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Да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прилагаме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основните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елементи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за </a:t>
            </a:r>
            <a:r>
              <a:rPr lang="ru-RU" sz="2800" b="1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бързо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b="1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сформиране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на </a:t>
            </a:r>
            <a:r>
              <a:rPr lang="ru-RU" sz="2800" b="1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ефективен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нов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екип</a:t>
            </a:r>
            <a:endParaRPr lang="en-US" sz="280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2" name="Picture 11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CEC2283D-EB30-75C3-65D9-B98BB5149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88F1C-DA72-27EC-9FB6-D07836802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hree arrows on bullseye">
            <a:extLst>
              <a:ext uri="{FF2B5EF4-FFF2-40B4-BE49-F238E27FC236}">
                <a16:creationId xmlns:a16="http://schemas.microsoft.com/office/drawing/2014/main" id="{17A8D504-0351-61B7-6438-4E453D816D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rcRect t="1850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763C3C-BF48-A6D1-8843-1037D4138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6" name="Yellow Bar">
            <a:extLst>
              <a:ext uri="{FF2B5EF4-FFF2-40B4-BE49-F238E27FC236}">
                <a16:creationId xmlns:a16="http://schemas.microsoft.com/office/drawing/2014/main" id="{B1240FD6-5B11-7DCB-FB14-A2F7E19FF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1953415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163E7D21-8905-E743-A2C3-21C1D8EF6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99EEED68-EB41-1B8B-D484-C12E30783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12" name="Picture 11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6E2DFE3D-616D-ACDB-7D95-855C9CA47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graphicFrame>
        <p:nvGraphicFramePr>
          <p:cNvPr id="3" name="Диаграма 2">
            <a:extLst>
              <a:ext uri="{FF2B5EF4-FFF2-40B4-BE49-F238E27FC236}">
                <a16:creationId xmlns:a16="http://schemas.microsoft.com/office/drawing/2014/main" id="{07B3F8E4-2B39-865B-3DA4-D952EF326F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5568700"/>
              </p:ext>
            </p:extLst>
          </p:nvPr>
        </p:nvGraphicFramePr>
        <p:xfrm>
          <a:off x="2057400" y="1143999"/>
          <a:ext cx="9017000" cy="5376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Headline">
            <a:extLst>
              <a:ext uri="{FF2B5EF4-FFF2-40B4-BE49-F238E27FC236}">
                <a16:creationId xmlns:a16="http://schemas.microsoft.com/office/drawing/2014/main" id="{3A6DA6CD-BFAA-4CD9-EB6A-285CB4870796}"/>
              </a:ext>
            </a:extLst>
          </p:cNvPr>
          <p:cNvSpPr txBox="1">
            <a:spLocks/>
          </p:cNvSpPr>
          <p:nvPr/>
        </p:nvSpPr>
        <p:spPr>
          <a:xfrm rot="16200000">
            <a:off x="-115094" y="3896491"/>
            <a:ext cx="3201987" cy="990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1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Helvetica Neue" charset="0"/>
              </a:rPr>
              <a:t>Елементи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579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E4DE9F-3268-024C-8790-AD3A885B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13" name="Content Placeholder 6"/>
          <p:cNvSpPr txBox="1">
            <a:spLocks/>
          </p:cNvSpPr>
          <p:nvPr/>
        </p:nvSpPr>
        <p:spPr bwMode="auto">
          <a:xfrm>
            <a:off x="767700" y="2743959"/>
            <a:ext cx="10357501" cy="341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EBB700"/>
              </a:buClr>
            </a:pPr>
            <a:r>
              <a:rPr lang="bg-BG" sz="32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Какви са най-големите предизвикателства при бързо сформиране на нов </a:t>
            </a:r>
            <a:r>
              <a:rPr lang="en-US" sz="32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Lions </a:t>
            </a:r>
            <a:r>
              <a:rPr lang="bg-BG" sz="32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екип</a:t>
            </a:r>
            <a:r>
              <a:rPr lang="en-US" sz="32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  <a:p>
            <a:pPr>
              <a:buClr>
                <a:srgbClr val="EBB700"/>
              </a:buClr>
            </a:pPr>
            <a:endParaRPr lang="en-US" sz="3200" kern="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buClr>
                <a:srgbClr val="EBB700"/>
              </a:buClr>
            </a:pPr>
            <a:r>
              <a:rPr lang="bg-BG" sz="32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Как те са повлияли способността на екипа да функционира ефективно</a:t>
            </a:r>
            <a:r>
              <a:rPr lang="en-US" sz="32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  <a:p>
            <a:pPr>
              <a:buClr>
                <a:srgbClr val="EBB700"/>
              </a:buClr>
            </a:pPr>
            <a:endParaRPr lang="en-US" sz="3200" kern="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Yellow Bar">
            <a:extLst>
              <a:ext uri="{FF2B5EF4-FFF2-40B4-BE49-F238E27FC236}">
                <a16:creationId xmlns:a16="http://schemas.microsoft.com/office/drawing/2014/main" id="{E8359C70-14F5-6C46-90FC-9DBF4B8C2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2043380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8AEFA8D5-B4FE-5A46-8F07-02F281268636}"/>
              </a:ext>
            </a:extLst>
          </p:cNvPr>
          <p:cNvSpPr txBox="1">
            <a:spLocks/>
          </p:cNvSpPr>
          <p:nvPr/>
        </p:nvSpPr>
        <p:spPr>
          <a:xfrm>
            <a:off x="1336350" y="1508031"/>
            <a:ext cx="9519300" cy="621983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4000" kern="0" dirty="0">
                <a:solidFill>
                  <a:srgbClr val="00338D"/>
                </a:solidFill>
              </a:rPr>
              <a:t>Упражнение</a:t>
            </a:r>
            <a:r>
              <a:rPr lang="en-US" sz="4000" kern="0" dirty="0">
                <a:solidFill>
                  <a:srgbClr val="00338D"/>
                </a:solidFill>
              </a:rPr>
              <a:t>: </a:t>
            </a:r>
            <a:r>
              <a:rPr lang="bg-BG" sz="4000" kern="0" dirty="0">
                <a:solidFill>
                  <a:srgbClr val="00338D"/>
                </a:solidFill>
              </a:rPr>
              <a:t>  Предизвикателства пред новия екип</a:t>
            </a:r>
            <a:endParaRPr lang="en-US" sz="4000" kern="0" dirty="0">
              <a:solidFill>
                <a:srgbClr val="00338D"/>
              </a:solidFill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745AA923-2769-BE4F-81D3-55B5DB08E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7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F46A73ED-C1B5-B412-9FBF-5F58DD495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5" name="Picture 4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960ED782-1C8B-1683-4461-89E5B78F3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177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B6A19C-B999-1BBE-B4A8-A6A54CB61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648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0" name="Page Number - Blue">
            <a:extLst>
              <a:ext uri="{FF2B5EF4-FFF2-40B4-BE49-F238E27FC236}">
                <a16:creationId xmlns:a16="http://schemas.microsoft.com/office/drawing/2014/main" id="{6D68F2E1-869C-DF04-B15E-3B56AF61F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8</a:t>
            </a:fld>
            <a:endParaRPr lang="en-US" sz="1000" dirty="0">
              <a:solidFill>
                <a:srgbClr val="00338D"/>
              </a:solidFill>
            </a:endParaRPr>
          </a:p>
        </p:txBody>
      </p:sp>
      <p:pic>
        <p:nvPicPr>
          <p:cNvPr id="5" name="Picture 4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11A510D0-9D02-DBAE-5FA7-056843819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sp>
        <p:nvSpPr>
          <p:cNvPr id="30" name="Body Copy">
            <a:extLst>
              <a:ext uri="{FF2B5EF4-FFF2-40B4-BE49-F238E27FC236}">
                <a16:creationId xmlns:a16="http://schemas.microsoft.com/office/drawing/2014/main" id="{967603CD-0399-5EF4-96B6-877F03A60C97}"/>
              </a:ext>
            </a:extLst>
          </p:cNvPr>
          <p:cNvSpPr txBox="1">
            <a:spLocks/>
          </p:cNvSpPr>
          <p:nvPr/>
        </p:nvSpPr>
        <p:spPr>
          <a:xfrm>
            <a:off x="854390" y="1607369"/>
            <a:ext cx="3664640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bg-BG" sz="48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Пет основни елемента</a:t>
            </a:r>
            <a:endParaRPr lang="en-US" sz="4800" b="1" kern="0" dirty="0">
              <a:solidFill>
                <a:srgbClr val="00338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D1ABF94-995C-5955-EDA4-D7490D99B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3039510" y="1813334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DFC33A4-2A06-B4CA-FD34-360F4B1F359B}"/>
              </a:ext>
            </a:extLst>
          </p:cNvPr>
          <p:cNvGrpSpPr/>
          <p:nvPr/>
        </p:nvGrpSpPr>
        <p:grpSpPr>
          <a:xfrm>
            <a:off x="5334000" y="0"/>
            <a:ext cx="6906985" cy="6858000"/>
            <a:chOff x="6580415" y="0"/>
            <a:chExt cx="6906985" cy="685800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93A1203-6465-13E6-E9D0-E5E6CEC2CD8E}"/>
                </a:ext>
              </a:extLst>
            </p:cNvPr>
            <p:cNvGrpSpPr/>
            <p:nvPr/>
          </p:nvGrpSpPr>
          <p:grpSpPr>
            <a:xfrm>
              <a:off x="6580415" y="0"/>
              <a:ext cx="6906985" cy="6858000"/>
              <a:chOff x="6580415" y="0"/>
              <a:chExt cx="6906985" cy="6858000"/>
            </a:xfrm>
          </p:grpSpPr>
          <p:sp>
            <p:nvSpPr>
              <p:cNvPr id="13" name="Graphic 10">
                <a:extLst>
                  <a:ext uri="{FF2B5EF4-FFF2-40B4-BE49-F238E27FC236}">
                    <a16:creationId xmlns:a16="http://schemas.microsoft.com/office/drawing/2014/main" id="{F7AF7ABE-2E48-F235-3F2F-36A726D78DE6}"/>
                  </a:ext>
                </a:extLst>
              </p:cNvPr>
              <p:cNvSpPr/>
              <p:nvPr/>
            </p:nvSpPr>
            <p:spPr>
              <a:xfrm flipH="1">
                <a:off x="6580415" y="0"/>
                <a:ext cx="6858000" cy="6858000"/>
              </a:xfrm>
              <a:custGeom>
                <a:avLst/>
                <a:gdLst>
                  <a:gd name="connsiteX0" fmla="*/ 2898529 w 6858000"/>
                  <a:gd name="connsiteY0" fmla="*/ 6858000 h 6858000"/>
                  <a:gd name="connsiteX1" fmla="*/ 6858000 w 6858000"/>
                  <a:gd name="connsiteY1" fmla="*/ 0 h 6858000"/>
                  <a:gd name="connsiteX2" fmla="*/ 3959471 w 6858000"/>
                  <a:gd name="connsiteY2" fmla="*/ 0 h 6858000"/>
                  <a:gd name="connsiteX3" fmla="*/ 0 w 6858000"/>
                  <a:gd name="connsiteY3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58000" h="6858000">
                    <a:moveTo>
                      <a:pt x="2898529" y="6858000"/>
                    </a:moveTo>
                    <a:lnTo>
                      <a:pt x="6858000" y="0"/>
                    </a:lnTo>
                    <a:lnTo>
                      <a:pt x="3959471" y="0"/>
                    </a:lnTo>
                    <a:lnTo>
                      <a:pt x="0" y="6858000"/>
                    </a:lnTo>
                    <a:close/>
                  </a:path>
                </a:pathLst>
              </a:custGeom>
              <a:gradFill>
                <a:gsLst>
                  <a:gs pos="100000">
                    <a:srgbClr val="7A2582">
                      <a:alpha val="0"/>
                    </a:srgbClr>
                  </a:gs>
                  <a:gs pos="0">
                    <a:srgbClr val="00338D">
                      <a:alpha val="25000"/>
                    </a:srgbClr>
                  </a:gs>
                </a:gsLst>
                <a:lin ang="16200000" scaled="0"/>
              </a:gradFill>
              <a:ln w="793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4" name="Graphic 11">
                <a:extLst>
                  <a:ext uri="{FF2B5EF4-FFF2-40B4-BE49-F238E27FC236}">
                    <a16:creationId xmlns:a16="http://schemas.microsoft.com/office/drawing/2014/main" id="{3EC1DDBB-8638-BA8A-33EB-46DF4FD0559F}"/>
                  </a:ext>
                </a:extLst>
              </p:cNvPr>
              <p:cNvSpPr/>
              <p:nvPr/>
            </p:nvSpPr>
            <p:spPr>
              <a:xfrm>
                <a:off x="6629400" y="0"/>
                <a:ext cx="6858000" cy="6858000"/>
              </a:xfrm>
              <a:custGeom>
                <a:avLst/>
                <a:gdLst>
                  <a:gd name="connsiteX0" fmla="*/ 2898529 w 6858000"/>
                  <a:gd name="connsiteY0" fmla="*/ 6858000 h 6858000"/>
                  <a:gd name="connsiteX1" fmla="*/ 6858000 w 6858000"/>
                  <a:gd name="connsiteY1" fmla="*/ 0 h 6858000"/>
                  <a:gd name="connsiteX2" fmla="*/ 3959471 w 6858000"/>
                  <a:gd name="connsiteY2" fmla="*/ 0 h 6858000"/>
                  <a:gd name="connsiteX3" fmla="*/ 0 w 6858000"/>
                  <a:gd name="connsiteY3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58000" h="6858000">
                    <a:moveTo>
                      <a:pt x="2898529" y="6858000"/>
                    </a:moveTo>
                    <a:lnTo>
                      <a:pt x="6858000" y="0"/>
                    </a:lnTo>
                    <a:lnTo>
                      <a:pt x="3959471" y="0"/>
                    </a:lnTo>
                    <a:lnTo>
                      <a:pt x="0" y="6858000"/>
                    </a:lnTo>
                    <a:close/>
                  </a:path>
                </a:pathLst>
              </a:custGeom>
              <a:gradFill>
                <a:gsLst>
                  <a:gs pos="0">
                    <a:srgbClr val="7A2582">
                      <a:alpha val="25000"/>
                    </a:srgbClr>
                  </a:gs>
                  <a:gs pos="99000">
                    <a:srgbClr val="00338D">
                      <a:alpha val="0"/>
                    </a:srgbClr>
                  </a:gs>
                </a:gsLst>
                <a:lin ang="16200000" scaled="0"/>
              </a:gradFill>
              <a:ln w="793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  <p:pic>
          <p:nvPicPr>
            <p:cNvPr id="4" name="Graphic 3" descr="Group success with solid fill">
              <a:extLst>
                <a:ext uri="{FF2B5EF4-FFF2-40B4-BE49-F238E27FC236}">
                  <a16:creationId xmlns:a16="http://schemas.microsoft.com/office/drawing/2014/main" id="{7DE38315-D696-55D9-7B1E-DA2B17F13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638205" y="380130"/>
              <a:ext cx="1819175" cy="1645920"/>
            </a:xfrm>
            <a:prstGeom prst="rect">
              <a:avLst/>
            </a:prstGeom>
          </p:spPr>
        </p:pic>
        <p:pic>
          <p:nvPicPr>
            <p:cNvPr id="9" name="Graphic 8" descr="Chat with solid fill">
              <a:extLst>
                <a:ext uri="{FF2B5EF4-FFF2-40B4-BE49-F238E27FC236}">
                  <a16:creationId xmlns:a16="http://schemas.microsoft.com/office/drawing/2014/main" id="{F8C9001F-7D56-2B24-1E31-4815C582D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24832" y="4831950"/>
              <a:ext cx="1645920" cy="1645920"/>
            </a:xfrm>
            <a:prstGeom prst="rect">
              <a:avLst/>
            </a:prstGeom>
          </p:spPr>
        </p:pic>
        <p:pic>
          <p:nvPicPr>
            <p:cNvPr id="19" name="Graphic 18" descr="Management with solid fill">
              <a:extLst>
                <a:ext uri="{FF2B5EF4-FFF2-40B4-BE49-F238E27FC236}">
                  <a16:creationId xmlns:a16="http://schemas.microsoft.com/office/drawing/2014/main" id="{72C08D79-D6EA-3A39-BE67-39F75AA860D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235440" y="2606040"/>
              <a:ext cx="1645920" cy="1645920"/>
            </a:xfrm>
            <a:prstGeom prst="rect">
              <a:avLst/>
            </a:prstGeom>
          </p:spPr>
        </p:pic>
        <p:pic>
          <p:nvPicPr>
            <p:cNvPr id="21" name="Graphic 20" descr="Bullseye with solid fill">
              <a:extLst>
                <a:ext uri="{FF2B5EF4-FFF2-40B4-BE49-F238E27FC236}">
                  <a16:creationId xmlns:a16="http://schemas.microsoft.com/office/drawing/2014/main" id="{4DB4E245-6B77-9EE3-1C28-604A13545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786067" y="380130"/>
              <a:ext cx="1645920" cy="1645920"/>
            </a:xfrm>
            <a:prstGeom prst="rect">
              <a:avLst/>
            </a:prstGeom>
          </p:spPr>
        </p:pic>
        <p:pic>
          <p:nvPicPr>
            <p:cNvPr id="27" name="Graphic 26" descr="Home1 with solid fill">
              <a:extLst>
                <a:ext uri="{FF2B5EF4-FFF2-40B4-BE49-F238E27FC236}">
                  <a16:creationId xmlns:a16="http://schemas.microsoft.com/office/drawing/2014/main" id="{F44A88EA-AA6C-E853-E077-E594A99F5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786067" y="4732020"/>
              <a:ext cx="1645920" cy="1645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915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618E-12C9-943C-AB9B-B5FCBAF0F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B042BD-47E2-D0A9-BC20-015F33488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itchFamily="34" charset="0"/>
              <a:ea typeface="ヒラギノ角ゴ Pro W3" pitchFamily="84" charset="-128"/>
              <a:cs typeface="+mn-cs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704D1B49-F8F1-45F4-3EB1-76819282A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6858000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60FB2CE5-0574-E80B-4A89-CAEB3DD70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4176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2C1A6E6E-51C0-5F20-950C-B92F8CDBA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pic>
        <p:nvPicPr>
          <p:cNvPr id="3" name="Picture 2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6D4CC6AF-8CFE-15B6-D2C0-2141CE915D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pic>
        <p:nvPicPr>
          <p:cNvPr id="2" name="Graphic 1" descr="Group success with solid fill">
            <a:extLst>
              <a:ext uri="{FF2B5EF4-FFF2-40B4-BE49-F238E27FC236}">
                <a16:creationId xmlns:a16="http://schemas.microsoft.com/office/drawing/2014/main" id="{350208D3-CCC7-6419-38CE-B91806F83A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38075" y="4419600"/>
            <a:ext cx="3031960" cy="2743200"/>
          </a:xfrm>
          <a:prstGeom prst="rect">
            <a:avLst/>
          </a:prstGeom>
        </p:spPr>
      </p:pic>
      <p:sp>
        <p:nvSpPr>
          <p:cNvPr id="6" name="Body Copy">
            <a:extLst>
              <a:ext uri="{FF2B5EF4-FFF2-40B4-BE49-F238E27FC236}">
                <a16:creationId xmlns:a16="http://schemas.microsoft.com/office/drawing/2014/main" id="{793C6394-C112-0E26-05F1-BCFEEB24C2E1}"/>
              </a:ext>
            </a:extLst>
          </p:cNvPr>
          <p:cNvSpPr txBox="1">
            <a:spLocks/>
          </p:cNvSpPr>
          <p:nvPr/>
        </p:nvSpPr>
        <p:spPr>
          <a:xfrm>
            <a:off x="831160" y="908509"/>
            <a:ext cx="6560240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bg-BG" sz="40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Изградете доверие</a:t>
            </a:r>
            <a:endParaRPr lang="en-US" sz="4000" b="1" kern="0" dirty="0">
              <a:solidFill>
                <a:srgbClr val="00338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6ABF58-51B3-DBEF-691F-419C34967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3039510" y="-218230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1E4E4DC-AC90-7666-B6D5-BAC0A58120AC}"/>
              </a:ext>
            </a:extLst>
          </p:cNvPr>
          <p:cNvSpPr txBox="1"/>
          <p:nvPr/>
        </p:nvSpPr>
        <p:spPr>
          <a:xfrm>
            <a:off x="831160" y="2323743"/>
            <a:ext cx="6407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000" i="1" dirty="0"/>
              <a:t>Екипите, които си имат доверие,</a:t>
            </a:r>
          </a:p>
          <a:p>
            <a:r>
              <a:rPr lang="bg-BG" sz="3000" i="1" dirty="0"/>
              <a:t>работят по-бързо и по-добре</a:t>
            </a:r>
            <a:endParaRPr lang="en-US" sz="3000" i="1" dirty="0"/>
          </a:p>
        </p:txBody>
      </p:sp>
    </p:spTree>
    <p:extLst>
      <p:ext uri="{BB962C8B-B14F-4D97-AF65-F5344CB8AC3E}">
        <p14:creationId xmlns:p14="http://schemas.microsoft.com/office/powerpoint/2010/main" val="3463922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7458F-C9B0-D9DF-15DA-5C7155D67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66E9A33-BD39-F49E-8E63-AF1827041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itchFamily="34" charset="0"/>
              <a:ea typeface="ヒラギノ角ゴ Pro W3" pitchFamily="84" charset="-128"/>
              <a:cs typeface="+mn-cs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A04AF7FD-91E2-4FA8-FB62-014FF9FAF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6858000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2005819B-D985-4528-35F6-ACF888F7C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4176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7803B34A-472B-B24F-C5A2-B93C21CB3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pic>
        <p:nvPicPr>
          <p:cNvPr id="3" name="Picture 2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F96BBF9C-2F8E-B45F-03BA-704C3983A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sp>
        <p:nvSpPr>
          <p:cNvPr id="6" name="Body Copy">
            <a:extLst>
              <a:ext uri="{FF2B5EF4-FFF2-40B4-BE49-F238E27FC236}">
                <a16:creationId xmlns:a16="http://schemas.microsoft.com/office/drawing/2014/main" id="{0CCD6B0D-29CB-4644-E107-9A8AA6E54059}"/>
              </a:ext>
            </a:extLst>
          </p:cNvPr>
          <p:cNvSpPr txBox="1">
            <a:spLocks/>
          </p:cNvSpPr>
          <p:nvPr/>
        </p:nvSpPr>
        <p:spPr>
          <a:xfrm>
            <a:off x="831160" y="908509"/>
            <a:ext cx="6941240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bg-BG" sz="40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Определете ясни цели</a:t>
            </a:r>
            <a:endParaRPr lang="en-US" sz="4000" b="1" kern="0" dirty="0">
              <a:solidFill>
                <a:srgbClr val="00338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52A4C8-AA1E-10E0-459A-050658675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3039510" y="-218230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Graphic 3" descr="Bullseye with solid fill">
            <a:extLst>
              <a:ext uri="{FF2B5EF4-FFF2-40B4-BE49-F238E27FC236}">
                <a16:creationId xmlns:a16="http://schemas.microsoft.com/office/drawing/2014/main" id="{E6C1DFFA-4873-E984-9D03-02AA37F999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52324" y="4114800"/>
            <a:ext cx="2743200" cy="2743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979BB1-D51E-73A9-F6F5-4E07BBC301BC}"/>
              </a:ext>
            </a:extLst>
          </p:cNvPr>
          <p:cNvSpPr txBox="1"/>
          <p:nvPr/>
        </p:nvSpPr>
        <p:spPr>
          <a:xfrm>
            <a:off x="831160" y="2323743"/>
            <a:ext cx="6484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000" i="1" dirty="0"/>
              <a:t>Без ясни и конкретни цели екипите губят време и енергия. </a:t>
            </a:r>
            <a:r>
              <a:rPr lang="en-US" sz="30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6268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8C212-1A3F-B50D-E4B3-514A2E012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CD0BF0D-1EB0-5A63-1F25-89D3C91DD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itchFamily="34" charset="0"/>
              <a:ea typeface="ヒラギノ角ゴ Pro W3" pitchFamily="84" charset="-128"/>
              <a:cs typeface="+mn-cs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321D9191-CC64-4193-0670-21575EC31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6858000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94098759-202A-6E91-4EBF-B682F8AE3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4176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E8AC982E-A2A6-AC02-FB89-6085B6014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pic>
        <p:nvPicPr>
          <p:cNvPr id="3" name="Picture 2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B070ECE1-2546-5C84-9550-0774EF190B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sp>
        <p:nvSpPr>
          <p:cNvPr id="6" name="Body Copy">
            <a:extLst>
              <a:ext uri="{FF2B5EF4-FFF2-40B4-BE49-F238E27FC236}">
                <a16:creationId xmlns:a16="http://schemas.microsoft.com/office/drawing/2014/main" id="{F1C3DB30-5E21-2ECE-35B9-40C8D7DF0B78}"/>
              </a:ext>
            </a:extLst>
          </p:cNvPr>
          <p:cNvSpPr txBox="1">
            <a:spLocks/>
          </p:cNvSpPr>
          <p:nvPr/>
        </p:nvSpPr>
        <p:spPr>
          <a:xfrm>
            <a:off x="838200" y="483036"/>
            <a:ext cx="5525035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bg-BG" sz="40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Определете роли и отговорности</a:t>
            </a:r>
            <a:endParaRPr lang="en-US" sz="4000" b="1" kern="0" dirty="0">
              <a:solidFill>
                <a:srgbClr val="00338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736935-5F97-1420-4473-A8BBB4FBF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3039510" y="-218230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Graphic 3" descr="Management with solid fill">
            <a:extLst>
              <a:ext uri="{FF2B5EF4-FFF2-40B4-BE49-F238E27FC236}">
                <a16:creationId xmlns:a16="http://schemas.microsoft.com/office/drawing/2014/main" id="{F4B5F31D-85F4-4F2D-50BF-E3E46B8519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91600" y="4191000"/>
            <a:ext cx="2743200" cy="2743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AE75D2-10FB-ACE7-4462-8F4724B101D9}"/>
              </a:ext>
            </a:extLst>
          </p:cNvPr>
          <p:cNvSpPr txBox="1"/>
          <p:nvPr/>
        </p:nvSpPr>
        <p:spPr>
          <a:xfrm>
            <a:off x="831160" y="2323743"/>
            <a:ext cx="63316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000" i="1" dirty="0"/>
              <a:t>Ясното дефиниране на ролите елиминира объркването и дублирането на усилия. </a:t>
            </a:r>
            <a:endParaRPr lang="en-US" sz="3000" i="1" dirty="0"/>
          </a:p>
        </p:txBody>
      </p:sp>
    </p:spTree>
    <p:extLst>
      <p:ext uri="{BB962C8B-B14F-4D97-AF65-F5344CB8AC3E}">
        <p14:creationId xmlns:p14="http://schemas.microsoft.com/office/powerpoint/2010/main" val="1849944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15AB4-B857-F8C9-2A71-B1679BC20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42D14A-79FA-6A01-E8F4-D40E2A3DE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itchFamily="34" charset="0"/>
              <a:ea typeface="ヒラギノ角ゴ Pro W3" pitchFamily="84" charset="-128"/>
              <a:cs typeface="+mn-cs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83F01028-5242-5BD2-6F66-191DDD3302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6858000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CF8F899C-F9A9-697F-34CF-E2359432C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4176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2ACF3429-0526-797F-C832-34FE29184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pic>
        <p:nvPicPr>
          <p:cNvPr id="3" name="Picture 2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833E2C3E-BC6D-8066-1DFF-5101A4956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sp>
        <p:nvSpPr>
          <p:cNvPr id="6" name="Body Copy">
            <a:extLst>
              <a:ext uri="{FF2B5EF4-FFF2-40B4-BE49-F238E27FC236}">
                <a16:creationId xmlns:a16="http://schemas.microsoft.com/office/drawing/2014/main" id="{F52708B0-C45A-D0BD-D478-2CD0D1DE297A}"/>
              </a:ext>
            </a:extLst>
          </p:cNvPr>
          <p:cNvSpPr txBox="1">
            <a:spLocks/>
          </p:cNvSpPr>
          <p:nvPr/>
        </p:nvSpPr>
        <p:spPr>
          <a:xfrm>
            <a:off x="831160" y="914400"/>
            <a:ext cx="7093640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bg-BG" sz="40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Общувайте ефективно</a:t>
            </a:r>
            <a:endParaRPr lang="en-US" sz="4000" b="1" kern="0" dirty="0">
              <a:solidFill>
                <a:srgbClr val="00338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4CB4E9-86CF-2AE9-0B81-73B1282941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3039510" y="-218230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Graphic 3" descr="Chat with solid fill">
            <a:extLst>
              <a:ext uri="{FF2B5EF4-FFF2-40B4-BE49-F238E27FC236}">
                <a16:creationId xmlns:a16="http://schemas.microsoft.com/office/drawing/2014/main" id="{C8A3B010-FFFD-F5D0-6ED5-BE7D9363D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5400" y="4495800"/>
            <a:ext cx="2743200" cy="2743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C2511C-2002-D697-F66D-A2EA26D17E6E}"/>
              </a:ext>
            </a:extLst>
          </p:cNvPr>
          <p:cNvSpPr txBox="1"/>
          <p:nvPr/>
        </p:nvSpPr>
        <p:spPr>
          <a:xfrm>
            <a:off x="831160" y="2323743"/>
            <a:ext cx="617924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000" i="1" dirty="0"/>
              <a:t>Лошата комуникация забавя екипите и може да доведе до недоразумения, спад в доверието и други разстройства в работата</a:t>
            </a:r>
            <a:r>
              <a:rPr lang="en-US" sz="30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1959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E577E-1A3D-3C2D-085F-49AC886BF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63A00D3-3BC3-9788-7DA8-61E17A1BA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itchFamily="34" charset="0"/>
              <a:ea typeface="ヒラギノ角ゴ Pro W3" pitchFamily="84" charset="-128"/>
              <a:cs typeface="+mn-cs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0851D502-A3DC-60EA-EBB0-C9686CE46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6858000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8D196E5E-3E34-D668-0554-7954D80F1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4176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87302F09-9C46-BDF7-CA13-55C3E7FE0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pic>
        <p:nvPicPr>
          <p:cNvPr id="3" name="Picture 2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6D02F891-DFCF-B428-E4E9-036F1DF3B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sp>
        <p:nvSpPr>
          <p:cNvPr id="6" name="Body Copy">
            <a:extLst>
              <a:ext uri="{FF2B5EF4-FFF2-40B4-BE49-F238E27FC236}">
                <a16:creationId xmlns:a16="http://schemas.microsoft.com/office/drawing/2014/main" id="{CECCFF0E-5666-ABE7-6C14-51030E536193}"/>
              </a:ext>
            </a:extLst>
          </p:cNvPr>
          <p:cNvSpPr txBox="1">
            <a:spLocks/>
          </p:cNvSpPr>
          <p:nvPr/>
        </p:nvSpPr>
        <p:spPr>
          <a:xfrm>
            <a:off x="831160" y="483875"/>
            <a:ext cx="7246040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bg-BG" sz="40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Осигурете психологическа сигурност</a:t>
            </a:r>
            <a:endParaRPr lang="en-US" sz="4000" b="1" kern="0" dirty="0">
              <a:solidFill>
                <a:srgbClr val="00338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35735A-675B-1AD8-7DC7-8845E432B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3039510" y="-218230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Graphic 3" descr="Home1 with solid fill">
            <a:extLst>
              <a:ext uri="{FF2B5EF4-FFF2-40B4-BE49-F238E27FC236}">
                <a16:creationId xmlns:a16="http://schemas.microsoft.com/office/drawing/2014/main" id="{904BF6C9-2344-EA14-7F21-572671CFEA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52324" y="4233334"/>
            <a:ext cx="2743200" cy="2743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A106F5-A70B-5E96-8954-EC6A33187EB2}"/>
              </a:ext>
            </a:extLst>
          </p:cNvPr>
          <p:cNvSpPr txBox="1"/>
          <p:nvPr/>
        </p:nvSpPr>
        <p:spPr>
          <a:xfrm>
            <a:off x="831160" y="2323743"/>
            <a:ext cx="6179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000" i="1" dirty="0"/>
              <a:t>Екипи, които се чувстват сигурни, работят по-успешно и решават по-бързо проблемите. </a:t>
            </a:r>
            <a:endParaRPr lang="en-US" sz="3000" i="1" dirty="0"/>
          </a:p>
        </p:txBody>
      </p:sp>
    </p:spTree>
    <p:extLst>
      <p:ext uri="{BB962C8B-B14F-4D97-AF65-F5344CB8AC3E}">
        <p14:creationId xmlns:p14="http://schemas.microsoft.com/office/powerpoint/2010/main" val="3374854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712DA-1C0F-0594-1100-5A235ED47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05A4C8B-1FA3-4A45-CD63-3AE5C5402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A87178FD-6BE3-6B3B-D39F-222CF0F20D48}"/>
              </a:ext>
            </a:extLst>
          </p:cNvPr>
          <p:cNvSpPr txBox="1">
            <a:spLocks/>
          </p:cNvSpPr>
          <p:nvPr/>
        </p:nvSpPr>
        <p:spPr bwMode="auto">
          <a:xfrm>
            <a:off x="877764" y="2421138"/>
            <a:ext cx="10704636" cy="40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R="0" lvl="0">
              <a:buClr>
                <a:srgbClr val="7A2682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bg-BG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Изградете доверие като основа за успеха</a:t>
            </a:r>
            <a:r>
              <a:rPr lang="en-US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R="0" lvl="0">
              <a:buClr>
                <a:srgbClr val="7A2682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bg-BG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Задайте ясна цел от самото начало</a:t>
            </a:r>
            <a:r>
              <a:rPr lang="en-US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R="0" lvl="0">
              <a:buClr>
                <a:srgbClr val="7A2682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bg-BG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Разпределете роли и задачи в зависимост от способностите и силите</a:t>
            </a:r>
            <a:r>
              <a:rPr lang="en-US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R="0" lvl="0">
              <a:buClr>
                <a:srgbClr val="7A2682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bg-BG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Поддържайте проста, директна и структурирана комуникация</a:t>
            </a:r>
            <a:r>
              <a:rPr lang="en-US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R="0" lvl="0">
              <a:buClr>
                <a:srgbClr val="7A2682"/>
              </a:buClr>
              <a:buSzPct val="150000"/>
              <a:buFont typeface="Wingdings" panose="05000000000000000000" pitchFamily="2" charset="2"/>
              <a:buChar char="ü"/>
            </a:pPr>
            <a:r>
              <a:rPr lang="en-US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bg-BG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Насърчавайте откритост и уважение</a:t>
            </a:r>
            <a:r>
              <a:rPr lang="en-US" sz="3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>
              <a:buClr>
                <a:srgbClr val="7A2682"/>
              </a:buClr>
              <a:buSzPct val="150000"/>
              <a:buFont typeface="Wingdings" panose="05000000000000000000" pitchFamily="2" charset="2"/>
              <a:buChar char="ü"/>
            </a:pPr>
            <a:endParaRPr lang="en-US" sz="3200" kern="0" dirty="0">
              <a:solidFill>
                <a:srgbClr val="0D224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6" name="Yellow Bar">
            <a:extLst>
              <a:ext uri="{FF2B5EF4-FFF2-40B4-BE49-F238E27FC236}">
                <a16:creationId xmlns:a16="http://schemas.microsoft.com/office/drawing/2014/main" id="{7C5352D5-000C-A108-881D-82D13FD41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7764" y="2081263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634F5757-FAEF-A429-04B6-A6F20F0ADFF9}"/>
              </a:ext>
            </a:extLst>
          </p:cNvPr>
          <p:cNvSpPr txBox="1">
            <a:spLocks/>
          </p:cNvSpPr>
          <p:nvPr/>
        </p:nvSpPr>
        <p:spPr>
          <a:xfrm>
            <a:off x="767700" y="980439"/>
            <a:ext cx="10052700" cy="1100824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4000" kern="0" dirty="0">
                <a:solidFill>
                  <a:srgbClr val="00338D"/>
                </a:solidFill>
              </a:rPr>
              <a:t>Необходими елементи за изграждане на бързи и ефективни екипи</a:t>
            </a:r>
            <a:endParaRPr lang="en-US" sz="4000" kern="0" dirty="0">
              <a:solidFill>
                <a:srgbClr val="00338D"/>
              </a:solidFill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057CA13C-7CD7-9AA1-3D98-1009E7989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14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3E1FBBE4-CE5C-7E90-37A9-B55F37DEF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5" name="Picture 4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87B1DF95-1D37-6602-1D07-F3ACF4372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60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3CE63-7BFA-6A8D-F55F-ED3E0F217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0A37BCB-A9CD-3FF4-2B77-5EF017775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7" name="Picture 6" descr="Colleagues huddle">
            <a:extLst>
              <a:ext uri="{FF2B5EF4-FFF2-40B4-BE49-F238E27FC236}">
                <a16:creationId xmlns:a16="http://schemas.microsoft.com/office/drawing/2014/main" id="{12AF60E7-BC86-5B74-A176-095BBA533C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rcRect b="15625"/>
          <a:stretch/>
        </p:blipFill>
        <p:spPr>
          <a:xfrm>
            <a:off x="8468" y="1"/>
            <a:ext cx="12191999" cy="6858000"/>
          </a:xfrm>
          <a:prstGeom prst="rect">
            <a:avLst/>
          </a:prstGeom>
        </p:spPr>
      </p:pic>
      <p:sp>
        <p:nvSpPr>
          <p:cNvPr id="16" name="Yellow Bar">
            <a:extLst>
              <a:ext uri="{FF2B5EF4-FFF2-40B4-BE49-F238E27FC236}">
                <a16:creationId xmlns:a16="http://schemas.microsoft.com/office/drawing/2014/main" id="{E26AA07A-A565-1600-1BD3-8B5446F98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7764" y="1773768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7F53CFEA-4348-F22B-6E64-CF6A6C0D464D}"/>
              </a:ext>
            </a:extLst>
          </p:cNvPr>
          <p:cNvSpPr txBox="1">
            <a:spLocks/>
          </p:cNvSpPr>
          <p:nvPr/>
        </p:nvSpPr>
        <p:spPr>
          <a:xfrm>
            <a:off x="759232" y="990600"/>
            <a:ext cx="11127967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bg-BG" sz="3200" kern="0" dirty="0">
                <a:solidFill>
                  <a:srgbClr val="00338D"/>
                </a:solidFill>
              </a:rPr>
              <a:t>Упражнение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</a:rPr>
              <a:t>: </a:t>
            </a:r>
            <a:r>
              <a:rPr kumimoji="0" lang="bg-BG" sz="32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</a:rPr>
              <a:t>Предизвикателство за </a:t>
            </a:r>
            <a:r>
              <a:rPr kumimoji="0" lang="bg-BG" sz="3200" b="1" i="0" u="none" strike="noStrike" kern="0" cap="none" spc="0" normalizeH="0" baseline="0" noProof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</a:rPr>
              <a:t>бързи екипи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59291479-7CDC-BCF7-5CE3-B088848CF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07B8AA81-3242-90A3-A119-F1833F51A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5" name="Picture 4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17134B27-A5AE-DF86-F38C-B156A0C4E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77E5286-48FC-1230-CB51-0B1A7E75721E}"/>
              </a:ext>
            </a:extLst>
          </p:cNvPr>
          <p:cNvGrpSpPr/>
          <p:nvPr/>
        </p:nvGrpSpPr>
        <p:grpSpPr>
          <a:xfrm>
            <a:off x="759233" y="2008562"/>
            <a:ext cx="10777923" cy="4773238"/>
            <a:chOff x="759233" y="2084762"/>
            <a:chExt cx="10777923" cy="4773238"/>
          </a:xfrm>
        </p:grpSpPr>
        <p:sp>
          <p:nvSpPr>
            <p:cNvPr id="13" name="Content Placeholder 6">
              <a:extLst>
                <a:ext uri="{FF2B5EF4-FFF2-40B4-BE49-F238E27FC236}">
                  <a16:creationId xmlns:a16="http://schemas.microsoft.com/office/drawing/2014/main" id="{E16ABE3E-FE96-91C7-F822-DB8AAF79EF3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59233" y="2145988"/>
              <a:ext cx="10777923" cy="4712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30182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1800">
                  <a:solidFill>
                    <a:schemeClr val="tx1"/>
                  </a:solidFill>
                  <a:latin typeface="+mn-lt"/>
                  <a:ea typeface="ヒラギノ角ゴ Pro W3" charset="0"/>
                  <a:cs typeface="ヒラギノ角ゴ Pro W3" charset="0"/>
                </a:defRPr>
              </a:lvl1pPr>
              <a:lvl2pPr marL="746107" indent="-227008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Char char="—"/>
                <a:defRPr sz="16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2pPr>
              <a:lvl3pPr marL="1144559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3pPr>
              <a:lvl4pPr marL="1598573" indent="-227008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▫"/>
                <a:defRPr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2058937" indent="-230182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◦"/>
                <a:defRPr sz="16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914377" lvl="2" indent="0">
                <a:spcBef>
                  <a:spcPts val="600"/>
                </a:spcBef>
                <a:buClr>
                  <a:srgbClr val="EBB700"/>
                </a:buClr>
                <a:buNone/>
                <a:defRPr/>
              </a:pPr>
              <a:r>
                <a:rPr kumimoji="0" lang="bg-BG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0D2240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Формирайте Екип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  <a:p>
              <a:pPr marL="914377" lvl="2" indent="0">
                <a:spcBef>
                  <a:spcPts val="600"/>
                </a:spcBef>
                <a:buClr>
                  <a:srgbClr val="EBB700"/>
                </a:buClr>
                <a:buNone/>
                <a:defRPr/>
              </a:pPr>
              <a:endParaRPr lang="en-US" sz="24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914377" lvl="2" indent="0">
                <a:spcBef>
                  <a:spcPts val="600"/>
                </a:spcBef>
                <a:buClr>
                  <a:srgbClr val="EBB700"/>
                </a:buClr>
                <a:buNone/>
                <a:defRPr/>
              </a:pPr>
              <a:r>
                <a:rPr lang="bg-BG" sz="3200" kern="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Изградете доверие</a:t>
              </a:r>
              <a:endParaRPr lang="en-US" sz="32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914377" lvl="2" indent="0">
                <a:spcBef>
                  <a:spcPts val="600"/>
                </a:spcBef>
                <a:buClr>
                  <a:srgbClr val="EBB700"/>
                </a:buClr>
                <a:buNone/>
                <a:defRPr/>
              </a:pPr>
              <a:endParaRPr lang="en-US" sz="20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914377" lvl="2" indent="0">
                <a:spcBef>
                  <a:spcPts val="600"/>
                </a:spcBef>
                <a:buClr>
                  <a:srgbClr val="EBB700"/>
                </a:buClr>
                <a:buNone/>
                <a:defRPr/>
              </a:pPr>
              <a:r>
                <a:rPr lang="bg-BG" sz="3200" kern="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Поставете ясни цели</a:t>
              </a:r>
              <a:endParaRPr lang="en-US" sz="32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914377" lvl="2" indent="0">
                <a:spcBef>
                  <a:spcPts val="600"/>
                </a:spcBef>
                <a:buClr>
                  <a:srgbClr val="EBB700"/>
                </a:buClr>
                <a:buNone/>
                <a:defRPr/>
              </a:pPr>
              <a:endParaRPr lang="en-US" sz="24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914377" lvl="2" indent="0">
                <a:spcBef>
                  <a:spcPts val="600"/>
                </a:spcBef>
                <a:buClr>
                  <a:srgbClr val="EBB700"/>
                </a:buClr>
                <a:buNone/>
                <a:defRPr/>
              </a:pPr>
              <a:r>
                <a:rPr lang="bg-BG" sz="3200" kern="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Определете роли и отговорности</a:t>
              </a:r>
              <a:endParaRPr lang="en-US" sz="32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914377" lvl="2" indent="0">
                <a:spcBef>
                  <a:spcPts val="600"/>
                </a:spcBef>
                <a:buClr>
                  <a:srgbClr val="EBB700"/>
                </a:buClr>
                <a:buNone/>
                <a:defRPr/>
              </a:pPr>
              <a:endParaRPr lang="en-US" sz="18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914377" lvl="2" indent="0">
                <a:spcBef>
                  <a:spcPts val="600"/>
                </a:spcBef>
                <a:buClr>
                  <a:srgbClr val="EBB700"/>
                </a:buClr>
                <a:buNone/>
                <a:defRPr/>
              </a:pPr>
              <a:r>
                <a:rPr lang="bg-BG" sz="3200" kern="0" dirty="0">
                  <a:solidFill>
                    <a:srgbClr val="0D2240"/>
                  </a:solidFill>
                  <a:latin typeface="Arial" charset="0"/>
                  <a:ea typeface="Arial" charset="0"/>
                  <a:cs typeface="Arial" charset="0"/>
                </a:rPr>
                <a:t>Комуникирайте ефективно</a:t>
              </a:r>
              <a:endParaRPr lang="en-US" sz="32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pPr marL="914377" lvl="2" indent="0">
                <a:buClr>
                  <a:srgbClr val="EBB700"/>
                </a:buClr>
                <a:buNone/>
                <a:defRPr/>
              </a:pPr>
              <a:endParaRPr lang="en-US" sz="32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2A8D3898-12E2-506A-922E-E7B35212C3A6}"/>
                </a:ext>
              </a:extLst>
            </p:cNvPr>
            <p:cNvSpPr/>
            <p:nvPr/>
          </p:nvSpPr>
          <p:spPr bwMode="auto">
            <a:xfrm>
              <a:off x="877764" y="2084762"/>
              <a:ext cx="685800" cy="685800"/>
            </a:xfrm>
            <a:prstGeom prst="ellipse">
              <a:avLst/>
            </a:prstGeom>
            <a:solidFill>
              <a:srgbClr val="7A268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ctr" defTabSz="914400" rtl="0" eaLnBrk="1" fontAlgn="base" latinLnBrk="0" hangingPunct="1"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r>
                <a:rPr kumimoji="0" lang="en-US" sz="3000" b="0" i="0" u="none" strike="noStrike" cap="none" normalizeH="0" dirty="0">
                  <a:ln>
                    <a:noFill/>
                  </a:ln>
                  <a:solidFill>
                    <a:schemeClr val="bg1"/>
                  </a:solidFill>
                  <a:effectLst/>
                  <a:ea typeface="ヒラギノ角ゴ Pro W3" pitchFamily="84" charset="-128"/>
                </a:rPr>
                <a:t>1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7A78626-4C64-0D85-3C64-63105999C5F6}"/>
                </a:ext>
              </a:extLst>
            </p:cNvPr>
            <p:cNvSpPr/>
            <p:nvPr/>
          </p:nvSpPr>
          <p:spPr bwMode="auto">
            <a:xfrm>
              <a:off x="877764" y="3049747"/>
              <a:ext cx="685800" cy="685800"/>
            </a:xfrm>
            <a:prstGeom prst="ellipse">
              <a:avLst/>
            </a:prstGeom>
            <a:solidFill>
              <a:srgbClr val="7A268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ctr" defTabSz="914400" rtl="0" eaLnBrk="1" fontAlgn="base" latinLnBrk="0" hangingPunct="1"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r>
                <a:rPr lang="en-US" sz="3000" dirty="0">
                  <a:solidFill>
                    <a:schemeClr val="bg1"/>
                  </a:solidFill>
                  <a:ea typeface="ヒラギノ角ゴ Pro W3" pitchFamily="84" charset="-128"/>
                </a:rPr>
                <a:t>2</a:t>
              </a:r>
              <a:endParaRPr kumimoji="0" lang="en-US" sz="30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9185B51-B5DE-BFFA-FD23-7BAD16BEA756}"/>
                </a:ext>
              </a:extLst>
            </p:cNvPr>
            <p:cNvSpPr/>
            <p:nvPr/>
          </p:nvSpPr>
          <p:spPr bwMode="auto">
            <a:xfrm>
              <a:off x="877764" y="4014732"/>
              <a:ext cx="685800" cy="685800"/>
            </a:xfrm>
            <a:prstGeom prst="ellipse">
              <a:avLst/>
            </a:prstGeom>
            <a:solidFill>
              <a:srgbClr val="7A268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ctr" defTabSz="914400" rtl="0" eaLnBrk="1" fontAlgn="base" latinLnBrk="0" hangingPunct="1"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r>
                <a:rPr kumimoji="0" lang="en-US" sz="3000" b="0" i="0" u="none" strike="noStrike" cap="none" normalizeH="0" dirty="0">
                  <a:ln>
                    <a:noFill/>
                  </a:ln>
                  <a:solidFill>
                    <a:schemeClr val="bg1"/>
                  </a:solidFill>
                  <a:effectLst/>
                  <a:ea typeface="ヒラギノ角ゴ Pro W3" pitchFamily="84" charset="-128"/>
                </a:rPr>
                <a:t>3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7802D00-E99F-95AA-CF51-9327D8173935}"/>
                </a:ext>
              </a:extLst>
            </p:cNvPr>
            <p:cNvSpPr/>
            <p:nvPr/>
          </p:nvSpPr>
          <p:spPr bwMode="auto">
            <a:xfrm>
              <a:off x="877764" y="4979717"/>
              <a:ext cx="685800" cy="685800"/>
            </a:xfrm>
            <a:prstGeom prst="ellipse">
              <a:avLst/>
            </a:prstGeom>
            <a:solidFill>
              <a:srgbClr val="7A268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ctr" defTabSz="914400" rtl="0" eaLnBrk="1" fontAlgn="base" latinLnBrk="0" hangingPunct="1"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r>
                <a:rPr lang="en-US" sz="3000" dirty="0">
                  <a:solidFill>
                    <a:schemeClr val="bg1"/>
                  </a:solidFill>
                  <a:ea typeface="ヒラギノ角ゴ Pro W3" pitchFamily="84" charset="-128"/>
                </a:rPr>
                <a:t>4</a:t>
              </a:r>
              <a:endParaRPr kumimoji="0" lang="en-US" sz="30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8E2BB3F-2A40-6CF5-527F-71F1166CF06B}"/>
                </a:ext>
              </a:extLst>
            </p:cNvPr>
            <p:cNvSpPr/>
            <p:nvPr/>
          </p:nvSpPr>
          <p:spPr bwMode="auto">
            <a:xfrm>
              <a:off x="877764" y="5944702"/>
              <a:ext cx="685800" cy="685800"/>
            </a:xfrm>
            <a:prstGeom prst="ellipse">
              <a:avLst/>
            </a:prstGeom>
            <a:solidFill>
              <a:srgbClr val="7A268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ctr" defTabSz="914400" rtl="0" eaLnBrk="1" fontAlgn="base" latinLnBrk="0" hangingPunct="1"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r>
                <a:rPr lang="en-US" sz="3000" dirty="0">
                  <a:solidFill>
                    <a:schemeClr val="bg1"/>
                  </a:solidFill>
                  <a:ea typeface="ヒラギノ角ゴ Pro W3" pitchFamily="84" charset="-128"/>
                </a:rPr>
                <a:t>5</a:t>
              </a:r>
              <a:endParaRPr kumimoji="0" lang="en-US" sz="3000" b="0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9113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E4DE9F-3268-024C-8790-AD3A885B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6" name="Picture 5" descr="Three arrows on bullseye">
            <a:extLst>
              <a:ext uri="{FF2B5EF4-FFF2-40B4-BE49-F238E27FC236}">
                <a16:creationId xmlns:a16="http://schemas.microsoft.com/office/drawing/2014/main" id="{75736A2B-D5D7-E925-9835-1BC27784779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5000"/>
          </a:blip>
          <a:srcRect t="1850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6" name="Yellow Bar">
            <a:extLst>
              <a:ext uri="{FF2B5EF4-FFF2-40B4-BE49-F238E27FC236}">
                <a16:creationId xmlns:a16="http://schemas.microsoft.com/office/drawing/2014/main" id="{E8359C70-14F5-6C46-90FC-9DBF4B8C2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1953415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8AEFA8D5-B4FE-5A46-8F07-02F281268636}"/>
              </a:ext>
            </a:extLst>
          </p:cNvPr>
          <p:cNvSpPr txBox="1">
            <a:spLocks/>
          </p:cNvSpPr>
          <p:nvPr/>
        </p:nvSpPr>
        <p:spPr>
          <a:xfrm>
            <a:off x="685800" y="1152799"/>
            <a:ext cx="5937900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Helvetica Neue" charset="0"/>
              </a:rPr>
              <a:t>Цели на Сесията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Helvetica Neue" charset="0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745AA923-2769-BE4F-81D3-55B5DB08E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F46A73ED-C1B5-B412-9FBF-5F58DD495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3" name="Content Placeholder 6"/>
          <p:cNvSpPr txBox="1">
            <a:spLocks/>
          </p:cNvSpPr>
          <p:nvPr/>
        </p:nvSpPr>
        <p:spPr bwMode="auto">
          <a:xfrm>
            <a:off x="685800" y="2156608"/>
            <a:ext cx="10967101" cy="341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lvl="0">
              <a:lnSpc>
                <a:spcPct val="150000"/>
              </a:lnSpc>
              <a:buClr>
                <a:srgbClr val="EBB700"/>
              </a:buClr>
            </a:pP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Да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разпознаваме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предизвикателствата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при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сформирането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на нов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екип</a:t>
            </a:r>
            <a:endParaRPr lang="ru-RU" sz="280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lvl="0">
              <a:lnSpc>
                <a:spcPct val="150000"/>
              </a:lnSpc>
              <a:buClr>
                <a:srgbClr val="EBB700"/>
              </a:buClr>
            </a:pP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Да опишем пет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основни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елемента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за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бързо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изграждане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на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ефективен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екип</a:t>
            </a:r>
            <a:endParaRPr lang="ru-RU" sz="280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lvl="0">
              <a:lnSpc>
                <a:spcPct val="150000"/>
              </a:lnSpc>
              <a:buClr>
                <a:srgbClr val="EBB700"/>
              </a:buClr>
            </a:pP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Да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прилагаме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основните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елементи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за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бързо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сформиране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на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ефективен</a:t>
            </a:r>
            <a:r>
              <a:rPr lang="ru-RU" sz="28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нов </a:t>
            </a:r>
            <a:r>
              <a:rPr lang="ru-RU" sz="28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екип</a:t>
            </a:r>
            <a:endParaRPr lang="en-US" sz="280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2" name="Picture 11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CEC2283D-EB30-75C3-65D9-B98BB5149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351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783C81-6980-7867-E6E4-5E8B58366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7A2582"/>
              </a:gs>
              <a:gs pos="98000">
                <a:srgbClr val="00338D"/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F5D8EBE0-2FCF-F143-8AE5-BF5B06A0A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17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5CE7D0-AE24-51D1-E0D3-63022C87CC56}"/>
              </a:ext>
            </a:extLst>
          </p:cNvPr>
          <p:cNvSpPr txBox="1">
            <a:spLocks/>
          </p:cNvSpPr>
          <p:nvPr/>
        </p:nvSpPr>
        <p:spPr>
          <a:xfrm>
            <a:off x="2238249" y="3034905"/>
            <a:ext cx="7772400" cy="1920033"/>
          </a:xfrm>
          <a:prstGeom prst="rect">
            <a:avLst/>
          </a:prstGeom>
        </p:spPr>
        <p:txBody>
          <a:bodyPr vert="horz" lIns="81527" tIns="40763" rIns="81527" bIns="40763" rtlCol="0" anchor="ctr">
            <a:noAutofit/>
          </a:bodyPr>
          <a:lstStyle>
            <a:lvl1pPr algn="ctr" defTabSz="407690" rtl="0" eaLnBrk="1" latinLnBrk="0" hangingPunct="1">
              <a:spcBef>
                <a:spcPct val="0"/>
              </a:spcBef>
              <a:buNone/>
              <a:defRPr sz="22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bg-BG" sz="48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Осмисляне</a:t>
            </a:r>
            <a:endParaRPr lang="en-US" sz="4800" b="1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9A182A-F7C9-2D50-1338-065060B56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79111" y="3321604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71" tIns="47336" rIns="94671" bIns="47336"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871799-31CB-6E94-0057-7625E2395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882" y="788724"/>
            <a:ext cx="1792713" cy="224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68389"/>
      </p:ext>
    </p:extLst>
  </p:cSld>
  <p:clrMapOvr>
    <a:masterClrMapping/>
  </p:clrMapOvr>
</p:sld>
</file>

<file path=ppt/theme/theme1.xml><?xml version="1.0" encoding="utf-8"?>
<a:theme xmlns:a="http://schemas.openxmlformats.org/drawingml/2006/main" name="Lions_PowerPoint_Template_June2016_Template-1">
  <a:themeElements>
    <a:clrScheme name="Lions Club International">
      <a:dk1>
        <a:srgbClr val="33373B"/>
      </a:dk1>
      <a:lt1>
        <a:sysClr val="window" lastClr="FFFFFF"/>
      </a:lt1>
      <a:dk2>
        <a:srgbClr val="002F87"/>
      </a:dk2>
      <a:lt2>
        <a:srgbClr val="FFD000"/>
      </a:lt2>
      <a:accent1>
        <a:srgbClr val="FFC000"/>
      </a:accent1>
      <a:accent2>
        <a:srgbClr val="D9D9D9"/>
      </a:accent2>
      <a:accent3>
        <a:srgbClr val="00A7DC"/>
      </a:accent3>
      <a:accent4>
        <a:srgbClr val="F65126"/>
      </a:accent4>
      <a:accent5>
        <a:srgbClr val="00AF66"/>
      </a:accent5>
      <a:accent6>
        <a:srgbClr val="000000"/>
      </a:accent6>
      <a:hlink>
        <a:srgbClr val="C3C3C3"/>
      </a:hlink>
      <a:folHlink>
        <a:srgbClr val="D9D9D9"/>
      </a:folHlink>
    </a:clrScheme>
    <a:fontScheme name="Custom 1">
      <a:majorFont>
        <a:latin typeface="Segoe UI Ligh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spcAft>
            <a:spcPct val="0"/>
          </a:spcAft>
          <a:buClrTx/>
          <a:buSzTx/>
          <a:buFont typeface="Helvetica" pitchFamily="84" charset="0"/>
          <a:buNone/>
          <a:tabLst/>
          <a:defRPr kumimoji="0" sz="3000" b="0" i="0" u="none" strike="noStrike" cap="none" normalizeH="0" dirty="0" err="1" smtClean="0">
            <a:ln>
              <a:noFill/>
            </a:ln>
            <a:solidFill>
              <a:srgbClr val="404040"/>
            </a:solidFill>
            <a:effectLst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Helvetica" pitchFamily="84" charset="0"/>
          <a:buNone/>
          <a:tabLst/>
          <a:defRPr kumimoji="0" lang="en-US" sz="3200" b="0" i="0" u="none" strike="noStrike" cap="none" normalizeH="0" baseline="-25000" smtClean="0">
            <a:ln>
              <a:noFill/>
            </a:ln>
            <a:solidFill>
              <a:srgbClr val="404040"/>
            </a:solidFill>
            <a:effectLst/>
            <a:latin typeface="Helvetica" pitchFamily="84" charset="0"/>
            <a:ea typeface="ヒラギノ角ゴ Pro W3" pitchFamily="8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dirty="0" err="1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5A8D4EDE643945BAA82E38DD69E065" ma:contentTypeVersion="3" ma:contentTypeDescription="Create a new document." ma:contentTypeScope="" ma:versionID="9b02c1e8987dd280cc01bc84d3c16527">
  <xsd:schema xmlns:xsd="http://www.w3.org/2001/XMLSchema" xmlns:xs="http://www.w3.org/2001/XMLSchema" xmlns:p="http://schemas.microsoft.com/office/2006/metadata/properties" xmlns:ns2="a7495015-d16d-4dd1-a72f-488cd8119f34" targetNamespace="http://schemas.microsoft.com/office/2006/metadata/properties" ma:root="true" ma:fieldsID="b78db394faa2d7461e33401fde30deec" ns2:_="">
    <xsd:import namespace="a7495015-d16d-4dd1-a72f-488cd8119f3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495015-d16d-4dd1-a72f-488cd8119f3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2C1470-9FF8-4C48-A872-BCD0DE68C023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F65FF038-D687-4170-9B83-093AAB34CB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495015-d16d-4dd1-a72f-488cd8119f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1FB9C5-FCF7-40CA-B88F-2FCAC75B8805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06A8C181-E056-415E-9B59-40F04FA43837}">
  <ds:schemaRefs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a7495015-d16d-4dd1-a72f-488cd8119f34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5.xml><?xml version="1.0" encoding="utf-8"?>
<ds:datastoreItem xmlns:ds="http://schemas.openxmlformats.org/officeDocument/2006/customXml" ds:itemID="{74C6324C-4351-4A54-A5CC-A482A4792C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Lions_PowerPoint_Template_June2016_Template-1</Template>
  <TotalTime>63249</TotalTime>
  <Words>378</Words>
  <Application>Microsoft Office PowerPoint</Application>
  <PresentationFormat>Widescreen</PresentationFormat>
  <Paragraphs>93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Calibri</vt:lpstr>
      <vt:lpstr>Helvetica</vt:lpstr>
      <vt:lpstr>Helvetica Neue</vt:lpstr>
      <vt:lpstr>Open Sans Regular</vt:lpstr>
      <vt:lpstr>Segoe UI</vt:lpstr>
      <vt:lpstr>Segoe UI Light</vt:lpstr>
      <vt:lpstr>Segoe UI Semibold</vt:lpstr>
      <vt:lpstr>Wingdings</vt:lpstr>
      <vt:lpstr>ヒラギノ角ゴ Pro W3</vt:lpstr>
      <vt:lpstr>Lions_PowerPoint_Template_June2016_Template-1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Lions Clubs International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Maurey, Andrea</dc:creator>
  <cp:lastModifiedBy>Aneliya Kaneva</cp:lastModifiedBy>
  <cp:revision>2828</cp:revision>
  <cp:lastPrinted>2017-06-29T03:55:04Z</cp:lastPrinted>
  <dcterms:created xsi:type="dcterms:W3CDTF">2016-11-15T15:12:50Z</dcterms:created>
  <dcterms:modified xsi:type="dcterms:W3CDTF">2026-08-06T12:46:17Z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">
    <vt:lpwstr>2Z733PFY5E2U-163-69</vt:lpwstr>
  </property>
  <property fmtid="{D5CDD505-2E9C-101B-9397-08002B2CF9AE}" pid="3" name="_dlc_DocIdItemGuid">
    <vt:lpwstr>527daf3e-de7e-428b-8481-11904d93cdc4</vt:lpwstr>
  </property>
  <property fmtid="{D5CDD505-2E9C-101B-9397-08002B2CF9AE}" pid="4" name="_dlc_DocIdUrl">
    <vt:lpwstr>http://my.lionsclubs.org/Divisions/PR/_layouts/DocIdRedir.aspx?ID=2Z733PFY5E2U-163-69, 2Z733PFY5E2U-163-69</vt:lpwstr>
  </property>
</Properties>
</file>