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93" r:id="rId5"/>
    <p:sldId id="307" r:id="rId6"/>
    <p:sldId id="306" r:id="rId7"/>
    <p:sldId id="313" r:id="rId8"/>
    <p:sldId id="312" r:id="rId9"/>
    <p:sldId id="315" r:id="rId10"/>
    <p:sldId id="314" r:id="rId11"/>
    <p:sldId id="31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8E8"/>
    <a:srgbClr val="F9EB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04" autoAdjust="0"/>
  </p:normalViewPr>
  <p:slideViewPr>
    <p:cSldViewPr snapToGrid="0">
      <p:cViewPr varScale="1">
        <p:scale>
          <a:sx n="78" d="100"/>
          <a:sy n="78" d="100"/>
        </p:scale>
        <p:origin x="739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F68BC-C0C1-4740-B1BC-01AF8EFFB980}" type="datetimeFigureOut">
              <a:rPr lang="en-US" smtClean="0"/>
              <a:t>10/4/2026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82FD2-F864-2E4E-ACF0-2DBC196A70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963ED7B-F282-42DA-DF6C-E1A22A0963A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5861535" y="0"/>
            <a:ext cx="1556021" cy="646938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E5A8C65-DAAF-1BA1-B402-11FC946C609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7024495" cy="6858000"/>
          </a:xfrm>
          <a:custGeom>
            <a:avLst/>
            <a:gdLst>
              <a:gd name="connsiteX0" fmla="*/ 7024495 w 7024495"/>
              <a:gd name="connsiteY0" fmla="*/ 0 h 6858000"/>
              <a:gd name="connsiteX1" fmla="*/ 1701752 w 7024495"/>
              <a:gd name="connsiteY1" fmla="*/ 0 h 6858000"/>
              <a:gd name="connsiteX2" fmla="*/ 0 w 7024495"/>
              <a:gd name="connsiteY2" fmla="*/ 6837396 h 6858000"/>
              <a:gd name="connsiteX3" fmla="*/ 0 w 7024495"/>
              <a:gd name="connsiteY3" fmla="*/ 6858000 h 6858000"/>
              <a:gd name="connsiteX4" fmla="*/ 7024495 w 7024495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24495" h="6858000">
                <a:moveTo>
                  <a:pt x="7024495" y="0"/>
                </a:moveTo>
                <a:lnTo>
                  <a:pt x="1701752" y="0"/>
                </a:lnTo>
                <a:lnTo>
                  <a:pt x="0" y="6837396"/>
                </a:lnTo>
                <a:lnTo>
                  <a:pt x="0" y="6858000"/>
                </a:lnTo>
                <a:lnTo>
                  <a:pt x="7024495" y="6858000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181CB1F-4A11-0F01-BFFC-C34C900A3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8706" y="2456733"/>
            <a:ext cx="8124873" cy="1639939"/>
          </a:xfrm>
          <a:custGeom>
            <a:avLst/>
            <a:gdLst>
              <a:gd name="connsiteX0" fmla="*/ 0 w 8124873"/>
              <a:gd name="connsiteY0" fmla="*/ 0 h 1639939"/>
              <a:gd name="connsiteX1" fmla="*/ 7391297 w 8124873"/>
              <a:gd name="connsiteY1" fmla="*/ 0 h 1639939"/>
              <a:gd name="connsiteX2" fmla="*/ 7794750 w 8124873"/>
              <a:gd name="connsiteY2" fmla="*/ 0 h 1639939"/>
              <a:gd name="connsiteX3" fmla="*/ 8124873 w 8124873"/>
              <a:gd name="connsiteY3" fmla="*/ 0 h 1639939"/>
              <a:gd name="connsiteX4" fmla="*/ 8124873 w 8124873"/>
              <a:gd name="connsiteY4" fmla="*/ 1639939 h 1639939"/>
              <a:gd name="connsiteX5" fmla="*/ 7391297 w 8124873"/>
              <a:gd name="connsiteY5" fmla="*/ 1639939 h 1639939"/>
              <a:gd name="connsiteX6" fmla="*/ 7391297 w 8124873"/>
              <a:gd name="connsiteY6" fmla="*/ 1639938 h 1639939"/>
              <a:gd name="connsiteX7" fmla="*/ 318542 w 8124873"/>
              <a:gd name="connsiteY7" fmla="*/ 1639938 h 163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4873" h="1639939">
                <a:moveTo>
                  <a:pt x="0" y="0"/>
                </a:moveTo>
                <a:lnTo>
                  <a:pt x="7391297" y="0"/>
                </a:lnTo>
                <a:lnTo>
                  <a:pt x="7794750" y="0"/>
                </a:lnTo>
                <a:lnTo>
                  <a:pt x="8124873" y="0"/>
                </a:lnTo>
                <a:lnTo>
                  <a:pt x="8124873" y="1639939"/>
                </a:lnTo>
                <a:lnTo>
                  <a:pt x="7391297" y="1639939"/>
                </a:lnTo>
                <a:lnTo>
                  <a:pt x="7391297" y="1639938"/>
                </a:lnTo>
                <a:lnTo>
                  <a:pt x="318542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320040" rIns="914400">
            <a:noAutofit/>
          </a:bodyPr>
          <a:lstStyle>
            <a:lvl1pPr algn="r"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800" y="4398264"/>
            <a:ext cx="3913632" cy="2066544"/>
          </a:xfrm>
        </p:spPr>
        <p:txBody>
          <a:bodyPr>
            <a:normAutofit/>
          </a:bodyPr>
          <a:lstStyle>
            <a:lvl1pPr marL="0" indent="0" algn="r">
              <a:buNone/>
              <a:defRPr sz="2400" spc="14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702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3411815-04EC-3B42-4164-952C53388853}"/>
              </a:ext>
            </a:extLst>
          </p:cNvPr>
          <p:cNvCxnSpPr>
            <a:cxnSpLocks/>
          </p:cNvCxnSpPr>
          <p:nvPr userDrawn="1"/>
        </p:nvCxnSpPr>
        <p:spPr>
          <a:xfrm flipV="1">
            <a:off x="4525226" y="0"/>
            <a:ext cx="826338" cy="3452747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le 31">
            <a:extLst>
              <a:ext uri="{FF2B5EF4-FFF2-40B4-BE49-F238E27FC236}">
                <a16:creationId xmlns:a16="http://schemas.microsoft.com/office/drawing/2014/main" id="{F6C27894-E7FC-B60E-EF80-41F0D47C6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0392" y="2770632"/>
            <a:ext cx="3383280" cy="35392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65CDB64-A6D6-6F40-CFD6-29E72D8ABD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15032" y="0"/>
            <a:ext cx="7876033" cy="6858000"/>
          </a:xfrm>
          <a:custGeom>
            <a:avLst/>
            <a:gdLst>
              <a:gd name="connsiteX0" fmla="*/ 1579547 w 7876033"/>
              <a:gd name="connsiteY0" fmla="*/ 0 h 6858000"/>
              <a:gd name="connsiteX1" fmla="*/ 7876033 w 7876033"/>
              <a:gd name="connsiteY1" fmla="*/ 0 h 6858000"/>
              <a:gd name="connsiteX2" fmla="*/ 7876033 w 7876033"/>
              <a:gd name="connsiteY2" fmla="*/ 6858000 h 6858000"/>
              <a:gd name="connsiteX3" fmla="*/ 0 w 7876033"/>
              <a:gd name="connsiteY3" fmla="*/ 6858000 h 6858000"/>
              <a:gd name="connsiteX4" fmla="*/ 1013709 w 7876033"/>
              <a:gd name="connsiteY4" fmla="*/ 2456730 h 6858000"/>
              <a:gd name="connsiteX5" fmla="*/ 2519005 w 7876033"/>
              <a:gd name="connsiteY5" fmla="*/ 2456730 h 6858000"/>
              <a:gd name="connsiteX6" fmla="*/ 2927016 w 7876033"/>
              <a:gd name="connsiteY6" fmla="*/ 824686 h 6858000"/>
              <a:gd name="connsiteX7" fmla="*/ 1389604 w 7876033"/>
              <a:gd name="connsiteY7" fmla="*/ 8246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76033" h="6858000">
                <a:moveTo>
                  <a:pt x="1579547" y="0"/>
                </a:moveTo>
                <a:lnTo>
                  <a:pt x="7876033" y="0"/>
                </a:lnTo>
                <a:lnTo>
                  <a:pt x="7876033" y="6858000"/>
                </a:lnTo>
                <a:lnTo>
                  <a:pt x="0" y="6858000"/>
                </a:lnTo>
                <a:lnTo>
                  <a:pt x="1013709" y="2456730"/>
                </a:lnTo>
                <a:lnTo>
                  <a:pt x="2519005" y="2456730"/>
                </a:lnTo>
                <a:lnTo>
                  <a:pt x="2927016" y="824686"/>
                </a:lnTo>
                <a:lnTo>
                  <a:pt x="1389604" y="824686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Date Placeholder 32">
            <a:extLst>
              <a:ext uri="{FF2B5EF4-FFF2-40B4-BE49-F238E27FC236}">
                <a16:creationId xmlns:a16="http://schemas.microsoft.com/office/drawing/2014/main" id="{0C50E73C-A08D-5560-7A59-B04AB6C271C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66C42DAA-CA98-405C-5B3D-03942AF608E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04230E47-E1DF-D844-BA20-327CF9A268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AAD1A05-EA94-DECA-8016-0944B51494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6004" y="0"/>
            <a:ext cx="10585637" cy="6858000"/>
          </a:xfrm>
          <a:custGeom>
            <a:avLst/>
            <a:gdLst>
              <a:gd name="connsiteX0" fmla="*/ 0 w 10585637"/>
              <a:gd name="connsiteY0" fmla="*/ 0 h 6858000"/>
              <a:gd name="connsiteX1" fmla="*/ 8457914 w 10585637"/>
              <a:gd name="connsiteY1" fmla="*/ 0 h 6858000"/>
              <a:gd name="connsiteX2" fmla="*/ 10585637 w 10585637"/>
              <a:gd name="connsiteY2" fmla="*/ 6858000 h 6858000"/>
              <a:gd name="connsiteX3" fmla="*/ 2134498 w 10585637"/>
              <a:gd name="connsiteY3" fmla="*/ 6858000 h 6858000"/>
              <a:gd name="connsiteX4" fmla="*/ 0 w 10585637"/>
              <a:gd name="connsiteY4" fmla="*/ 147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85637" h="6858000">
                <a:moveTo>
                  <a:pt x="0" y="0"/>
                </a:moveTo>
                <a:lnTo>
                  <a:pt x="8457914" y="0"/>
                </a:lnTo>
                <a:lnTo>
                  <a:pt x="10585637" y="6858000"/>
                </a:lnTo>
                <a:lnTo>
                  <a:pt x="2134498" y="6858000"/>
                </a:lnTo>
                <a:lnTo>
                  <a:pt x="0" y="147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793E3242-AD58-8F66-E664-E86E45BAD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2612978"/>
            <a:ext cx="11222181" cy="1632044"/>
          </a:xfrm>
          <a:custGeom>
            <a:avLst/>
            <a:gdLst>
              <a:gd name="connsiteX0" fmla="*/ 0 w 11222181"/>
              <a:gd name="connsiteY0" fmla="*/ 0 h 1632044"/>
              <a:gd name="connsiteX1" fmla="*/ 10725289 w 11222181"/>
              <a:gd name="connsiteY1" fmla="*/ 0 h 1632044"/>
              <a:gd name="connsiteX2" fmla="*/ 11222181 w 11222181"/>
              <a:gd name="connsiteY2" fmla="*/ 1632044 h 1632044"/>
              <a:gd name="connsiteX3" fmla="*/ 496892 w 11222181"/>
              <a:gd name="connsiteY3" fmla="*/ 1632044 h 163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22181" h="1632044">
                <a:moveTo>
                  <a:pt x="0" y="0"/>
                </a:moveTo>
                <a:lnTo>
                  <a:pt x="10725289" y="0"/>
                </a:lnTo>
                <a:lnTo>
                  <a:pt x="11222181" y="1632044"/>
                </a:lnTo>
                <a:lnTo>
                  <a:pt x="496892" y="1632044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F365414-3CF9-C6C5-6C64-6DDC6F29EC44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5C2F26-E104-EC3D-9D33-3663DD824926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458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AFFA9AF-B92E-6FB6-2C75-96A5AFEB1E04}"/>
              </a:ext>
            </a:extLst>
          </p:cNvPr>
          <p:cNvCxnSpPr>
            <a:cxnSpLocks/>
          </p:cNvCxnSpPr>
          <p:nvPr/>
        </p:nvCxnSpPr>
        <p:spPr>
          <a:xfrm>
            <a:off x="9033794" y="-19737"/>
            <a:ext cx="1608697" cy="5990769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355631C-448A-3364-05F2-D4C7F9CA6CA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0266980" cy="6858000"/>
          </a:xfrm>
          <a:custGeom>
            <a:avLst/>
            <a:gdLst>
              <a:gd name="connsiteX0" fmla="*/ 0 w 10266980"/>
              <a:gd name="connsiteY0" fmla="*/ 0 h 6858000"/>
              <a:gd name="connsiteX1" fmla="*/ 8414327 w 10266980"/>
              <a:gd name="connsiteY1" fmla="*/ 0 h 6858000"/>
              <a:gd name="connsiteX2" fmla="*/ 10266980 w 10266980"/>
              <a:gd name="connsiteY2" fmla="*/ 6858000 h 6858000"/>
              <a:gd name="connsiteX3" fmla="*/ 0 w 1026698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66980" h="6858000">
                <a:moveTo>
                  <a:pt x="0" y="0"/>
                </a:moveTo>
                <a:lnTo>
                  <a:pt x="8414327" y="0"/>
                </a:lnTo>
                <a:lnTo>
                  <a:pt x="1026698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BAD2210-AFD2-BF88-9107-E2A5FFD07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2084831"/>
            <a:ext cx="11099173" cy="2852929"/>
          </a:xfrm>
          <a:custGeom>
            <a:avLst/>
            <a:gdLst>
              <a:gd name="connsiteX0" fmla="*/ 0 w 11099173"/>
              <a:gd name="connsiteY0" fmla="*/ 0 h 2852929"/>
              <a:gd name="connsiteX1" fmla="*/ 8926491 w 11099173"/>
              <a:gd name="connsiteY1" fmla="*/ 0 h 2852929"/>
              <a:gd name="connsiteX2" fmla="*/ 8926491 w 11099173"/>
              <a:gd name="connsiteY2" fmla="*/ 2 h 2852929"/>
              <a:gd name="connsiteX3" fmla="*/ 10398992 w 11099173"/>
              <a:gd name="connsiteY3" fmla="*/ 2 h 2852929"/>
              <a:gd name="connsiteX4" fmla="*/ 11099173 w 11099173"/>
              <a:gd name="connsiteY4" fmla="*/ 2852929 h 2852929"/>
              <a:gd name="connsiteX5" fmla="*/ 8298450 w 11099173"/>
              <a:gd name="connsiteY5" fmla="*/ 2852929 h 2852929"/>
              <a:gd name="connsiteX6" fmla="*/ 8298450 w 11099173"/>
              <a:gd name="connsiteY6" fmla="*/ 2852927 h 2852929"/>
              <a:gd name="connsiteX7" fmla="*/ 0 w 11099173"/>
              <a:gd name="connsiteY7" fmla="*/ 2852927 h 2852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099173" h="2852929">
                <a:moveTo>
                  <a:pt x="0" y="0"/>
                </a:moveTo>
                <a:lnTo>
                  <a:pt x="8926491" y="0"/>
                </a:lnTo>
                <a:lnTo>
                  <a:pt x="8926491" y="2"/>
                </a:lnTo>
                <a:lnTo>
                  <a:pt x="10398992" y="2"/>
                </a:lnTo>
                <a:lnTo>
                  <a:pt x="11099173" y="2852929"/>
                </a:lnTo>
                <a:lnTo>
                  <a:pt x="8298450" y="2852929"/>
                </a:lnTo>
                <a:lnTo>
                  <a:pt x="8298450" y="2852927"/>
                </a:lnTo>
                <a:lnTo>
                  <a:pt x="0" y="285292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bIns="1371600" anchor="b">
            <a:noAutofit/>
          </a:bodyPr>
          <a:lstStyle>
            <a:lvl1pPr algn="l">
              <a:defRPr sz="36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0392" y="3666744"/>
            <a:ext cx="9079992" cy="1051560"/>
          </a:xfrm>
        </p:spPr>
        <p:txBody>
          <a:bodyPr tIns="91440">
            <a:normAutofit/>
          </a:bodyPr>
          <a:lstStyle>
            <a:lvl1pPr marL="0" indent="0" algn="l">
              <a:buNone/>
              <a:defRPr sz="2400" spc="3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8545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6"/>
            <a:ext cx="724204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430837" cy="3300984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62918" y="0"/>
            <a:ext cx="5329082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322EF1F-9171-ABED-A2E4-337828259D8E}"/>
              </a:ext>
            </a:extLst>
          </p:cNvPr>
          <p:cNvCxnSpPr>
            <a:cxnSpLocks/>
          </p:cNvCxnSpPr>
          <p:nvPr userDrawn="1"/>
        </p:nvCxnSpPr>
        <p:spPr>
          <a:xfrm flipV="1">
            <a:off x="6547104" y="0"/>
            <a:ext cx="1375201" cy="6091084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29">
            <a:extLst>
              <a:ext uri="{FF2B5EF4-FFF2-40B4-BE49-F238E27FC236}">
                <a16:creationId xmlns:a16="http://schemas.microsoft.com/office/drawing/2014/main" id="{FC5A20C1-8893-A2F6-4C6B-F6904680250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31" name="Footer Placeholder 30">
            <a:extLst>
              <a:ext uri="{FF2B5EF4-FFF2-40B4-BE49-F238E27FC236}">
                <a16:creationId xmlns:a16="http://schemas.microsoft.com/office/drawing/2014/main" id="{D32CEF04-5959-D52F-CB9C-8B1CE0EF964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C7E0A1F8-599A-4E42-C71C-F5631D7CC72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061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sub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A390FB6-CC60-7326-1AB7-5E994D8B88A2}"/>
              </a:ext>
            </a:extLst>
          </p:cNvPr>
          <p:cNvSpPr/>
          <p:nvPr/>
        </p:nvSpPr>
        <p:spPr>
          <a:xfrm>
            <a:off x="-9235" y="-1"/>
            <a:ext cx="2939737" cy="6858001"/>
          </a:xfrm>
          <a:custGeom>
            <a:avLst/>
            <a:gdLst>
              <a:gd name="connsiteX0" fmla="*/ 800654 w 2939737"/>
              <a:gd name="connsiteY0" fmla="*/ 1 h 6858001"/>
              <a:gd name="connsiteX1" fmla="*/ 2939737 w 2939737"/>
              <a:gd name="connsiteY1" fmla="*/ 6858001 h 6858001"/>
              <a:gd name="connsiteX2" fmla="*/ 800654 w 2939737"/>
              <a:gd name="connsiteY2" fmla="*/ 6858001 h 6858001"/>
              <a:gd name="connsiteX3" fmla="*/ 0 w 2939737"/>
              <a:gd name="connsiteY3" fmla="*/ 0 h 6858001"/>
              <a:gd name="connsiteX4" fmla="*/ 800653 w 2939737"/>
              <a:gd name="connsiteY4" fmla="*/ 0 h 6858001"/>
              <a:gd name="connsiteX5" fmla="*/ 800653 w 2939737"/>
              <a:gd name="connsiteY5" fmla="*/ 6858001 h 6858001"/>
              <a:gd name="connsiteX6" fmla="*/ 0 w 2939737"/>
              <a:gd name="connsiteY6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9737" h="6858001">
                <a:moveTo>
                  <a:pt x="800654" y="1"/>
                </a:moveTo>
                <a:lnTo>
                  <a:pt x="2939737" y="6858001"/>
                </a:lnTo>
                <a:lnTo>
                  <a:pt x="800654" y="6858001"/>
                </a:lnTo>
                <a:close/>
                <a:moveTo>
                  <a:pt x="0" y="0"/>
                </a:moveTo>
                <a:lnTo>
                  <a:pt x="800653" y="0"/>
                </a:lnTo>
                <a:lnTo>
                  <a:pt x="800653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DD0CB1-E555-18FF-AE10-4DB46E71C9AB}"/>
              </a:ext>
            </a:extLst>
          </p:cNvPr>
          <p:cNvCxnSpPr>
            <a:cxnSpLocks/>
          </p:cNvCxnSpPr>
          <p:nvPr/>
        </p:nvCxnSpPr>
        <p:spPr>
          <a:xfrm flipH="1" flipV="1">
            <a:off x="791417" y="1533236"/>
            <a:ext cx="1644074" cy="535621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6E01A3-9A40-A2AF-E9CC-DA05A857AF7A}"/>
              </a:ext>
            </a:extLst>
          </p:cNvPr>
          <p:cNvSpPr/>
          <p:nvPr userDrawn="1"/>
        </p:nvSpPr>
        <p:spPr>
          <a:xfrm rot="10800000">
            <a:off x="9242505" y="0"/>
            <a:ext cx="2949493" cy="6856549"/>
          </a:xfrm>
          <a:custGeom>
            <a:avLst/>
            <a:gdLst>
              <a:gd name="connsiteX0" fmla="*/ 2949493 w 2949493"/>
              <a:gd name="connsiteY0" fmla="*/ 6856549 h 6856549"/>
              <a:gd name="connsiteX1" fmla="*/ 800653 w 2949493"/>
              <a:gd name="connsiteY1" fmla="*/ 6856549 h 6856549"/>
              <a:gd name="connsiteX2" fmla="*/ 0 w 2949493"/>
              <a:gd name="connsiteY2" fmla="*/ 6856549 h 6856549"/>
              <a:gd name="connsiteX3" fmla="*/ 0 w 2949493"/>
              <a:gd name="connsiteY3" fmla="*/ 0 h 6856549"/>
              <a:gd name="connsiteX4" fmla="*/ 801107 w 2949493"/>
              <a:gd name="connsiteY4" fmla="*/ 0 h 6856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9493" h="6856549">
                <a:moveTo>
                  <a:pt x="2949493" y="6856549"/>
                </a:moveTo>
                <a:lnTo>
                  <a:pt x="800653" y="6856549"/>
                </a:lnTo>
                <a:lnTo>
                  <a:pt x="0" y="6856549"/>
                </a:lnTo>
                <a:lnTo>
                  <a:pt x="0" y="0"/>
                </a:lnTo>
                <a:lnTo>
                  <a:pt x="80110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90C38C9-1782-B768-078E-73091483A95A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9747272" y="-36946"/>
            <a:ext cx="1644074" cy="5384805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920240" y="2039112"/>
            <a:ext cx="7982712" cy="1581912"/>
          </a:xfrm>
        </p:spPr>
        <p:txBody>
          <a:bodyPr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111829" y="3584448"/>
            <a:ext cx="7791123" cy="61264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25000"/>
              </a:lnSpc>
              <a:buNone/>
              <a:defRPr sz="2400" spc="14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B2FD45A-B915-6AEF-5B45-09567508BB39}"/>
              </a:ext>
            </a:extLst>
          </p:cNvPr>
          <p:cNvSpPr/>
          <p:nvPr userDrawn="1"/>
        </p:nvSpPr>
        <p:spPr>
          <a:xfrm>
            <a:off x="0" y="2266855"/>
            <a:ext cx="12192000" cy="4591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347472"/>
            <a:ext cx="11082528" cy="156362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CB3A6A7-DCEF-8F0D-2339-F3B3458EB6A2}"/>
              </a:ext>
            </a:extLst>
          </p:cNvPr>
          <p:cNvGrpSpPr/>
          <p:nvPr userDrawn="1"/>
        </p:nvGrpSpPr>
        <p:grpSpPr>
          <a:xfrm>
            <a:off x="10135198" y="0"/>
            <a:ext cx="2056802" cy="6858000"/>
            <a:chOff x="10064227" y="0"/>
            <a:chExt cx="2127773" cy="685800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6E553B2-71B5-E210-0451-CB8F6028121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93564" y="2223749"/>
              <a:ext cx="1398436" cy="463425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76B097F-E5A4-EB73-3751-C880247D6F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64227" y="0"/>
              <a:ext cx="729337" cy="2266855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CB7E4E-E392-ACEB-1431-A8DA68A52EE1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5724144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068312" y="2843784"/>
            <a:ext cx="3364992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F5E1EDF-E8F4-90C4-4EE9-5CCF1E17F35F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992726FB-FFEB-ADB3-0C67-FE72F4DCBA5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A3CEA78-CDB0-CB26-B433-4C868965D31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354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24687"/>
            <a:ext cx="1019154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 rIns="182880" anchor="ctr">
            <a:noAutofit/>
          </a:bodyPr>
          <a:lstStyle>
            <a:lvl1pPr algn="l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43784"/>
            <a:ext cx="373989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000"/>
              </a:spcBef>
              <a:buFont typeface="+mj-lt"/>
              <a:buAutoNum type="arabicPeriod"/>
              <a:defRPr sz="1800" spc="100">
                <a:solidFill>
                  <a:schemeClr val="tx1"/>
                </a:solidFill>
              </a:defRPr>
            </a:lvl2pPr>
            <a:lvl3pPr marL="731520" indent="-347472">
              <a:lnSpc>
                <a:spcPct val="100000"/>
              </a:lnSpc>
              <a:spcBef>
                <a:spcPts val="1000"/>
              </a:spcBef>
              <a:buFont typeface="+mj-lt"/>
              <a:buAutoNum type="alphaLcPeriod"/>
              <a:defRPr sz="1800" spc="100">
                <a:solidFill>
                  <a:schemeClr val="tx1"/>
                </a:solidFill>
              </a:defRPr>
            </a:lvl3pPr>
            <a:lvl4pPr marL="1097280" indent="-347472">
              <a:lnSpc>
                <a:spcPct val="100000"/>
              </a:lnSpc>
              <a:buFont typeface="+mj-lt"/>
              <a:buAutoNum type="arabicParenR"/>
              <a:defRPr sz="1600" spc="100">
                <a:solidFill>
                  <a:schemeClr val="tx1"/>
                </a:solidFill>
              </a:defRPr>
            </a:lvl4pPr>
            <a:lvl5pPr marL="1463040" indent="-347472">
              <a:lnSpc>
                <a:spcPct val="100000"/>
              </a:lnSpc>
              <a:buFont typeface="+mj-lt"/>
              <a:buAutoNum type="alphaLcParenR"/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074920" y="2843784"/>
            <a:ext cx="5824728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4D7FE7-14AE-6C8F-B799-1BD57470E8F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49" y="0"/>
            <a:ext cx="2000451" cy="68580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E45BFC1-4E9D-0F01-ED91-44F27D54EE88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406587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1508553F-E814-00F0-D6A7-5573C795114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1449FFC7-A582-FD77-53A9-CF0B7F2D1B7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E86B4DA-B745-BBB9-6AFB-CC6723232C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07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DEE9C88-4838-9CF6-7CCD-6C2CE88647B0}"/>
              </a:ext>
            </a:extLst>
          </p:cNvPr>
          <p:cNvSpPr/>
          <p:nvPr userDrawn="1"/>
        </p:nvSpPr>
        <p:spPr>
          <a:xfrm rot="10800000" flipV="1">
            <a:off x="-5" y="-2"/>
            <a:ext cx="12191999" cy="2266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BBC4DA-F0D6-02FA-41AA-101A0D1340F5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191550" y="-110490"/>
            <a:ext cx="970586" cy="34198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11F74A9-AFD5-044F-DB07-4FF2F699A910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691816" y="2266854"/>
            <a:ext cx="1165768" cy="3824230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168E97A-1CFD-3AF6-5FF5-E49A2943A1F6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858500" y="2266854"/>
            <a:ext cx="1327650" cy="4591146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1640" y="740664"/>
            <a:ext cx="8503920" cy="1197864"/>
          </a:xfrm>
          <a:prstGeom prst="rect">
            <a:avLst/>
          </a:prstGeom>
          <a:noFill/>
        </p:spPr>
        <p:txBody>
          <a:bodyPr wrap="square" anchor="b">
            <a:noAutofit/>
          </a:bodyPr>
          <a:lstStyle>
            <a:lvl1pPr algn="ctr"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828800" y="2679192"/>
            <a:ext cx="8531352" cy="3191256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1000"/>
              </a:spcAft>
              <a:buNone/>
              <a:defRPr sz="2400" b="0" i="0" cap="none" spc="140" baseline="0">
                <a:solidFill>
                  <a:schemeClr val="tx1"/>
                </a:solidFill>
              </a:defRPr>
            </a:lvl1pPr>
            <a:lvl2pPr marL="0" indent="0" algn="ctr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4pPr>
            <a:lvl5pPr marL="1097280" indent="-283464">
              <a:lnSpc>
                <a:spcPct val="100000"/>
              </a:lnSpc>
              <a:defRPr sz="1600" spc="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4C3CA-7962-4B8E-8004-FBD88F0EF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7B5E76-E101-4994-92F5-1F540EB1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4070FA0-EB95-7750-D21A-933827C6388C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29785" y="-110490"/>
            <a:ext cx="1031941" cy="34198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64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72D93E-C550-4461-E6B7-EBCA7CAEC8DF}"/>
              </a:ext>
            </a:extLst>
          </p:cNvPr>
          <p:cNvCxnSpPr>
            <a:cxnSpLocks/>
          </p:cNvCxnSpPr>
          <p:nvPr userDrawn="1"/>
        </p:nvCxnSpPr>
        <p:spPr>
          <a:xfrm rot="10800000" flipV="1">
            <a:off x="0" y="0"/>
            <a:ext cx="1006763" cy="3451413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21">
            <a:extLst>
              <a:ext uri="{FF2B5EF4-FFF2-40B4-BE49-F238E27FC236}">
                <a16:creationId xmlns:a16="http://schemas.microsoft.com/office/drawing/2014/main" id="{3A7F7468-D0CF-4B30-965A-D9066D6C2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0" y="824686"/>
            <a:ext cx="7154158" cy="1632045"/>
          </a:xfrm>
          <a:custGeom>
            <a:avLst/>
            <a:gdLst>
              <a:gd name="connsiteX0" fmla="*/ 408011 w 7242048"/>
              <a:gd name="connsiteY0" fmla="*/ 0 h 1632045"/>
              <a:gd name="connsiteX1" fmla="*/ 7242048 w 7242048"/>
              <a:gd name="connsiteY1" fmla="*/ 0 h 1632045"/>
              <a:gd name="connsiteX2" fmla="*/ 6834037 w 7242048"/>
              <a:gd name="connsiteY2" fmla="*/ 1632044 h 1632045"/>
              <a:gd name="connsiteX3" fmla="*/ 826338 w 7242048"/>
              <a:gd name="connsiteY3" fmla="*/ 1632044 h 1632045"/>
              <a:gd name="connsiteX4" fmla="*/ 826338 w 7242048"/>
              <a:gd name="connsiteY4" fmla="*/ 1632045 h 1632045"/>
              <a:gd name="connsiteX5" fmla="*/ 0 w 7242048"/>
              <a:gd name="connsiteY5" fmla="*/ 1632045 h 1632045"/>
              <a:gd name="connsiteX6" fmla="*/ 0 w 7242048"/>
              <a:gd name="connsiteY6" fmla="*/ 1632044 h 1632045"/>
              <a:gd name="connsiteX7" fmla="*/ 0 w 7242048"/>
              <a:gd name="connsiteY7" fmla="*/ 1 h 1632045"/>
              <a:gd name="connsiteX8" fmla="*/ 408011 w 7242048"/>
              <a:gd name="connsiteY8" fmla="*/ 1 h 1632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42048" h="1632045">
                <a:moveTo>
                  <a:pt x="408011" y="0"/>
                </a:moveTo>
                <a:lnTo>
                  <a:pt x="7242048" y="0"/>
                </a:lnTo>
                <a:lnTo>
                  <a:pt x="6834037" y="1632044"/>
                </a:lnTo>
                <a:lnTo>
                  <a:pt x="826338" y="1632044"/>
                </a:lnTo>
                <a:lnTo>
                  <a:pt x="826338" y="1632045"/>
                </a:lnTo>
                <a:lnTo>
                  <a:pt x="0" y="1632045"/>
                </a:lnTo>
                <a:lnTo>
                  <a:pt x="0" y="1632044"/>
                </a:lnTo>
                <a:lnTo>
                  <a:pt x="0" y="1"/>
                </a:lnTo>
                <a:lnTo>
                  <a:pt x="408011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lIns="914400" rIns="0" anchor="ctr">
            <a:noAutofit/>
          </a:bodyPr>
          <a:lstStyle>
            <a:lvl1pPr algn="l">
              <a:lnSpc>
                <a:spcPct val="100000"/>
              </a:lnSpc>
              <a:defRPr sz="3200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7">
            <a:extLst>
              <a:ext uri="{FF2B5EF4-FFF2-40B4-BE49-F238E27FC236}">
                <a16:creationId xmlns:a16="http://schemas.microsoft.com/office/drawing/2014/main" id="{F44119C9-6F5C-7546-AD19-0BF20ADDC75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955280" y="822960"/>
            <a:ext cx="3447288" cy="1636776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1800" b="0" i="0" cap="none" spc="100" baseline="0">
                <a:solidFill>
                  <a:schemeClr val="tx1"/>
                </a:solidFill>
              </a:defRPr>
            </a:lvl1pPr>
            <a:lvl2pPr marL="0" indent="0" algn="l">
              <a:lnSpc>
                <a:spcPct val="90000"/>
              </a:lnSpc>
              <a:spcBef>
                <a:spcPts val="1000"/>
              </a:spcBef>
              <a:buNone/>
              <a:defRPr sz="1800" spc="100">
                <a:solidFill>
                  <a:schemeClr val="tx1"/>
                </a:solidFill>
              </a:defRPr>
            </a:lvl2pPr>
            <a:lvl3pPr marL="283464" indent="-283464" algn="l">
              <a:lnSpc>
                <a:spcPct val="90000"/>
              </a:lnSpc>
              <a:spcBef>
                <a:spcPts val="1000"/>
              </a:spcBef>
              <a:defRPr sz="1800" spc="100">
                <a:solidFill>
                  <a:schemeClr val="tx1"/>
                </a:solidFill>
              </a:defRPr>
            </a:lvl3pPr>
            <a:lvl4pPr marL="109728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4pPr>
            <a:lvl5pPr marL="1463040" indent="-347472" algn="l">
              <a:lnSpc>
                <a:spcPct val="100000"/>
              </a:lnSpc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383A65A-D347-71C9-F4A2-8F5D4497FD4D}"/>
              </a:ext>
            </a:extLst>
          </p:cNvPr>
          <p:cNvCxnSpPr>
            <a:cxnSpLocks/>
          </p:cNvCxnSpPr>
          <p:nvPr userDrawn="1"/>
        </p:nvCxnSpPr>
        <p:spPr>
          <a:xfrm flipH="1">
            <a:off x="10402380" y="745435"/>
            <a:ext cx="1783010" cy="611256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A08CD67-7152-A02B-8A2F-B44E9CCAD7F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1E31B1-712C-1978-83E4-9E3ECD07843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D591037-E4B7-3E09-BA80-2781FA313B2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5DB38D4-7FDC-CF1E-11BB-77F17318EA0F}"/>
              </a:ext>
            </a:extLst>
          </p:cNvPr>
          <p:cNvCxnSpPr>
            <a:cxnSpLocks/>
          </p:cNvCxnSpPr>
          <p:nvPr userDrawn="1"/>
        </p:nvCxnSpPr>
        <p:spPr>
          <a:xfrm>
            <a:off x="11358643" y="-1"/>
            <a:ext cx="815945" cy="2658258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itle 24">
            <a:extLst>
              <a:ext uri="{FF2B5EF4-FFF2-40B4-BE49-F238E27FC236}">
                <a16:creationId xmlns:a16="http://schemas.microsoft.com/office/drawing/2014/main" id="{DD9C70C7-DFF6-E2A2-DE7B-BC92ABB7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24684"/>
            <a:ext cx="11605600" cy="1639937"/>
          </a:xfrm>
          <a:custGeom>
            <a:avLst/>
            <a:gdLst>
              <a:gd name="connsiteX0" fmla="*/ 0 w 11605600"/>
              <a:gd name="connsiteY0" fmla="*/ 0 h 1639937"/>
              <a:gd name="connsiteX1" fmla="*/ 11094087 w 11605600"/>
              <a:gd name="connsiteY1" fmla="*/ 0 h 1639937"/>
              <a:gd name="connsiteX2" fmla="*/ 11605600 w 11605600"/>
              <a:gd name="connsiteY2" fmla="*/ 1639937 h 1639937"/>
              <a:gd name="connsiteX3" fmla="*/ 0 w 11605600"/>
              <a:gd name="connsiteY3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05600" h="1639937">
                <a:moveTo>
                  <a:pt x="0" y="0"/>
                </a:moveTo>
                <a:lnTo>
                  <a:pt x="11094087" y="0"/>
                </a:lnTo>
                <a:lnTo>
                  <a:pt x="11605600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2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9" name="Content Placeholder 27">
            <a:extLst>
              <a:ext uri="{FF2B5EF4-FFF2-40B4-BE49-F238E27FC236}">
                <a16:creationId xmlns:a16="http://schemas.microsoft.com/office/drawing/2014/main" id="{2050A67D-B2BA-336A-36B8-35D283DEAD5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0080" y="2834640"/>
            <a:ext cx="10963656" cy="336499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83464" indent="-283464">
              <a:lnSpc>
                <a:spcPct val="100000"/>
              </a:lnSpc>
              <a:spcBef>
                <a:spcPts val="1000"/>
              </a:spcBef>
              <a:defRPr sz="1800"/>
            </a:lvl2pPr>
            <a:lvl3pPr marL="548640" indent="-283464">
              <a:lnSpc>
                <a:spcPct val="100000"/>
              </a:lnSpc>
              <a:defRPr sz="1600"/>
            </a:lvl3pPr>
            <a:lvl4pPr marL="822960" indent="-283464">
              <a:lnSpc>
                <a:spcPct val="100000"/>
              </a:lnSpc>
              <a:defRPr sz="1600"/>
            </a:lvl4pPr>
            <a:lvl5pPr marL="1097280" indent="-283464"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7" name="Date Placeholder 26">
            <a:extLst>
              <a:ext uri="{FF2B5EF4-FFF2-40B4-BE49-F238E27FC236}">
                <a16:creationId xmlns:a16="http://schemas.microsoft.com/office/drawing/2014/main" id="{DA7886EF-42A0-8181-94BD-571DD643FAE5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28" name="Footer Placeholder 27">
            <a:extLst>
              <a:ext uri="{FF2B5EF4-FFF2-40B4-BE49-F238E27FC236}">
                <a16:creationId xmlns:a16="http://schemas.microsoft.com/office/drawing/2014/main" id="{F0088F06-F129-FC4D-62B9-F84E6E9D71F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FD5AF822-23A2-2003-F247-1F8A8971B63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09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dar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58662D7-CF46-F937-6492-FE3D6164B0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4409"/>
            <a:ext cx="10308779" cy="1639937"/>
          </a:xfrm>
          <a:custGeom>
            <a:avLst/>
            <a:gdLst>
              <a:gd name="connsiteX0" fmla="*/ 0 w 10191549"/>
              <a:gd name="connsiteY0" fmla="*/ 0 h 1639937"/>
              <a:gd name="connsiteX1" fmla="*/ 135109 w 10191549"/>
              <a:gd name="connsiteY1" fmla="*/ 0 h 1639937"/>
              <a:gd name="connsiteX2" fmla="*/ 826338 w 10191549"/>
              <a:gd name="connsiteY2" fmla="*/ 0 h 1639937"/>
              <a:gd name="connsiteX3" fmla="*/ 9743633 w 10191549"/>
              <a:gd name="connsiteY3" fmla="*/ 0 h 1639937"/>
              <a:gd name="connsiteX4" fmla="*/ 10191549 w 10191549"/>
              <a:gd name="connsiteY4" fmla="*/ 1639937 h 1639937"/>
              <a:gd name="connsiteX5" fmla="*/ 826338 w 10191549"/>
              <a:gd name="connsiteY5" fmla="*/ 1639937 h 1639937"/>
              <a:gd name="connsiteX6" fmla="*/ 583025 w 10191549"/>
              <a:gd name="connsiteY6" fmla="*/ 1639937 h 1639937"/>
              <a:gd name="connsiteX7" fmla="*/ 0 w 10191549"/>
              <a:gd name="connsiteY7" fmla="*/ 1639937 h 16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91549" h="1639937">
                <a:moveTo>
                  <a:pt x="0" y="0"/>
                </a:moveTo>
                <a:lnTo>
                  <a:pt x="135109" y="0"/>
                </a:lnTo>
                <a:lnTo>
                  <a:pt x="826338" y="0"/>
                </a:lnTo>
                <a:lnTo>
                  <a:pt x="9743633" y="0"/>
                </a:lnTo>
                <a:lnTo>
                  <a:pt x="10191549" y="1639937"/>
                </a:lnTo>
                <a:lnTo>
                  <a:pt x="826338" y="1639937"/>
                </a:lnTo>
                <a:lnTo>
                  <a:pt x="583025" y="1639937"/>
                </a:lnTo>
                <a:lnTo>
                  <a:pt x="0" y="163993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914400" rIns="274320" anchor="ctr">
            <a:noAutofit/>
          </a:bodyPr>
          <a:lstStyle>
            <a:lvl1pPr algn="l">
              <a:defRPr sz="3200" cap="all" spc="30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7">
            <a:extLst>
              <a:ext uri="{FF2B5EF4-FFF2-40B4-BE49-F238E27FC236}">
                <a16:creationId xmlns:a16="http://schemas.microsoft.com/office/drawing/2014/main" id="{4029C93B-5794-90B2-3E4E-BDE0F550768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22960" y="2807208"/>
            <a:ext cx="2962656" cy="319125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Font typeface="+mj-lt"/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4pPr>
            <a:lvl5pPr marL="825246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7">
            <a:extLst>
              <a:ext uri="{FF2B5EF4-FFF2-40B4-BE49-F238E27FC236}">
                <a16:creationId xmlns:a16="http://schemas.microsoft.com/office/drawing/2014/main" id="{BC942EEA-C86E-05B1-BF5C-6F13A52F5BD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26280" y="2807208"/>
            <a:ext cx="5870448" cy="3776472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 cap="all" spc="100" baseline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800" spc="100">
                <a:solidFill>
                  <a:schemeClr val="bg1"/>
                </a:solidFill>
              </a:defRPr>
            </a:lvl2pPr>
            <a:lvl3pPr marL="283464" indent="-283464">
              <a:lnSpc>
                <a:spcPct val="100000"/>
              </a:lnSpc>
              <a:spcBef>
                <a:spcPts val="1000"/>
              </a:spcBef>
              <a:defRPr sz="1800" spc="100">
                <a:solidFill>
                  <a:schemeClr val="bg1"/>
                </a:solidFill>
              </a:defRPr>
            </a:lvl3pPr>
            <a:lvl4pPr marL="54864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4pPr>
            <a:lvl5pPr marL="822960" indent="-283464">
              <a:lnSpc>
                <a:spcPct val="100000"/>
              </a:lnSpc>
              <a:defRPr sz="1600" spc="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7B84AAD-AEFA-72DF-A9D3-B05DB73AA347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390909" y="0"/>
            <a:ext cx="1801091" cy="563784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5647ABC-651C-24EE-FF93-479691A878C2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0" y="3641100"/>
            <a:ext cx="1269089" cy="32169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4174A-AF61-B3ED-D2D3-D4907E76EFD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7635B1-52DB-F4F3-C150-16E791979B6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BE7E41-6985-1806-6624-980D9A9DCBF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509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48883C19-EC0B-F5B5-3520-45CB80393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9635"/>
            <a:ext cx="8261729" cy="1639938"/>
          </a:xfrm>
          <a:custGeom>
            <a:avLst/>
            <a:gdLst>
              <a:gd name="connsiteX0" fmla="*/ 0 w 8353169"/>
              <a:gd name="connsiteY0" fmla="*/ 0 h 1639938"/>
              <a:gd name="connsiteX1" fmla="*/ 693683 w 8353169"/>
              <a:gd name="connsiteY1" fmla="*/ 0 h 1639938"/>
              <a:gd name="connsiteX2" fmla="*/ 826338 w 8353169"/>
              <a:gd name="connsiteY2" fmla="*/ 0 h 1639938"/>
              <a:gd name="connsiteX3" fmla="*/ 8353169 w 8353169"/>
              <a:gd name="connsiteY3" fmla="*/ 0 h 1639938"/>
              <a:gd name="connsiteX4" fmla="*/ 8049138 w 8353169"/>
              <a:gd name="connsiteY4" fmla="*/ 1639938 h 1639938"/>
              <a:gd name="connsiteX5" fmla="*/ 826338 w 8353169"/>
              <a:gd name="connsiteY5" fmla="*/ 1639938 h 1639938"/>
              <a:gd name="connsiteX6" fmla="*/ 693683 w 8353169"/>
              <a:gd name="connsiteY6" fmla="*/ 1639938 h 1639938"/>
              <a:gd name="connsiteX7" fmla="*/ 0 w 8353169"/>
              <a:gd name="connsiteY7" fmla="*/ 1639938 h 163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53169" h="1639938">
                <a:moveTo>
                  <a:pt x="0" y="0"/>
                </a:moveTo>
                <a:lnTo>
                  <a:pt x="693683" y="0"/>
                </a:lnTo>
                <a:lnTo>
                  <a:pt x="826338" y="0"/>
                </a:lnTo>
                <a:lnTo>
                  <a:pt x="8353169" y="0"/>
                </a:lnTo>
                <a:lnTo>
                  <a:pt x="8049138" y="1639938"/>
                </a:lnTo>
                <a:lnTo>
                  <a:pt x="826338" y="1639938"/>
                </a:lnTo>
                <a:lnTo>
                  <a:pt x="693683" y="1639938"/>
                </a:lnTo>
                <a:lnTo>
                  <a:pt x="0" y="1639938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914400">
            <a:noAutofit/>
          </a:bodyPr>
          <a:lstStyle>
            <a:lvl1pPr>
              <a:defRPr sz="36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816" y="2907792"/>
            <a:ext cx="2952599" cy="1781642"/>
          </a:xfrm>
        </p:spPr>
        <p:txBody>
          <a:bodyPr>
            <a:normAutofit/>
          </a:bodyPr>
          <a:lstStyle>
            <a:lvl1pPr marL="0" indent="0" algn="l">
              <a:buNone/>
              <a:defRPr sz="1800" spc="100" baseline="0">
                <a:solidFill>
                  <a:schemeClr val="tx2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45B022C-E8CF-07D5-65AC-D3D3D5CC77A3}"/>
              </a:ext>
            </a:extLst>
          </p:cNvPr>
          <p:cNvCxnSpPr>
            <a:cxnSpLocks/>
          </p:cNvCxnSpPr>
          <p:nvPr userDrawn="1"/>
        </p:nvCxnSpPr>
        <p:spPr>
          <a:xfrm flipH="1">
            <a:off x="3868615" y="0"/>
            <a:ext cx="1000226" cy="4036291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045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308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50" baseline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74" r:id="rId3"/>
    <p:sldLayoutId id="2147483675" r:id="rId4"/>
    <p:sldLayoutId id="2147483676" r:id="rId5"/>
    <p:sldLayoutId id="2147483659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erson holding a microphone&#10;&#10;AI-generated content may be incorrect.">
            <a:extLst>
              <a:ext uri="{FF2B5EF4-FFF2-40B4-BE49-F238E27FC236}">
                <a16:creationId xmlns:a16="http://schemas.microsoft.com/office/drawing/2014/main" id="{41992BC9-20F7-B825-C31B-7C2CEDD2580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8721" r="23577"/>
          <a:stretch/>
        </p:blipFill>
        <p:spPr>
          <a:xfrm flipH="1">
            <a:off x="0" y="0"/>
            <a:ext cx="6964218" cy="6858000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09B40FD-8703-8858-9649-FEBB48F53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9382" y="2456733"/>
            <a:ext cx="6874197" cy="1639939"/>
          </a:xfrm>
        </p:spPr>
        <p:txBody>
          <a:bodyPr/>
          <a:lstStyle/>
          <a:p>
            <a:r>
              <a:rPr lang="bg-BG" sz="3000" dirty="0"/>
              <a:t>РАЗВИВАНЕ НА </a:t>
            </a:r>
            <a:r>
              <a:rPr lang="bg-BG" sz="3000" dirty="0" err="1"/>
              <a:t>УМЕния</a:t>
            </a:r>
            <a:r>
              <a:rPr lang="bg-BG" sz="3000" dirty="0"/>
              <a:t> за импровизирани речи</a:t>
            </a:r>
            <a:endParaRPr lang="en-US" sz="3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56742-F4E2-870E-6E2F-14BE52F19A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43799" y="4398264"/>
            <a:ext cx="4496963" cy="2066544"/>
          </a:xfrm>
        </p:spPr>
        <p:txBody>
          <a:bodyPr/>
          <a:lstStyle/>
          <a:p>
            <a:r>
              <a:rPr lang="en-US" sz="2000" dirty="0"/>
              <a:t>Vice District Governor Multiple/Single District Workshop</a:t>
            </a:r>
          </a:p>
          <a:p>
            <a:endParaRPr lang="en-US" dirty="0"/>
          </a:p>
        </p:txBody>
      </p:sp>
      <p:pic>
        <p:nvPicPr>
          <p:cNvPr id="14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6515AFBD-8D7B-DA3E-ED9E-EC4DCD47EC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2084" y="2661508"/>
            <a:ext cx="1266344" cy="119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554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F7740-F520-565C-7DEF-17C05AE70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15C97-6992-83C1-CF31-B44139A809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2800" b="1" dirty="0"/>
              <a:t>ПОЛЗИ</a:t>
            </a:r>
            <a:r>
              <a:rPr lang="en-US" sz="2800" b="1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44DD9-91E5-69E5-630F-2703ED01CC1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3057307"/>
            <a:ext cx="5430837" cy="3421869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4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Подобрени комуникационни умения</a:t>
            </a:r>
            <a:endParaRPr lang="en-US" sz="24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4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Повишено влияние</a:t>
            </a:r>
            <a:endParaRPr lang="en-US" sz="24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4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Подобрена адаптивност</a:t>
            </a:r>
            <a:endParaRPr lang="en-US" sz="24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400" b="0" dirty="0">
                <a:latin typeface="Arial" panose="020B0604020202020204" pitchFamily="34" charset="0"/>
                <a:cs typeface="Arial" panose="020B0604020202020204" pitchFamily="34" charset="0"/>
              </a:rPr>
              <a:t>Повишена видимост</a:t>
            </a:r>
            <a:endParaRPr lang="en-US" sz="24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2DA47E-7235-45B8-2C25-C0ABE4BBE85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5970ADE9-67D1-11DD-B9E8-250757838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Placeholder 9" descr="A group of people clapping and smiling&#10;&#10;AI-generated content may be incorrect.">
            <a:extLst>
              <a:ext uri="{FF2B5EF4-FFF2-40B4-BE49-F238E27FC236}">
                <a16:creationId xmlns:a16="http://schemas.microsoft.com/office/drawing/2014/main" id="{49BB265C-840F-4C25-C91C-C99C6202B3F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31507" r="16701"/>
          <a:stretch/>
        </p:blipFill>
        <p:spPr>
          <a:xfrm>
            <a:off x="6862918" y="0"/>
            <a:ext cx="5329082" cy="6858000"/>
          </a:xfrm>
        </p:spPr>
      </p:pic>
    </p:spTree>
    <p:extLst>
      <p:ext uri="{BB962C8B-B14F-4D97-AF65-F5344CB8AC3E}">
        <p14:creationId xmlns:p14="http://schemas.microsoft.com/office/powerpoint/2010/main" val="2659011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F655-91F8-3DEF-A5F6-89EFD7EF2F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/>
              <a:t>Цели на сесията</a:t>
            </a:r>
            <a:r>
              <a:rPr lang="en-US" b="1" dirty="0"/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F2469-BE9F-F7D6-7401-3A2D98716CB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0379" y="2586183"/>
            <a:ext cx="5609657" cy="389299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Осъзнайте </a:t>
            </a:r>
            <a:r>
              <a:rPr lang="ru-RU" sz="2000" b="0" dirty="0" err="1"/>
              <a:t>предимствата</a:t>
            </a:r>
            <a:r>
              <a:rPr lang="ru-RU" sz="2000" b="0" dirty="0"/>
              <a:t> на </a:t>
            </a:r>
            <a:r>
              <a:rPr lang="ru-RU" sz="2000" b="0" dirty="0" err="1"/>
              <a:t>импровизираното</a:t>
            </a:r>
            <a:r>
              <a:rPr lang="ru-RU" sz="2000" b="0" dirty="0"/>
              <a:t> </a:t>
            </a:r>
            <a:r>
              <a:rPr lang="ru-RU" sz="2000" b="0" dirty="0" err="1"/>
              <a:t>говорене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Предвиждайте ситуации, в </a:t>
            </a:r>
            <a:r>
              <a:rPr lang="ru-RU" sz="2000" b="0" dirty="0" err="1"/>
              <a:t>които</a:t>
            </a:r>
            <a:r>
              <a:rPr lang="ru-RU" sz="2000" b="0" dirty="0"/>
              <a:t> </a:t>
            </a:r>
            <a:r>
              <a:rPr lang="ru-RU" sz="2000" b="0" dirty="0" err="1"/>
              <a:t>може</a:t>
            </a:r>
            <a:r>
              <a:rPr lang="ru-RU" sz="2000" b="0" dirty="0"/>
              <a:t> да се наложи да говорите </a:t>
            </a:r>
            <a:r>
              <a:rPr lang="ru-RU" sz="2000" b="0" dirty="0" err="1"/>
              <a:t>неочаквано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Използвайте тактики, за да </a:t>
            </a:r>
            <a:r>
              <a:rPr lang="ru-RU" sz="2000" b="0" dirty="0" err="1"/>
              <a:t>мислите</a:t>
            </a:r>
            <a:r>
              <a:rPr lang="ru-RU" sz="2000" b="0" dirty="0"/>
              <a:t> </a:t>
            </a:r>
            <a:r>
              <a:rPr lang="ru-RU" sz="2000" b="0" dirty="0" err="1"/>
              <a:t>бързо</a:t>
            </a:r>
            <a:r>
              <a:rPr lang="ru-RU" sz="2000" b="0" dirty="0"/>
              <a:t> и да говорите </a:t>
            </a:r>
            <a:r>
              <a:rPr lang="ru-RU" sz="2000" b="0" dirty="0" err="1"/>
              <a:t>ефективно</a:t>
            </a:r>
            <a:r>
              <a:rPr lang="ru-RU" sz="2000" b="0" dirty="0"/>
              <a:t> в </a:t>
            </a:r>
            <a:r>
              <a:rPr lang="ru-RU" sz="2000" b="0" dirty="0" err="1"/>
              <a:t>различни</a:t>
            </a:r>
            <a:r>
              <a:rPr lang="ru-RU" sz="2000" b="0" dirty="0"/>
              <a:t> ситуации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Подгответе и упражнете импровизирана реч/кратко представяне, като използвате насоки</a:t>
            </a:r>
            <a:endParaRPr lang="en-US" sz="2000" b="0" dirty="0"/>
          </a:p>
          <a:p>
            <a:endParaRPr lang="en-US" dirty="0"/>
          </a:p>
        </p:txBody>
      </p:sp>
      <p:pic>
        <p:nvPicPr>
          <p:cNvPr id="7" name="Picture Placeholder 6" descr="A person in a suit standing in front of a large audience&#10;&#10;AI-generated content may be incorrect.">
            <a:extLst>
              <a:ext uri="{FF2B5EF4-FFF2-40B4-BE49-F238E27FC236}">
                <a16:creationId xmlns:a16="http://schemas.microsoft.com/office/drawing/2014/main" id="{0F7E5BBC-B9A1-FCE7-3029-E35902EAB5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7786" r="27786"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42F14-DEE8-B8F9-D335-ABC909F5FE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AC251585-80C2-7BD7-8C7F-81BC32F2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172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B5002-2B49-84AE-DF61-176EA1A8D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12B0-04E3-473A-E26A-68D272723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0836" y="594221"/>
            <a:ext cx="7982712" cy="1581912"/>
          </a:xfrm>
        </p:spPr>
        <p:txBody>
          <a:bodyPr/>
          <a:lstStyle/>
          <a:p>
            <a:r>
              <a:rPr lang="bg-BG" sz="4000" b="1" dirty="0"/>
              <a:t>Поемете си дълбоко ДЪХ</a:t>
            </a:r>
            <a:endParaRPr lang="en-US" sz="4000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9840F-2167-0CE1-52E8-4FAA26894B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52125" y="6356350"/>
            <a:ext cx="153987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C96EFEBB-6CC7-028A-6FFF-D04D8E16C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6CD550-5B6A-01A6-2904-080E2A887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874" y="2525907"/>
            <a:ext cx="3290251" cy="36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13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A984B-9C49-F38B-7AD7-CBAFF7CD9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4B1B8-1CF6-7161-EAF2-C4AE1BE50F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/>
              <a:t>Ефективни тактики за бърза реакция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19985-3975-2A63-31C2-28BD73368BC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73161" y="2679192"/>
            <a:ext cx="9714271" cy="3191256"/>
          </a:xfrm>
        </p:spPr>
        <p:txBody>
          <a:bodyPr>
            <a:normAutofit/>
          </a:bodyPr>
          <a:lstStyle/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Използвайте тактики за забавяне/отлагане </a:t>
            </a:r>
            <a:endParaRPr lang="en-US" sz="28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Позовавайте се на своя опит и/или знания </a:t>
            </a:r>
            <a:endParaRPr lang="en-US" sz="28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Фокусирайте отговора си</a:t>
            </a:r>
            <a:endParaRPr lang="en-US" sz="28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28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Бъдете честни, ако не сте подготвени</a:t>
            </a:r>
            <a:endParaRPr lang="en-US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ADD48-90D7-0816-8118-9A6677D59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0CCAF7F9-7DB5-1A68-68A1-B03261D0F0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202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7E1A5-2FFF-E033-C9D3-47CEB3D0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A66E-10E5-F546-4CA5-1EA4DB5DCF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2800" b="1" dirty="0"/>
              <a:t>Подгответе кратко представяне</a:t>
            </a:r>
            <a:r>
              <a:rPr lang="en-US" sz="2800" b="1" dirty="0"/>
              <a:t> </a:t>
            </a:r>
            <a:br>
              <a:rPr lang="en-US" sz="2800" b="1" dirty="0"/>
            </a:br>
            <a:r>
              <a:rPr lang="en-US" sz="2800" b="1" dirty="0"/>
              <a:t>“elevator pitch”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2C9F2C-6263-606F-2D9D-47F4E5FAB0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D4832345-FEB3-91E2-1520-57781034C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F795CD-B3C9-EEB4-54C1-93573F5DB04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8"/>
            <a:ext cx="5819109" cy="3300984"/>
          </a:xfrm>
        </p:spPr>
        <p:txBody>
          <a:bodyPr>
            <a:norm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bg-BG" sz="2800" b="0" dirty="0">
                <a:effectLst/>
                <a:ea typeface="Times New Roman" panose="02020603050405020304" pitchFamily="18" charset="0"/>
              </a:rPr>
              <a:t>Кой сте</a:t>
            </a:r>
            <a:endParaRPr lang="en-US" sz="2800" b="0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bg-BG" sz="2800" b="0" dirty="0">
                <a:effectLst/>
                <a:ea typeface="Times New Roman" panose="02020603050405020304" pitchFamily="18" charset="0"/>
              </a:rPr>
              <a:t>Какво правите / каква роля имате</a:t>
            </a:r>
            <a:endParaRPr lang="en-US" sz="2800" b="0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bg-BG" sz="2800" b="0" dirty="0">
                <a:effectLst/>
                <a:ea typeface="Times New Roman" panose="02020603050405020304" pitchFamily="18" charset="0"/>
              </a:rPr>
              <a:t>Защо е важно</a:t>
            </a:r>
            <a:endParaRPr lang="en-US" sz="2800" b="0" dirty="0">
              <a:effectLst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Font typeface="Symbol" panose="05050102010706020507" pitchFamily="18" charset="2"/>
              <a:buChar char=""/>
            </a:pPr>
            <a:r>
              <a:rPr lang="bg-BG" sz="2800" b="0" dirty="0">
                <a:effectLst/>
                <a:ea typeface="Times New Roman" panose="02020603050405020304" pitchFamily="18" charset="0"/>
              </a:rPr>
              <a:t>Призив </a:t>
            </a:r>
            <a:r>
              <a:rPr lang="bg-BG" sz="2800" b="0" dirty="0">
                <a:ea typeface="Times New Roman" panose="02020603050405020304" pitchFamily="18" charset="0"/>
              </a:rPr>
              <a:t>за</a:t>
            </a:r>
            <a:r>
              <a:rPr lang="bg-BG" sz="2800" b="0" dirty="0">
                <a:effectLst/>
                <a:ea typeface="Times New Roman" panose="02020603050405020304" pitchFamily="18" charset="0"/>
              </a:rPr>
              <a:t> действие</a:t>
            </a:r>
            <a:endParaRPr lang="en-US" sz="2800" b="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15" name="Picture Placeholder 14" descr="A person standing in front of a group of people&#10;&#10;AI-generated content may be incorrect.">
            <a:extLst>
              <a:ext uri="{FF2B5EF4-FFF2-40B4-BE49-F238E27FC236}">
                <a16:creationId xmlns:a16="http://schemas.microsoft.com/office/drawing/2014/main" id="{E37F3CAE-0B02-E236-3370-102FE73403B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4097" r="2409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05269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CEEA5-51BC-A821-5E1A-DA871CE82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72C49-AA48-318E-B62D-409ABC7C50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/>
              <a:t>Стратегии за </a:t>
            </a:r>
            <a:br>
              <a:rPr lang="en-US" b="1" dirty="0"/>
            </a:br>
            <a:r>
              <a:rPr lang="bg-BG" b="1" dirty="0"/>
              <a:t>импровизирани речи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99431-AC28-DAEB-FA79-F6FDF5DCBF5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915988" y="2761487"/>
            <a:ext cx="5567311" cy="3959987"/>
          </a:xfrm>
        </p:spPr>
        <p:txBody>
          <a:bodyPr>
            <a:normAutofit/>
          </a:bodyPr>
          <a:lstStyle/>
          <a:p>
            <a:pPr marL="342900" lvl="0" indent="-34290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Използвайте рамка (теза, аргумент, пример, теза)</a:t>
            </a:r>
            <a:endParaRPr lang="en-US" sz="32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32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Сесия с въпроси и отговори </a:t>
            </a:r>
            <a:endParaRPr lang="en-US" sz="3200" b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bg-BG" sz="32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Разкажете история</a:t>
            </a:r>
            <a:endParaRPr lang="en-US" sz="3200" b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E9280-9DAB-75FF-88D2-02BFFA7E71F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40B73588-5BF4-0D60-A111-113374FDD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Placeholder 24" descr="A group of people clapping&#10;&#10;AI-generated content may be incorrect.">
            <a:extLst>
              <a:ext uri="{FF2B5EF4-FFF2-40B4-BE49-F238E27FC236}">
                <a16:creationId xmlns:a16="http://schemas.microsoft.com/office/drawing/2014/main" id="{8ED2223C-ABE2-543F-72FB-80489B6049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935" r="6563" b="13568"/>
          <a:stretch/>
        </p:blipFill>
        <p:spPr>
          <a:xfrm>
            <a:off x="6624689" y="0"/>
            <a:ext cx="5567311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7167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AF655-91F8-3DEF-A5F6-89EFD7EF2F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b="1" dirty="0"/>
              <a:t>Цели на сесията</a:t>
            </a:r>
            <a:r>
              <a:rPr lang="en-US" b="1" dirty="0"/>
              <a:t>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F2469-BE9F-F7D6-7401-3A2D98716CB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0379" y="2586183"/>
            <a:ext cx="5609657" cy="389299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Осъзнайте </a:t>
            </a:r>
            <a:r>
              <a:rPr lang="ru-RU" sz="2000" b="0" dirty="0" err="1"/>
              <a:t>предимствата</a:t>
            </a:r>
            <a:r>
              <a:rPr lang="ru-RU" sz="2000" b="0" dirty="0"/>
              <a:t> на </a:t>
            </a:r>
            <a:r>
              <a:rPr lang="ru-RU" sz="2000" b="0" dirty="0" err="1"/>
              <a:t>импровизираното</a:t>
            </a:r>
            <a:r>
              <a:rPr lang="ru-RU" sz="2000" b="0" dirty="0"/>
              <a:t> </a:t>
            </a:r>
            <a:r>
              <a:rPr lang="ru-RU" sz="2000" b="0" dirty="0" err="1"/>
              <a:t>говорене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Предвиждайте ситуации, в </a:t>
            </a:r>
            <a:r>
              <a:rPr lang="ru-RU" sz="2000" b="0" dirty="0" err="1"/>
              <a:t>които</a:t>
            </a:r>
            <a:r>
              <a:rPr lang="ru-RU" sz="2000" b="0" dirty="0"/>
              <a:t> </a:t>
            </a:r>
            <a:r>
              <a:rPr lang="ru-RU" sz="2000" b="0" dirty="0" err="1"/>
              <a:t>може</a:t>
            </a:r>
            <a:r>
              <a:rPr lang="ru-RU" sz="2000" b="0" dirty="0"/>
              <a:t> да се наложи да говорите </a:t>
            </a:r>
            <a:r>
              <a:rPr lang="ru-RU" sz="2000" b="0" dirty="0" err="1"/>
              <a:t>неочаквано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Използвайте тактики, за да </a:t>
            </a:r>
            <a:r>
              <a:rPr lang="ru-RU" sz="2000" b="0" dirty="0" err="1"/>
              <a:t>мислите</a:t>
            </a:r>
            <a:r>
              <a:rPr lang="ru-RU" sz="2000" b="0" dirty="0"/>
              <a:t> </a:t>
            </a:r>
            <a:r>
              <a:rPr lang="ru-RU" sz="2000" b="0" dirty="0" err="1"/>
              <a:t>бързо</a:t>
            </a:r>
            <a:r>
              <a:rPr lang="ru-RU" sz="2000" b="0" dirty="0"/>
              <a:t> и да говорите </a:t>
            </a:r>
            <a:r>
              <a:rPr lang="ru-RU" sz="2000" b="0" dirty="0" err="1"/>
              <a:t>ефективно</a:t>
            </a:r>
            <a:r>
              <a:rPr lang="ru-RU" sz="2000" b="0" dirty="0"/>
              <a:t> в </a:t>
            </a:r>
            <a:r>
              <a:rPr lang="ru-RU" sz="2000" b="0" dirty="0" err="1"/>
              <a:t>различни</a:t>
            </a:r>
            <a:r>
              <a:rPr lang="ru-RU" sz="2000" b="0" dirty="0"/>
              <a:t> ситуации</a:t>
            </a:r>
            <a:endParaRPr lang="en-US" sz="2000" b="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000" b="0" dirty="0"/>
              <a:t>Подгответе и упражнете импровизирана реч/кратко представяне, като използвате насоки</a:t>
            </a:r>
            <a:endParaRPr lang="en-US" sz="2000" b="0" dirty="0"/>
          </a:p>
          <a:p>
            <a:endParaRPr lang="en-US" dirty="0"/>
          </a:p>
        </p:txBody>
      </p:sp>
      <p:pic>
        <p:nvPicPr>
          <p:cNvPr id="7" name="Picture Placeholder 6" descr="A person in a suit standing in front of a large audience&#10;&#10;AI-generated content may be incorrect.">
            <a:extLst>
              <a:ext uri="{FF2B5EF4-FFF2-40B4-BE49-F238E27FC236}">
                <a16:creationId xmlns:a16="http://schemas.microsoft.com/office/drawing/2014/main" id="{0F7E5BBC-B9A1-FCE7-3029-E35902EAB51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27786" r="27786"/>
          <a:stretch>
            <a:fillRect/>
          </a:stretch>
        </p:blipFill>
        <p:spPr/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142F14-DEE8-B8F9-D335-ABC909F5FE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2" descr="http://www.lionsclubs.org/cs-assets/_files/images/logos/lionlogo_bw.gif">
            <a:extLst>
              <a:ext uri="{FF2B5EF4-FFF2-40B4-BE49-F238E27FC236}">
                <a16:creationId xmlns:a16="http://schemas.microsoft.com/office/drawing/2014/main" id="{AC251585-80C2-7BD7-8C7F-81BC32F2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" y="6123664"/>
            <a:ext cx="721892" cy="68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688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1580736_win32_kb_v3" id="{D7A3E551-3D61-4CA5-934F-4DAFCF7401BD}" vid="{D7B46FAE-2643-4A5F-85EB-71F421ADCF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AE3212-FDDD-4F52-95D5-3CE5C732A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A49627-BF3F-409F-AD52-1B30DD7AB3C6}">
  <ds:schemaRefs>
    <ds:schemaRef ds:uri="230e9df3-be65-4c73-a93b-d1236ebd677e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16c05727-aa75-4e4a-9b5f-8a80a1165891"/>
    <ds:schemaRef ds:uri="71af3243-3dd4-4a8d-8c0d-dd76da1f02a5"/>
    <ds:schemaRef ds:uri="http://schemas.microsoft.com/sharepoint/v3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D012FD6-30D8-4E7C-9A54-1D40EC16B1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Creative perspective presentation</Template>
  <TotalTime>5020</TotalTime>
  <Words>205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Symbol</vt:lpstr>
      <vt:lpstr>Times New Roman</vt:lpstr>
      <vt:lpstr>Custom</vt:lpstr>
      <vt:lpstr>РАЗВИВАНЕ НА УМЕния за импровизирани речи</vt:lpstr>
      <vt:lpstr>ПОЛЗИ:</vt:lpstr>
      <vt:lpstr>Цели на сесията: </vt:lpstr>
      <vt:lpstr>Поемете си дълбоко ДЪХ</vt:lpstr>
      <vt:lpstr>Ефективни тактики за бърза реакция </vt:lpstr>
      <vt:lpstr>Подгответе кратко представяне  “elevator pitch”</vt:lpstr>
      <vt:lpstr>Стратегии за  импровизирани речи</vt:lpstr>
      <vt:lpstr>Цели на сесията: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impromptu speaking skills</dc:title>
  <dc:creator>Klaban, Lisa</dc:creator>
  <cp:lastModifiedBy>Aneliya Kaneva</cp:lastModifiedBy>
  <cp:revision>16</cp:revision>
  <dcterms:created xsi:type="dcterms:W3CDTF">2025-02-27T18:59:37Z</dcterms:created>
  <dcterms:modified xsi:type="dcterms:W3CDTF">2026-10-04T06:19:30Z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SIP_Label_f42aa342-8706-4288-bd11-ebb85995028c_Enabled">
    <vt:lpwstr>true</vt:lpwstr>
  </property>
  <property fmtid="{D5CDD505-2E9C-101B-9397-08002B2CF9AE}" pid="4" name="MSIP_Label_f42aa342-8706-4288-bd11-ebb85995028c_SetDate">
    <vt:lpwstr>2022-05-03T19:17:58Z</vt:lpwstr>
  </property>
  <property fmtid="{D5CDD505-2E9C-101B-9397-08002B2CF9AE}" pid="5" name="MSIP_Label_f42aa342-8706-4288-bd11-ebb85995028c_Method">
    <vt:lpwstr>Standard</vt:lpwstr>
  </property>
  <property fmtid="{D5CDD505-2E9C-101B-9397-08002B2CF9AE}" pid="6" name="MSIP_Label_f42aa342-8706-4288-bd11-ebb85995028c_Name">
    <vt:lpwstr>Internal</vt:lpwstr>
  </property>
  <property fmtid="{D5CDD505-2E9C-101B-9397-08002B2CF9AE}" pid="7" name="MSIP_Label_f42aa342-8706-4288-bd11-ebb85995028c_SiteId">
    <vt:lpwstr>72f988bf-86f1-41af-91ab-2d7cd011db47</vt:lpwstr>
  </property>
  <property fmtid="{D5CDD505-2E9C-101B-9397-08002B2CF9AE}" pid="8" name="MSIP_Label_f42aa342-8706-4288-bd11-ebb85995028c_ActionId">
    <vt:lpwstr>25d63fd1-0370-4d03-a1c2-b2f22483dbaf</vt:lpwstr>
  </property>
  <property fmtid="{D5CDD505-2E9C-101B-9397-08002B2CF9AE}" pid="9" name="MSIP_Label_f42aa342-8706-4288-bd11-ebb85995028c_ContentBits">
    <vt:lpwstr>0</vt:lpwstr>
  </property>
  <property fmtid="{D5CDD505-2E9C-101B-9397-08002B2CF9AE}" pid="10" name="MediaServiceImageTags">
    <vt:lpwstr/>
  </property>
</Properties>
</file>