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72" r:id="rId3"/>
    <p:sldId id="266" r:id="rId4"/>
    <p:sldId id="307" r:id="rId5"/>
    <p:sldId id="312" r:id="rId6"/>
    <p:sldId id="311" r:id="rId7"/>
    <p:sldId id="314" r:id="rId8"/>
    <p:sldId id="30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8064C62-1152-B373-742B-CFEE90F17EAB}" name="Gonzales, Carlie" initials="CG" userId="S::cgonzales@lionsclubs.org::c17e0e46-ecae-4531-85b6-19a7e466885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76AA"/>
    <a:srgbClr val="D490A5"/>
    <a:srgbClr val="2C85AE"/>
    <a:srgbClr val="5E5CA2"/>
    <a:srgbClr val="2D5175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3D8272-C055-4930-864F-473D9D0ED8A9}" v="21" dt="2025-03-04T20:04:36.9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3783" autoAdjust="0"/>
  </p:normalViewPr>
  <p:slideViewPr>
    <p:cSldViewPr snapToGrid="0" showGuides="1">
      <p:cViewPr varScale="1">
        <p:scale>
          <a:sx n="107" d="100"/>
          <a:sy n="107" d="100"/>
        </p:scale>
        <p:origin x="576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4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572"/>
    </p:cViewPr>
  </p:sorterViewPr>
  <p:notesViewPr>
    <p:cSldViewPr snapToGrid="0">
      <p:cViewPr varScale="1">
        <p:scale>
          <a:sx n="60" d="100"/>
          <a:sy n="60" d="100"/>
        </p:scale>
        <p:origin x="3187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Klaban" userId="cv12Yvo/E+PerDgh0IvSsiG7uWGVxp5NZ9W9CmjtPtg=" providerId="None" clId="Web-{463D8272-C055-4930-864F-473D9D0ED8A9}"/>
    <pc:docChg chg="modSld">
      <pc:chgData name="Lisa Klaban" userId="cv12Yvo/E+PerDgh0IvSsiG7uWGVxp5NZ9W9CmjtPtg=" providerId="None" clId="Web-{463D8272-C055-4930-864F-473D9D0ED8A9}" dt="2025-03-04T20:04:36.959" v="17"/>
      <pc:docMkLst>
        <pc:docMk/>
      </pc:docMkLst>
      <pc:sldChg chg="addSp delSp modSp">
        <pc:chgData name="Lisa Klaban" userId="cv12Yvo/E+PerDgh0IvSsiG7uWGVxp5NZ9W9CmjtPtg=" providerId="None" clId="Web-{463D8272-C055-4930-864F-473D9D0ED8A9}" dt="2025-03-04T20:04:36.959" v="17"/>
        <pc:sldMkLst>
          <pc:docMk/>
          <pc:sldMk cId="704782334" sldId="312"/>
        </pc:sldMkLst>
        <pc:spChg chg="del">
          <ac:chgData name="Lisa Klaban" userId="cv12Yvo/E+PerDgh0IvSsiG7uWGVxp5NZ9W9CmjtPtg=" providerId="None" clId="Web-{463D8272-C055-4930-864F-473D9D0ED8A9}" dt="2025-03-04T20:01:01.398" v="3"/>
          <ac:spMkLst>
            <pc:docMk/>
            <pc:sldMk cId="704782334" sldId="312"/>
            <ac:spMk id="10" creationId="{7B776EA0-3778-3F48-7025-3082B3D7FED0}"/>
          </ac:spMkLst>
        </pc:spChg>
        <pc:spChg chg="del">
          <ac:chgData name="Lisa Klaban" userId="cv12Yvo/E+PerDgh0IvSsiG7uWGVxp5NZ9W9CmjtPtg=" providerId="None" clId="Web-{463D8272-C055-4930-864F-473D9D0ED8A9}" dt="2025-03-04T20:01:04.429" v="4"/>
          <ac:spMkLst>
            <pc:docMk/>
            <pc:sldMk cId="704782334" sldId="312"/>
            <ac:spMk id="11" creationId="{ED2634A6-227E-B343-0983-05CD98E63B09}"/>
          </ac:spMkLst>
        </pc:spChg>
        <pc:spChg chg="del">
          <ac:chgData name="Lisa Klaban" userId="cv12Yvo/E+PerDgh0IvSsiG7uWGVxp5NZ9W9CmjtPtg=" providerId="None" clId="Web-{463D8272-C055-4930-864F-473D9D0ED8A9}" dt="2025-03-04T20:00:58.554" v="1"/>
          <ac:spMkLst>
            <pc:docMk/>
            <pc:sldMk cId="704782334" sldId="312"/>
            <ac:spMk id="12" creationId="{AF3A5EAD-B87D-1ACF-F81C-389C878CE099}"/>
          </ac:spMkLst>
        </pc:spChg>
        <pc:picChg chg="add del mod">
          <ac:chgData name="Lisa Klaban" userId="cv12Yvo/E+PerDgh0IvSsiG7uWGVxp5NZ9W9CmjtPtg=" providerId="None" clId="Web-{463D8272-C055-4930-864F-473D9D0ED8A9}" dt="2025-03-04T20:01:32.648" v="7"/>
          <ac:picMkLst>
            <pc:docMk/>
            <pc:sldMk cId="704782334" sldId="312"/>
            <ac:picMk id="3" creationId="{72ED1C37-3D29-0038-0B5A-2FE5DB4C5C42}"/>
          </ac:picMkLst>
        </pc:picChg>
        <pc:picChg chg="add mod">
          <ac:chgData name="Lisa Klaban" userId="cv12Yvo/E+PerDgh0IvSsiG7uWGVxp5NZ9W9CmjtPtg=" providerId="None" clId="Web-{463D8272-C055-4930-864F-473D9D0ED8A9}" dt="2025-03-04T20:04:36.959" v="17"/>
          <ac:picMkLst>
            <pc:docMk/>
            <pc:sldMk cId="704782334" sldId="312"/>
            <ac:picMk id="5" creationId="{3A4ED7CD-94F9-1720-8817-A6FFE3E326EF}"/>
          </ac:picMkLst>
        </pc:picChg>
        <pc:picChg chg="del">
          <ac:chgData name="Lisa Klaban" userId="cv12Yvo/E+PerDgh0IvSsiG7uWGVxp5NZ9W9CmjtPtg=" providerId="None" clId="Web-{463D8272-C055-4930-864F-473D9D0ED8A9}" dt="2025-03-04T20:00:54.757" v="0"/>
          <ac:picMkLst>
            <pc:docMk/>
            <pc:sldMk cId="704782334" sldId="312"/>
            <ac:picMk id="21" creationId="{17EA88FE-B74D-0D20-5276-7A595977D102}"/>
          </ac:picMkLst>
        </pc:picChg>
        <pc:cxnChg chg="del">
          <ac:chgData name="Lisa Klaban" userId="cv12Yvo/E+PerDgh0IvSsiG7uWGVxp5NZ9W9CmjtPtg=" providerId="None" clId="Web-{463D8272-C055-4930-864F-473D9D0ED8A9}" dt="2025-03-04T20:00:59.976" v="2"/>
          <ac:cxnSpMkLst>
            <pc:docMk/>
            <pc:sldMk cId="704782334" sldId="312"/>
            <ac:cxnSpMk id="16" creationId="{7D2448FD-F263-A351-EC05-38F374AB9F92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AC74A-664E-43D3-859E-B35855730D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0C658-31F9-4A67-8267-E3463B262A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D794A-17F4-48F7-A14F-39DCAE091952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7BBBF1-3A7A-4F4B-8592-578ABE65B7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2F046-B531-4374-9A89-AC21BCA06E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DFAA7-D3C3-4D01-9299-453E25D16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527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C6A87-CC60-415C-BFEE-13D1CAD6861A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51814-3B91-4036-94D2-3977634EE2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625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448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4448175"/>
            <a:ext cx="12192000" cy="240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4551363"/>
            <a:ext cx="11520488" cy="1176337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5830888"/>
            <a:ext cx="11520488" cy="5508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81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508BC1-7ABB-42C8-B268-3C6F4FD455DE}"/>
              </a:ext>
            </a:extLst>
          </p:cNvPr>
          <p:cNvSpPr/>
          <p:nvPr userDrawn="1"/>
        </p:nvSpPr>
        <p:spPr>
          <a:xfrm>
            <a:off x="200025" y="-1"/>
            <a:ext cx="119919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1500" y="0"/>
            <a:ext cx="6034088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1"/>
            <a:ext cx="3714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625" y="1512889"/>
            <a:ext cx="4986338" cy="3262311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5625" y="4927600"/>
            <a:ext cx="4986338" cy="97631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08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6610" y="1779589"/>
            <a:ext cx="5318781" cy="2182811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6610" y="4079083"/>
            <a:ext cx="5318781" cy="97631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044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A59197-7C21-44E6-8A97-DE0ABD1E6909}"/>
              </a:ext>
            </a:extLst>
          </p:cNvPr>
          <p:cNvSpPr/>
          <p:nvPr userDrawn="1"/>
        </p:nvSpPr>
        <p:spPr>
          <a:xfrm>
            <a:off x="0" y="0"/>
            <a:ext cx="64135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16500" y="472281"/>
            <a:ext cx="7175500" cy="59134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779589"/>
            <a:ext cx="4416424" cy="2182811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4079083"/>
            <a:ext cx="4416424" cy="97631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626B81-8882-4179-8C3A-BEA9BBEF2A62}"/>
              </a:ext>
            </a:extLst>
          </p:cNvPr>
          <p:cNvSpPr/>
          <p:nvPr userDrawn="1"/>
        </p:nvSpPr>
        <p:spPr>
          <a:xfrm>
            <a:off x="5021263" y="368300"/>
            <a:ext cx="3159760" cy="1166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83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17DDCC-4521-4225-8F36-D4B39128409A}"/>
              </a:ext>
            </a:extLst>
          </p:cNvPr>
          <p:cNvSpPr/>
          <p:nvPr userDrawn="1"/>
        </p:nvSpPr>
        <p:spPr>
          <a:xfrm>
            <a:off x="8991600" y="3965574"/>
            <a:ext cx="3200400" cy="28924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6570C8-2343-4B74-AF97-DC7CE5D92865}"/>
              </a:ext>
            </a:extLst>
          </p:cNvPr>
          <p:cNvSpPr/>
          <p:nvPr userDrawn="1"/>
        </p:nvSpPr>
        <p:spPr>
          <a:xfrm>
            <a:off x="0" y="0"/>
            <a:ext cx="3200400" cy="28924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71476" y="278606"/>
            <a:ext cx="11520487" cy="315039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B27536-7968-45BB-9FA8-DF1A47A47827}"/>
              </a:ext>
            </a:extLst>
          </p:cNvPr>
          <p:cNvSpPr/>
          <p:nvPr userDrawn="1"/>
        </p:nvSpPr>
        <p:spPr>
          <a:xfrm>
            <a:off x="371476" y="3429000"/>
            <a:ext cx="11520487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510507" y="3886201"/>
            <a:ext cx="9242424" cy="1104900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510507" y="5130801"/>
            <a:ext cx="9242424" cy="5334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379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7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9C071DB-1B6B-4FC3-A099-12F35734D22D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768407-2D97-4F4F-8CB8-4D3668680B64}"/>
              </a:ext>
            </a:extLst>
          </p:cNvPr>
          <p:cNvSpPr/>
          <p:nvPr userDrawn="1"/>
        </p:nvSpPr>
        <p:spPr>
          <a:xfrm>
            <a:off x="371475" y="1460501"/>
            <a:ext cx="5724525" cy="47402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260351"/>
            <a:ext cx="9702800" cy="973137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00" y="1638299"/>
            <a:ext cx="5346700" cy="438150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4AFEBD-46AA-4A09-AD19-CDD123811A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460501"/>
            <a:ext cx="5795963" cy="474027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17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260351"/>
            <a:ext cx="5495926" cy="2138362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2603500"/>
            <a:ext cx="5495926" cy="357346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08C777B1-9A90-4B1E-A6AE-9339286077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91224" y="637283"/>
            <a:ext cx="2692800" cy="278254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>
              <a:buNone/>
            </a:pPr>
            <a:r>
              <a:rPr lang="en-US" noProof="0" dirty="0"/>
              <a:t>Add Image Here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FEA994A-8056-4F3D-9365-B6A362A93EE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98424" y="3430043"/>
            <a:ext cx="2692800" cy="277232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>
              <a:buNone/>
            </a:pPr>
            <a:r>
              <a:rPr lang="en-US" noProof="0" dirty="0"/>
              <a:t>Add Image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29E334-587D-4420-9285-C2A5F494582B}"/>
              </a:ext>
            </a:extLst>
          </p:cNvPr>
          <p:cNvSpPr/>
          <p:nvPr userDrawn="1"/>
        </p:nvSpPr>
        <p:spPr>
          <a:xfrm>
            <a:off x="9289522" y="3527226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BD4601-EF26-4D7C-8CB6-95488F17575B}"/>
              </a:ext>
            </a:extLst>
          </p:cNvPr>
          <p:cNvSpPr/>
          <p:nvPr userDrawn="1"/>
        </p:nvSpPr>
        <p:spPr>
          <a:xfrm>
            <a:off x="8621786" y="2848323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949C41-2679-4E9D-A28C-F0C979F5702B}"/>
              </a:ext>
            </a:extLst>
          </p:cNvPr>
          <p:cNvSpPr/>
          <p:nvPr userDrawn="1"/>
        </p:nvSpPr>
        <p:spPr>
          <a:xfrm>
            <a:off x="8870898" y="2508125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4B05D-55FD-4118-B899-4095FF50870D}"/>
              </a:ext>
            </a:extLst>
          </p:cNvPr>
          <p:cNvSpPr/>
          <p:nvPr userDrawn="1"/>
        </p:nvSpPr>
        <p:spPr>
          <a:xfrm>
            <a:off x="0" y="933450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4053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1016000"/>
            <a:ext cx="3997324" cy="2501899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3619500"/>
            <a:ext cx="3997325" cy="25574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2201" y="619125"/>
            <a:ext cx="3454400" cy="5581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F6824EBC-CC6E-4D5A-B85A-DAC55ACE853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32801" y="260351"/>
            <a:ext cx="3454400" cy="558164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661888-890D-4E0C-8076-65EDFDB7DE27}"/>
              </a:ext>
            </a:extLst>
          </p:cNvPr>
          <p:cNvSpPr/>
          <p:nvPr userDrawn="1"/>
        </p:nvSpPr>
        <p:spPr>
          <a:xfrm>
            <a:off x="8432801" y="5842000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E48EF9-5BAF-4BD7-A6BE-866C0307B69F}"/>
              </a:ext>
            </a:extLst>
          </p:cNvPr>
          <p:cNvSpPr/>
          <p:nvPr userDrawn="1"/>
        </p:nvSpPr>
        <p:spPr>
          <a:xfrm>
            <a:off x="4902201" y="239509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D4A5F4-99AC-4FB3-8A59-AB8D7B4FC7D7}"/>
              </a:ext>
            </a:extLst>
          </p:cNvPr>
          <p:cNvSpPr/>
          <p:nvPr userDrawn="1"/>
        </p:nvSpPr>
        <p:spPr>
          <a:xfrm>
            <a:off x="0" y="1384300"/>
            <a:ext cx="177800" cy="4457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476250"/>
            <a:ext cx="5165724" cy="2557463"/>
          </a:xfrm>
        </p:spPr>
        <p:txBody>
          <a:bodyPr anchor="ctr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76250"/>
            <a:ext cx="5795963" cy="25574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3233941"/>
            <a:ext cx="11520486" cy="2966833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476250"/>
            <a:ext cx="165100" cy="2557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7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0"/>
            <a:ext cx="513805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97" y="1296176"/>
            <a:ext cx="5272764" cy="1551573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198" y="3073967"/>
            <a:ext cx="5272764" cy="25574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17601" y="1016000"/>
            <a:ext cx="5138058" cy="4978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06EB3B-6A54-45E7-B23D-F9515CC15D12}"/>
              </a:ext>
            </a:extLst>
          </p:cNvPr>
          <p:cNvSpPr/>
          <p:nvPr userDrawn="1"/>
        </p:nvSpPr>
        <p:spPr>
          <a:xfrm>
            <a:off x="0" y="5994400"/>
            <a:ext cx="4093029" cy="8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357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0"/>
            <a:ext cx="513805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97" y="1296176"/>
            <a:ext cx="5272764" cy="1551573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198" y="3073967"/>
            <a:ext cx="5272764" cy="25574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06EB3B-6A54-45E7-B23D-F9515CC15D12}"/>
              </a:ext>
            </a:extLst>
          </p:cNvPr>
          <p:cNvSpPr/>
          <p:nvPr userDrawn="1"/>
        </p:nvSpPr>
        <p:spPr>
          <a:xfrm>
            <a:off x="0" y="5994400"/>
            <a:ext cx="4093029" cy="8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3241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0"/>
            <a:ext cx="513805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97" y="1296176"/>
            <a:ext cx="5272764" cy="1551573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198" y="3073967"/>
            <a:ext cx="5272764" cy="25574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06EB3B-6A54-45E7-B23D-F9515CC15D12}"/>
              </a:ext>
            </a:extLst>
          </p:cNvPr>
          <p:cNvSpPr/>
          <p:nvPr userDrawn="1"/>
        </p:nvSpPr>
        <p:spPr>
          <a:xfrm>
            <a:off x="0" y="5994400"/>
            <a:ext cx="4093029" cy="86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881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783831"/>
            <a:ext cx="3111954" cy="3290338"/>
          </a:xfrm>
        </p:spPr>
        <p:txBody>
          <a:bodyPr anchor="ctr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9370" y="1783832"/>
            <a:ext cx="4402592" cy="3290338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114" y="0"/>
            <a:ext cx="3628571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C293-C1E0-4EA5-BDE5-D226D72FC08B}"/>
              </a:ext>
            </a:extLst>
          </p:cNvPr>
          <p:cNvSpPr/>
          <p:nvPr userDrawn="1"/>
        </p:nvSpPr>
        <p:spPr>
          <a:xfrm>
            <a:off x="371475" y="5297714"/>
            <a:ext cx="3111954" cy="15602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770C08-8FFF-4293-8E7D-DBFEE4E3E443}"/>
              </a:ext>
            </a:extLst>
          </p:cNvPr>
          <p:cNvSpPr/>
          <p:nvPr userDrawn="1"/>
        </p:nvSpPr>
        <p:spPr>
          <a:xfrm>
            <a:off x="7489370" y="0"/>
            <a:ext cx="4402593" cy="15602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620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1389743"/>
            <a:ext cx="12192000" cy="40785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31584"/>
            <a:ext cx="10515600" cy="1500187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F2E6F7-3BE5-4484-A73E-3EFDB7348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68071"/>
            <a:ext cx="10515600" cy="805542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9AEFA0-9379-4E32-9D66-976465036916}"/>
              </a:ext>
            </a:extLst>
          </p:cNvPr>
          <p:cNvSpPr/>
          <p:nvPr userDrawn="1"/>
        </p:nvSpPr>
        <p:spPr>
          <a:xfrm>
            <a:off x="371475" y="580571"/>
            <a:ext cx="1573439" cy="15001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FFB43B-30D9-4055-B912-4E3C85B03657}"/>
              </a:ext>
            </a:extLst>
          </p:cNvPr>
          <p:cNvSpPr/>
          <p:nvPr userDrawn="1"/>
        </p:nvSpPr>
        <p:spPr>
          <a:xfrm>
            <a:off x="7097486" y="5105274"/>
            <a:ext cx="4794477" cy="72596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814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0"/>
            <a:ext cx="6096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391EAACA-1322-4E60-917E-C7408F539D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260350"/>
            <a:ext cx="11520488" cy="600982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750" y="3957831"/>
            <a:ext cx="9620250" cy="1500187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296215-27AE-462B-9127-E1C932633896}"/>
              </a:ext>
            </a:extLst>
          </p:cNvPr>
          <p:cNvSpPr/>
          <p:nvPr userDrawn="1"/>
        </p:nvSpPr>
        <p:spPr>
          <a:xfrm>
            <a:off x="1093471" y="3843394"/>
            <a:ext cx="1722120" cy="1729060"/>
          </a:xfrm>
          <a:custGeom>
            <a:avLst/>
            <a:gdLst>
              <a:gd name="connsiteX0" fmla="*/ 0 w 2730500"/>
              <a:gd name="connsiteY0" fmla="*/ 0 h 2730500"/>
              <a:gd name="connsiteX1" fmla="*/ 2730500 w 2730500"/>
              <a:gd name="connsiteY1" fmla="*/ 0 h 2730500"/>
              <a:gd name="connsiteX2" fmla="*/ 2730500 w 2730500"/>
              <a:gd name="connsiteY2" fmla="*/ 672834 h 2730500"/>
              <a:gd name="connsiteX3" fmla="*/ 2606675 w 2730500"/>
              <a:gd name="connsiteY3" fmla="*/ 672834 h 2730500"/>
              <a:gd name="connsiteX4" fmla="*/ 2606675 w 2730500"/>
              <a:gd name="connsiteY4" fmla="*/ 116870 h 2730500"/>
              <a:gd name="connsiteX5" fmla="*/ 123826 w 2730500"/>
              <a:gd name="connsiteY5" fmla="*/ 116870 h 2730500"/>
              <a:gd name="connsiteX6" fmla="*/ 123826 w 2730500"/>
              <a:gd name="connsiteY6" fmla="*/ 2613630 h 2730500"/>
              <a:gd name="connsiteX7" fmla="*/ 2606675 w 2730500"/>
              <a:gd name="connsiteY7" fmla="*/ 2613630 h 2730500"/>
              <a:gd name="connsiteX8" fmla="*/ 2606675 w 2730500"/>
              <a:gd name="connsiteY8" fmla="*/ 2066205 h 2730500"/>
              <a:gd name="connsiteX9" fmla="*/ 2730500 w 2730500"/>
              <a:gd name="connsiteY9" fmla="*/ 2066205 h 2730500"/>
              <a:gd name="connsiteX10" fmla="*/ 2730500 w 2730500"/>
              <a:gd name="connsiteY10" fmla="*/ 2730500 h 2730500"/>
              <a:gd name="connsiteX11" fmla="*/ 0 w 2730500"/>
              <a:gd name="connsiteY11" fmla="*/ 2730500 h 273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500" h="2730500">
                <a:moveTo>
                  <a:pt x="0" y="0"/>
                </a:moveTo>
                <a:lnTo>
                  <a:pt x="2730500" y="0"/>
                </a:lnTo>
                <a:lnTo>
                  <a:pt x="2730500" y="672834"/>
                </a:lnTo>
                <a:lnTo>
                  <a:pt x="2606675" y="672834"/>
                </a:lnTo>
                <a:lnTo>
                  <a:pt x="2606675" y="116870"/>
                </a:lnTo>
                <a:lnTo>
                  <a:pt x="123826" y="116870"/>
                </a:lnTo>
                <a:lnTo>
                  <a:pt x="123826" y="2613630"/>
                </a:lnTo>
                <a:lnTo>
                  <a:pt x="2606675" y="2613630"/>
                </a:lnTo>
                <a:lnTo>
                  <a:pt x="2606675" y="2066205"/>
                </a:lnTo>
                <a:lnTo>
                  <a:pt x="2730500" y="2066205"/>
                </a:lnTo>
                <a:lnTo>
                  <a:pt x="2730500" y="2730500"/>
                </a:lnTo>
                <a:lnTo>
                  <a:pt x="0" y="2730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479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2DB7CFEB-6952-4BC3-B9E0-0C382490F9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00675" y="260350"/>
            <a:ext cx="6499502" cy="5940425"/>
          </a:xfrm>
          <a:custGeom>
            <a:avLst/>
            <a:gdLst>
              <a:gd name="connsiteX0" fmla="*/ 4432576 w 6499502"/>
              <a:gd name="connsiteY0" fmla="*/ 4057650 h 5940425"/>
              <a:gd name="connsiteX1" fmla="*/ 6499502 w 6499502"/>
              <a:gd name="connsiteY1" fmla="*/ 4057650 h 5940425"/>
              <a:gd name="connsiteX2" fmla="*/ 6499502 w 6499502"/>
              <a:gd name="connsiteY2" fmla="*/ 5940425 h 5940425"/>
              <a:gd name="connsiteX3" fmla="*/ 4432576 w 6499502"/>
              <a:gd name="connsiteY3" fmla="*/ 5940425 h 5940425"/>
              <a:gd name="connsiteX4" fmla="*/ 2216288 w 6499502"/>
              <a:gd name="connsiteY4" fmla="*/ 4057650 h 5940425"/>
              <a:gd name="connsiteX5" fmla="*/ 4283214 w 6499502"/>
              <a:gd name="connsiteY5" fmla="*/ 4057650 h 5940425"/>
              <a:gd name="connsiteX6" fmla="*/ 4283214 w 6499502"/>
              <a:gd name="connsiteY6" fmla="*/ 5940425 h 5940425"/>
              <a:gd name="connsiteX7" fmla="*/ 2216288 w 6499502"/>
              <a:gd name="connsiteY7" fmla="*/ 5940425 h 5940425"/>
              <a:gd name="connsiteX8" fmla="*/ 0 w 6499502"/>
              <a:gd name="connsiteY8" fmla="*/ 4057650 h 5940425"/>
              <a:gd name="connsiteX9" fmla="*/ 2066926 w 6499502"/>
              <a:gd name="connsiteY9" fmla="*/ 4057650 h 5940425"/>
              <a:gd name="connsiteX10" fmla="*/ 2066926 w 6499502"/>
              <a:gd name="connsiteY10" fmla="*/ 5940425 h 5940425"/>
              <a:gd name="connsiteX11" fmla="*/ 0 w 6499502"/>
              <a:gd name="connsiteY11" fmla="*/ 5940425 h 5940425"/>
              <a:gd name="connsiteX12" fmla="*/ 4432576 w 6499502"/>
              <a:gd name="connsiteY12" fmla="*/ 2028825 h 5940425"/>
              <a:gd name="connsiteX13" fmla="*/ 6499502 w 6499502"/>
              <a:gd name="connsiteY13" fmla="*/ 2028825 h 5940425"/>
              <a:gd name="connsiteX14" fmla="*/ 6499502 w 6499502"/>
              <a:gd name="connsiteY14" fmla="*/ 3911600 h 5940425"/>
              <a:gd name="connsiteX15" fmla="*/ 4432576 w 6499502"/>
              <a:gd name="connsiteY15" fmla="*/ 3911600 h 5940425"/>
              <a:gd name="connsiteX16" fmla="*/ 2216288 w 6499502"/>
              <a:gd name="connsiteY16" fmla="*/ 2028825 h 5940425"/>
              <a:gd name="connsiteX17" fmla="*/ 4283214 w 6499502"/>
              <a:gd name="connsiteY17" fmla="*/ 2028825 h 5940425"/>
              <a:gd name="connsiteX18" fmla="*/ 4283214 w 6499502"/>
              <a:gd name="connsiteY18" fmla="*/ 3911600 h 5940425"/>
              <a:gd name="connsiteX19" fmla="*/ 2216288 w 6499502"/>
              <a:gd name="connsiteY19" fmla="*/ 3911600 h 5940425"/>
              <a:gd name="connsiteX20" fmla="*/ 0 w 6499502"/>
              <a:gd name="connsiteY20" fmla="*/ 2028825 h 5940425"/>
              <a:gd name="connsiteX21" fmla="*/ 2066926 w 6499502"/>
              <a:gd name="connsiteY21" fmla="*/ 2028825 h 5940425"/>
              <a:gd name="connsiteX22" fmla="*/ 2066926 w 6499502"/>
              <a:gd name="connsiteY22" fmla="*/ 3911600 h 5940425"/>
              <a:gd name="connsiteX23" fmla="*/ 0 w 6499502"/>
              <a:gd name="connsiteY23" fmla="*/ 3911600 h 5940425"/>
              <a:gd name="connsiteX24" fmla="*/ 4432576 w 6499502"/>
              <a:gd name="connsiteY24" fmla="*/ 0 h 5940425"/>
              <a:gd name="connsiteX25" fmla="*/ 6499502 w 6499502"/>
              <a:gd name="connsiteY25" fmla="*/ 0 h 5940425"/>
              <a:gd name="connsiteX26" fmla="*/ 6499502 w 6499502"/>
              <a:gd name="connsiteY26" fmla="*/ 1882775 h 5940425"/>
              <a:gd name="connsiteX27" fmla="*/ 4432576 w 6499502"/>
              <a:gd name="connsiteY27" fmla="*/ 1882775 h 5940425"/>
              <a:gd name="connsiteX28" fmla="*/ 2216288 w 6499502"/>
              <a:gd name="connsiteY28" fmla="*/ 0 h 5940425"/>
              <a:gd name="connsiteX29" fmla="*/ 4283214 w 6499502"/>
              <a:gd name="connsiteY29" fmla="*/ 0 h 5940425"/>
              <a:gd name="connsiteX30" fmla="*/ 4283214 w 6499502"/>
              <a:gd name="connsiteY30" fmla="*/ 1882775 h 5940425"/>
              <a:gd name="connsiteX31" fmla="*/ 2216288 w 6499502"/>
              <a:gd name="connsiteY31" fmla="*/ 1882775 h 5940425"/>
              <a:gd name="connsiteX32" fmla="*/ 0 w 6499502"/>
              <a:gd name="connsiteY32" fmla="*/ 0 h 5940425"/>
              <a:gd name="connsiteX33" fmla="*/ 2066926 w 6499502"/>
              <a:gd name="connsiteY33" fmla="*/ 0 h 5940425"/>
              <a:gd name="connsiteX34" fmla="*/ 2066926 w 6499502"/>
              <a:gd name="connsiteY34" fmla="*/ 1882775 h 5940425"/>
              <a:gd name="connsiteX35" fmla="*/ 0 w 6499502"/>
              <a:gd name="connsiteY35" fmla="*/ 1882775 h 594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99502" h="5940425">
                <a:moveTo>
                  <a:pt x="4432576" y="4057650"/>
                </a:moveTo>
                <a:lnTo>
                  <a:pt x="6499502" y="4057650"/>
                </a:lnTo>
                <a:lnTo>
                  <a:pt x="6499502" y="5940425"/>
                </a:lnTo>
                <a:lnTo>
                  <a:pt x="4432576" y="5940425"/>
                </a:lnTo>
                <a:close/>
                <a:moveTo>
                  <a:pt x="2216288" y="4057650"/>
                </a:moveTo>
                <a:lnTo>
                  <a:pt x="4283214" y="4057650"/>
                </a:lnTo>
                <a:lnTo>
                  <a:pt x="4283214" y="5940425"/>
                </a:lnTo>
                <a:lnTo>
                  <a:pt x="2216288" y="5940425"/>
                </a:lnTo>
                <a:close/>
                <a:moveTo>
                  <a:pt x="0" y="4057650"/>
                </a:moveTo>
                <a:lnTo>
                  <a:pt x="2066926" y="4057650"/>
                </a:lnTo>
                <a:lnTo>
                  <a:pt x="2066926" y="5940425"/>
                </a:lnTo>
                <a:lnTo>
                  <a:pt x="0" y="5940425"/>
                </a:lnTo>
                <a:close/>
                <a:moveTo>
                  <a:pt x="4432576" y="2028825"/>
                </a:moveTo>
                <a:lnTo>
                  <a:pt x="6499502" y="2028825"/>
                </a:lnTo>
                <a:lnTo>
                  <a:pt x="6499502" y="3911600"/>
                </a:lnTo>
                <a:lnTo>
                  <a:pt x="4432576" y="3911600"/>
                </a:lnTo>
                <a:close/>
                <a:moveTo>
                  <a:pt x="2216288" y="2028825"/>
                </a:moveTo>
                <a:lnTo>
                  <a:pt x="4283214" y="2028825"/>
                </a:lnTo>
                <a:lnTo>
                  <a:pt x="4283214" y="3911600"/>
                </a:lnTo>
                <a:lnTo>
                  <a:pt x="2216288" y="3911600"/>
                </a:lnTo>
                <a:close/>
                <a:moveTo>
                  <a:pt x="0" y="2028825"/>
                </a:moveTo>
                <a:lnTo>
                  <a:pt x="2066926" y="2028825"/>
                </a:lnTo>
                <a:lnTo>
                  <a:pt x="2066926" y="3911600"/>
                </a:lnTo>
                <a:lnTo>
                  <a:pt x="0" y="3911600"/>
                </a:lnTo>
                <a:close/>
                <a:moveTo>
                  <a:pt x="4432576" y="0"/>
                </a:moveTo>
                <a:lnTo>
                  <a:pt x="6499502" y="0"/>
                </a:lnTo>
                <a:lnTo>
                  <a:pt x="6499502" y="1882775"/>
                </a:lnTo>
                <a:lnTo>
                  <a:pt x="4432576" y="1882775"/>
                </a:lnTo>
                <a:close/>
                <a:moveTo>
                  <a:pt x="2216288" y="0"/>
                </a:moveTo>
                <a:lnTo>
                  <a:pt x="4283214" y="0"/>
                </a:lnTo>
                <a:lnTo>
                  <a:pt x="4283214" y="1882775"/>
                </a:lnTo>
                <a:lnTo>
                  <a:pt x="2216288" y="1882775"/>
                </a:lnTo>
                <a:close/>
                <a:moveTo>
                  <a:pt x="0" y="0"/>
                </a:moveTo>
                <a:lnTo>
                  <a:pt x="2066926" y="0"/>
                </a:lnTo>
                <a:lnTo>
                  <a:pt x="2066926" y="1882775"/>
                </a:lnTo>
                <a:lnTo>
                  <a:pt x="0" y="1882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596928"/>
            <a:ext cx="4810125" cy="3267268"/>
          </a:xfrm>
        </p:spPr>
        <p:txBody>
          <a:bodyPr anchor="ctr"/>
          <a:lstStyle>
            <a:lvl1pPr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3933498" y="4952673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B43515-5C7A-4125-B76D-8A24D2BBE5EC}"/>
              </a:ext>
            </a:extLst>
          </p:cNvPr>
          <p:cNvSpPr/>
          <p:nvPr userDrawn="1"/>
        </p:nvSpPr>
        <p:spPr>
          <a:xfrm>
            <a:off x="371475" y="1011911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9A713B-4176-4C86-9E87-4ADBD6F444FB}"/>
              </a:ext>
            </a:extLst>
          </p:cNvPr>
          <p:cNvSpPr/>
          <p:nvPr userDrawn="1"/>
        </p:nvSpPr>
        <p:spPr>
          <a:xfrm>
            <a:off x="620587" y="671713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622333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917949"/>
            <a:ext cx="6915150" cy="2268337"/>
          </a:xfrm>
        </p:spPr>
        <p:txBody>
          <a:bodyPr anchor="ctr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5222179" y="2327274"/>
            <a:ext cx="2176462" cy="15112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A0623C-0B34-4074-8AA0-6428A5AF07A3}"/>
              </a:ext>
            </a:extLst>
          </p:cNvPr>
          <p:cNvSpPr/>
          <p:nvPr userDrawn="1"/>
        </p:nvSpPr>
        <p:spPr>
          <a:xfrm>
            <a:off x="7468839" y="3917949"/>
            <a:ext cx="2176462" cy="22828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B5D335A5-A601-4D8A-AEF5-F34792FF56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71474" y="260351"/>
            <a:ext cx="11520489" cy="5940424"/>
          </a:xfrm>
          <a:custGeom>
            <a:avLst/>
            <a:gdLst>
              <a:gd name="connsiteX0" fmla="*/ 9344026 w 11520489"/>
              <a:gd name="connsiteY0" fmla="*/ 3657598 h 5940424"/>
              <a:gd name="connsiteX1" fmla="*/ 11520489 w 11520489"/>
              <a:gd name="connsiteY1" fmla="*/ 3657598 h 5940424"/>
              <a:gd name="connsiteX2" fmla="*/ 11520489 w 11520489"/>
              <a:gd name="connsiteY2" fmla="*/ 5940424 h 5940424"/>
              <a:gd name="connsiteX3" fmla="*/ 9344026 w 11520489"/>
              <a:gd name="connsiteY3" fmla="*/ 5940424 h 5940424"/>
              <a:gd name="connsiteX4" fmla="*/ 9344026 w 11520489"/>
              <a:gd name="connsiteY4" fmla="*/ 2066924 h 5940424"/>
              <a:gd name="connsiteX5" fmla="*/ 11520489 w 11520489"/>
              <a:gd name="connsiteY5" fmla="*/ 2066924 h 5940424"/>
              <a:gd name="connsiteX6" fmla="*/ 11520489 w 11520489"/>
              <a:gd name="connsiteY6" fmla="*/ 3578224 h 5940424"/>
              <a:gd name="connsiteX7" fmla="*/ 9344026 w 11520489"/>
              <a:gd name="connsiteY7" fmla="*/ 3578224 h 5940424"/>
              <a:gd name="connsiteX8" fmla="*/ 7097365 w 11520489"/>
              <a:gd name="connsiteY8" fmla="*/ 2066924 h 5940424"/>
              <a:gd name="connsiteX9" fmla="*/ 9273828 w 11520489"/>
              <a:gd name="connsiteY9" fmla="*/ 2066924 h 5940424"/>
              <a:gd name="connsiteX10" fmla="*/ 9273828 w 11520489"/>
              <a:gd name="connsiteY10" fmla="*/ 3578224 h 5940424"/>
              <a:gd name="connsiteX11" fmla="*/ 7097365 w 11520489"/>
              <a:gd name="connsiteY11" fmla="*/ 3578224 h 5940424"/>
              <a:gd name="connsiteX12" fmla="*/ 2604044 w 11520489"/>
              <a:gd name="connsiteY12" fmla="*/ 2066923 h 5940424"/>
              <a:gd name="connsiteX13" fmla="*/ 4780506 w 11520489"/>
              <a:gd name="connsiteY13" fmla="*/ 2066923 h 5940424"/>
              <a:gd name="connsiteX14" fmla="*/ 4780506 w 11520489"/>
              <a:gd name="connsiteY14" fmla="*/ 3578222 h 5940424"/>
              <a:gd name="connsiteX15" fmla="*/ 2604044 w 11520489"/>
              <a:gd name="connsiteY15" fmla="*/ 3578222 h 5940424"/>
              <a:gd name="connsiteX16" fmla="*/ 0 w 11520489"/>
              <a:gd name="connsiteY16" fmla="*/ 2066923 h 5940424"/>
              <a:gd name="connsiteX17" fmla="*/ 2533843 w 11520489"/>
              <a:gd name="connsiteY17" fmla="*/ 2066923 h 5940424"/>
              <a:gd name="connsiteX18" fmla="*/ 2533843 w 11520489"/>
              <a:gd name="connsiteY18" fmla="*/ 3578222 h 5940424"/>
              <a:gd name="connsiteX19" fmla="*/ 0 w 11520489"/>
              <a:gd name="connsiteY19" fmla="*/ 3578222 h 5940424"/>
              <a:gd name="connsiteX20" fmla="*/ 2604046 w 11520489"/>
              <a:gd name="connsiteY20" fmla="*/ 0 h 5940424"/>
              <a:gd name="connsiteX21" fmla="*/ 4780509 w 11520489"/>
              <a:gd name="connsiteY21" fmla="*/ 0 h 5940424"/>
              <a:gd name="connsiteX22" fmla="*/ 4780509 w 11520489"/>
              <a:gd name="connsiteY22" fmla="*/ 1987550 h 5940424"/>
              <a:gd name="connsiteX23" fmla="*/ 2604046 w 11520489"/>
              <a:gd name="connsiteY23" fmla="*/ 1987550 h 5940424"/>
              <a:gd name="connsiteX24" fmla="*/ 2 w 11520489"/>
              <a:gd name="connsiteY24" fmla="*/ 0 h 5940424"/>
              <a:gd name="connsiteX25" fmla="*/ 2533845 w 11520489"/>
              <a:gd name="connsiteY25" fmla="*/ 0 h 5940424"/>
              <a:gd name="connsiteX26" fmla="*/ 2533845 w 11520489"/>
              <a:gd name="connsiteY26" fmla="*/ 1987550 h 5940424"/>
              <a:gd name="connsiteX27" fmla="*/ 2 w 11520489"/>
              <a:gd name="connsiteY27" fmla="*/ 1987550 h 5940424"/>
              <a:gd name="connsiteX28" fmla="*/ 7097365 w 11520489"/>
              <a:gd name="connsiteY28" fmla="*/ 0 h 5940424"/>
              <a:gd name="connsiteX29" fmla="*/ 9273828 w 11520489"/>
              <a:gd name="connsiteY29" fmla="*/ 0 h 5940424"/>
              <a:gd name="connsiteX30" fmla="*/ 9273828 w 11520489"/>
              <a:gd name="connsiteY30" fmla="*/ 1987550 h 5940424"/>
              <a:gd name="connsiteX31" fmla="*/ 7097365 w 11520489"/>
              <a:gd name="connsiteY31" fmla="*/ 1987550 h 5940424"/>
              <a:gd name="connsiteX32" fmla="*/ 4850705 w 11520489"/>
              <a:gd name="connsiteY32" fmla="*/ 0 h 5940424"/>
              <a:gd name="connsiteX33" fmla="*/ 7027168 w 11520489"/>
              <a:gd name="connsiteY33" fmla="*/ 0 h 5940424"/>
              <a:gd name="connsiteX34" fmla="*/ 7027168 w 11520489"/>
              <a:gd name="connsiteY34" fmla="*/ 1987550 h 5940424"/>
              <a:gd name="connsiteX35" fmla="*/ 4850705 w 11520489"/>
              <a:gd name="connsiteY35" fmla="*/ 1987550 h 5940424"/>
              <a:gd name="connsiteX36" fmla="*/ 9344025 w 11520489"/>
              <a:gd name="connsiteY36" fmla="*/ 0 h 5940424"/>
              <a:gd name="connsiteX37" fmla="*/ 11520488 w 11520489"/>
              <a:gd name="connsiteY37" fmla="*/ 0 h 5940424"/>
              <a:gd name="connsiteX38" fmla="*/ 11520488 w 11520489"/>
              <a:gd name="connsiteY38" fmla="*/ 1987550 h 5940424"/>
              <a:gd name="connsiteX39" fmla="*/ 9344025 w 11520489"/>
              <a:gd name="connsiteY39" fmla="*/ 1987550 h 594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520489" h="5940424">
                <a:moveTo>
                  <a:pt x="9344026" y="3657598"/>
                </a:moveTo>
                <a:lnTo>
                  <a:pt x="11520489" y="3657598"/>
                </a:lnTo>
                <a:lnTo>
                  <a:pt x="11520489" y="5940424"/>
                </a:lnTo>
                <a:lnTo>
                  <a:pt x="9344026" y="5940424"/>
                </a:lnTo>
                <a:close/>
                <a:moveTo>
                  <a:pt x="9344026" y="2066924"/>
                </a:moveTo>
                <a:lnTo>
                  <a:pt x="11520489" y="2066924"/>
                </a:lnTo>
                <a:lnTo>
                  <a:pt x="11520489" y="3578224"/>
                </a:lnTo>
                <a:lnTo>
                  <a:pt x="9344026" y="3578224"/>
                </a:lnTo>
                <a:close/>
                <a:moveTo>
                  <a:pt x="7097365" y="2066924"/>
                </a:moveTo>
                <a:lnTo>
                  <a:pt x="9273828" y="2066924"/>
                </a:lnTo>
                <a:lnTo>
                  <a:pt x="9273828" y="3578224"/>
                </a:lnTo>
                <a:lnTo>
                  <a:pt x="7097365" y="3578224"/>
                </a:lnTo>
                <a:close/>
                <a:moveTo>
                  <a:pt x="2604044" y="2066923"/>
                </a:moveTo>
                <a:lnTo>
                  <a:pt x="4780506" y="2066923"/>
                </a:lnTo>
                <a:lnTo>
                  <a:pt x="4780506" y="3578222"/>
                </a:lnTo>
                <a:lnTo>
                  <a:pt x="2604044" y="3578222"/>
                </a:lnTo>
                <a:close/>
                <a:moveTo>
                  <a:pt x="0" y="2066923"/>
                </a:moveTo>
                <a:lnTo>
                  <a:pt x="2533843" y="2066923"/>
                </a:lnTo>
                <a:lnTo>
                  <a:pt x="2533843" y="3578222"/>
                </a:lnTo>
                <a:lnTo>
                  <a:pt x="0" y="3578222"/>
                </a:lnTo>
                <a:close/>
                <a:moveTo>
                  <a:pt x="2604046" y="0"/>
                </a:moveTo>
                <a:lnTo>
                  <a:pt x="4780509" y="0"/>
                </a:lnTo>
                <a:lnTo>
                  <a:pt x="4780509" y="1987550"/>
                </a:lnTo>
                <a:lnTo>
                  <a:pt x="2604046" y="1987550"/>
                </a:lnTo>
                <a:close/>
                <a:moveTo>
                  <a:pt x="2" y="0"/>
                </a:moveTo>
                <a:lnTo>
                  <a:pt x="2533845" y="0"/>
                </a:lnTo>
                <a:lnTo>
                  <a:pt x="2533845" y="1987550"/>
                </a:lnTo>
                <a:lnTo>
                  <a:pt x="2" y="1987550"/>
                </a:lnTo>
                <a:close/>
                <a:moveTo>
                  <a:pt x="7097365" y="0"/>
                </a:moveTo>
                <a:lnTo>
                  <a:pt x="9273828" y="0"/>
                </a:lnTo>
                <a:lnTo>
                  <a:pt x="9273828" y="1987550"/>
                </a:lnTo>
                <a:lnTo>
                  <a:pt x="7097365" y="1987550"/>
                </a:lnTo>
                <a:close/>
                <a:moveTo>
                  <a:pt x="4850705" y="0"/>
                </a:moveTo>
                <a:lnTo>
                  <a:pt x="7027168" y="0"/>
                </a:lnTo>
                <a:lnTo>
                  <a:pt x="7027168" y="1987550"/>
                </a:lnTo>
                <a:lnTo>
                  <a:pt x="4850705" y="1987550"/>
                </a:lnTo>
                <a:close/>
                <a:moveTo>
                  <a:pt x="9344025" y="0"/>
                </a:moveTo>
                <a:lnTo>
                  <a:pt x="11520488" y="0"/>
                </a:lnTo>
                <a:lnTo>
                  <a:pt x="11520488" y="1987550"/>
                </a:lnTo>
                <a:lnTo>
                  <a:pt x="9344025" y="19875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83340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4406207"/>
            <a:ext cx="10439400" cy="1175444"/>
          </a:xfrm>
        </p:spPr>
        <p:txBody>
          <a:bodyPr anchor="ctr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0" y="0"/>
            <a:ext cx="12191999" cy="28479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230D70C6-13FD-45D4-8FB6-26C56B8FF2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260350"/>
            <a:ext cx="11520488" cy="365759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0ED78A-2A17-41C4-9030-D406C56DDF4A}"/>
              </a:ext>
            </a:extLst>
          </p:cNvPr>
          <p:cNvSpPr/>
          <p:nvPr userDrawn="1"/>
        </p:nvSpPr>
        <p:spPr>
          <a:xfrm>
            <a:off x="5795961" y="3914082"/>
            <a:ext cx="600075" cy="2918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54458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A6C789F-805A-4494-8430-C63414191AC2}"/>
              </a:ext>
            </a:extLst>
          </p:cNvPr>
          <p:cNvSpPr/>
          <p:nvPr userDrawn="1"/>
        </p:nvSpPr>
        <p:spPr>
          <a:xfrm>
            <a:off x="371475" y="1526382"/>
            <a:ext cx="3595688" cy="45624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8224838" y="1526382"/>
            <a:ext cx="3595688" cy="45624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026" y="1724025"/>
            <a:ext cx="3143250" cy="4191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282" y="1712119"/>
            <a:ext cx="3142800" cy="4191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67163" y="1233488"/>
            <a:ext cx="4257675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6615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6200775" y="1233487"/>
            <a:ext cx="5619751" cy="27336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3054" y="1357414"/>
            <a:ext cx="5255193" cy="240486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5757863" cy="24156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B9795E85-7B91-41BB-9DF4-A4893AA48F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0775" y="3967163"/>
            <a:ext cx="5619750" cy="24145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5757863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406" y="3848474"/>
            <a:ext cx="5256000" cy="24048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0182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11520488" cy="238136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11520488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3054" y="3808206"/>
            <a:ext cx="5255193" cy="240486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406" y="3808236"/>
            <a:ext cx="5256000" cy="24048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5E3050-1157-4448-A84E-5AC72FC84A7F}"/>
              </a:ext>
            </a:extLst>
          </p:cNvPr>
          <p:cNvCxnSpPr/>
          <p:nvPr userDrawn="1"/>
        </p:nvCxnSpPr>
        <p:spPr>
          <a:xfrm>
            <a:off x="6131719" y="3774712"/>
            <a:ext cx="0" cy="24718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386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5DEB4D-1697-4E72-B2BF-F5EA1EF3B009}"/>
              </a:ext>
            </a:extLst>
          </p:cNvPr>
          <p:cNvSpPr/>
          <p:nvPr userDrawn="1"/>
        </p:nvSpPr>
        <p:spPr>
          <a:xfrm>
            <a:off x="7162799" y="3052634"/>
            <a:ext cx="1368533" cy="11301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334424"/>
            <a:ext cx="4448175" cy="1520824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09563" y="3118775"/>
            <a:ext cx="2927311" cy="3081999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3118776"/>
            <a:ext cx="2926800" cy="308192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4421AF3-217F-49BD-BF47-1140F3F445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08415" y="-4277"/>
            <a:ext cx="7283585" cy="6204974"/>
          </a:xfrm>
          <a:custGeom>
            <a:avLst/>
            <a:gdLst>
              <a:gd name="connsiteX0" fmla="*/ 4914900 w 7283585"/>
              <a:gd name="connsiteY0" fmla="*/ 4064000 h 6204974"/>
              <a:gd name="connsiteX1" fmla="*/ 7283585 w 7283585"/>
              <a:gd name="connsiteY1" fmla="*/ 4064000 h 6204974"/>
              <a:gd name="connsiteX2" fmla="*/ 7283585 w 7283585"/>
              <a:gd name="connsiteY2" fmla="*/ 6204974 h 6204974"/>
              <a:gd name="connsiteX3" fmla="*/ 4914900 w 7283585"/>
              <a:gd name="connsiteY3" fmla="*/ 6204974 h 6204974"/>
              <a:gd name="connsiteX4" fmla="*/ 4914900 w 7283585"/>
              <a:gd name="connsiteY4" fmla="*/ 2032000 h 6204974"/>
              <a:gd name="connsiteX5" fmla="*/ 7283585 w 7283585"/>
              <a:gd name="connsiteY5" fmla="*/ 2032000 h 6204974"/>
              <a:gd name="connsiteX6" fmla="*/ 7283585 w 7283585"/>
              <a:gd name="connsiteY6" fmla="*/ 3946525 h 6204974"/>
              <a:gd name="connsiteX7" fmla="*/ 4914900 w 7283585"/>
              <a:gd name="connsiteY7" fmla="*/ 3946525 h 6204974"/>
              <a:gd name="connsiteX8" fmla="*/ 2457450 w 7283585"/>
              <a:gd name="connsiteY8" fmla="*/ 2032000 h 6204974"/>
              <a:gd name="connsiteX9" fmla="*/ 4826135 w 7283585"/>
              <a:gd name="connsiteY9" fmla="*/ 2032000 h 6204974"/>
              <a:gd name="connsiteX10" fmla="*/ 4826135 w 7283585"/>
              <a:gd name="connsiteY10" fmla="*/ 3946525 h 6204974"/>
              <a:gd name="connsiteX11" fmla="*/ 2457450 w 7283585"/>
              <a:gd name="connsiteY11" fmla="*/ 3946525 h 6204974"/>
              <a:gd name="connsiteX12" fmla="*/ 0 w 7283585"/>
              <a:gd name="connsiteY12" fmla="*/ 8552 h 6204974"/>
              <a:gd name="connsiteX13" fmla="*/ 2368685 w 7283585"/>
              <a:gd name="connsiteY13" fmla="*/ 8552 h 6204974"/>
              <a:gd name="connsiteX14" fmla="*/ 2368685 w 7283585"/>
              <a:gd name="connsiteY14" fmla="*/ 1923077 h 6204974"/>
              <a:gd name="connsiteX15" fmla="*/ 0 w 7283585"/>
              <a:gd name="connsiteY15" fmla="*/ 1923077 h 6204974"/>
              <a:gd name="connsiteX16" fmla="*/ 2457450 w 7283585"/>
              <a:gd name="connsiteY16" fmla="*/ 4276 h 6204974"/>
              <a:gd name="connsiteX17" fmla="*/ 4826135 w 7283585"/>
              <a:gd name="connsiteY17" fmla="*/ 4276 h 6204974"/>
              <a:gd name="connsiteX18" fmla="*/ 4826135 w 7283585"/>
              <a:gd name="connsiteY18" fmla="*/ 1918801 h 6204974"/>
              <a:gd name="connsiteX19" fmla="*/ 2457450 w 7283585"/>
              <a:gd name="connsiteY19" fmla="*/ 1918801 h 6204974"/>
              <a:gd name="connsiteX20" fmla="*/ 4914900 w 7283585"/>
              <a:gd name="connsiteY20" fmla="*/ 0 h 6204974"/>
              <a:gd name="connsiteX21" fmla="*/ 7283585 w 7283585"/>
              <a:gd name="connsiteY21" fmla="*/ 0 h 6204974"/>
              <a:gd name="connsiteX22" fmla="*/ 7283585 w 7283585"/>
              <a:gd name="connsiteY22" fmla="*/ 1914525 h 6204974"/>
              <a:gd name="connsiteX23" fmla="*/ 4914900 w 7283585"/>
              <a:gd name="connsiteY23" fmla="*/ 1914525 h 620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83585" h="6204974">
                <a:moveTo>
                  <a:pt x="4914900" y="4064000"/>
                </a:moveTo>
                <a:lnTo>
                  <a:pt x="7283585" y="4064000"/>
                </a:lnTo>
                <a:lnTo>
                  <a:pt x="7283585" y="6204974"/>
                </a:lnTo>
                <a:lnTo>
                  <a:pt x="4914900" y="6204974"/>
                </a:lnTo>
                <a:close/>
                <a:moveTo>
                  <a:pt x="4914900" y="2032000"/>
                </a:moveTo>
                <a:lnTo>
                  <a:pt x="7283585" y="2032000"/>
                </a:lnTo>
                <a:lnTo>
                  <a:pt x="7283585" y="3946525"/>
                </a:lnTo>
                <a:lnTo>
                  <a:pt x="4914900" y="3946525"/>
                </a:lnTo>
                <a:close/>
                <a:moveTo>
                  <a:pt x="2457450" y="2032000"/>
                </a:moveTo>
                <a:lnTo>
                  <a:pt x="4826135" y="2032000"/>
                </a:lnTo>
                <a:lnTo>
                  <a:pt x="4826135" y="3946525"/>
                </a:lnTo>
                <a:lnTo>
                  <a:pt x="2457450" y="3946525"/>
                </a:lnTo>
                <a:close/>
                <a:moveTo>
                  <a:pt x="0" y="8552"/>
                </a:moveTo>
                <a:lnTo>
                  <a:pt x="2368685" y="8552"/>
                </a:lnTo>
                <a:lnTo>
                  <a:pt x="2368685" y="1923077"/>
                </a:lnTo>
                <a:lnTo>
                  <a:pt x="0" y="1923077"/>
                </a:lnTo>
                <a:close/>
                <a:moveTo>
                  <a:pt x="2457450" y="4276"/>
                </a:moveTo>
                <a:lnTo>
                  <a:pt x="4826135" y="4276"/>
                </a:lnTo>
                <a:lnTo>
                  <a:pt x="4826135" y="1918801"/>
                </a:lnTo>
                <a:lnTo>
                  <a:pt x="2457450" y="1918801"/>
                </a:lnTo>
                <a:close/>
                <a:moveTo>
                  <a:pt x="4914900" y="0"/>
                </a:moveTo>
                <a:lnTo>
                  <a:pt x="7283585" y="0"/>
                </a:lnTo>
                <a:lnTo>
                  <a:pt x="7283585" y="1914525"/>
                </a:lnTo>
                <a:lnTo>
                  <a:pt x="4914900" y="19145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5378D9-445B-4812-AE73-9B2CF92DCDF1}"/>
              </a:ext>
            </a:extLst>
          </p:cNvPr>
          <p:cNvSpPr/>
          <p:nvPr userDrawn="1"/>
        </p:nvSpPr>
        <p:spPr>
          <a:xfrm>
            <a:off x="6210299" y="2027725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69B8CC-B741-4501-A871-F6CC58941F5C}"/>
              </a:ext>
            </a:extLst>
          </p:cNvPr>
          <p:cNvSpPr/>
          <p:nvPr userDrawn="1"/>
        </p:nvSpPr>
        <p:spPr>
          <a:xfrm>
            <a:off x="8661263" y="4055448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ED9C5BC-5F16-4DC8-BAA3-30A378B7F5FB}"/>
              </a:ext>
            </a:extLst>
          </p:cNvPr>
          <p:cNvCxnSpPr>
            <a:cxnSpLocks/>
          </p:cNvCxnSpPr>
          <p:nvPr userDrawn="1"/>
        </p:nvCxnSpPr>
        <p:spPr>
          <a:xfrm>
            <a:off x="3452019" y="3106075"/>
            <a:ext cx="0" cy="30947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2F0E9B02-FBE7-4B3F-833A-FCDE146B2DAD}"/>
              </a:ext>
            </a:extLst>
          </p:cNvPr>
          <p:cNvSpPr/>
          <p:nvPr userDrawn="1"/>
        </p:nvSpPr>
        <p:spPr>
          <a:xfrm>
            <a:off x="0" y="1405862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589608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73E3AB81-FB3C-492F-8AB9-CFC37EECCE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260350"/>
            <a:ext cx="11520488" cy="6121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2C4CC9-6F35-4EBF-857F-EBD298D77347}"/>
              </a:ext>
            </a:extLst>
          </p:cNvPr>
          <p:cNvSpPr/>
          <p:nvPr userDrawn="1"/>
        </p:nvSpPr>
        <p:spPr>
          <a:xfrm>
            <a:off x="1578741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D54A23-014A-49B4-9E28-7641C8A4F0C1}"/>
              </a:ext>
            </a:extLst>
          </p:cNvPr>
          <p:cNvSpPr/>
          <p:nvPr userDrawn="1"/>
        </p:nvSpPr>
        <p:spPr>
          <a:xfrm>
            <a:off x="6184487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4" y="1233488"/>
            <a:ext cx="9016993" cy="761076"/>
          </a:xfrm>
        </p:spPr>
        <p:txBody>
          <a:bodyPr anchor="ctr">
            <a:no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091" y="2424864"/>
            <a:ext cx="4132800" cy="28332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22820" y="2424864"/>
            <a:ext cx="4131850" cy="2832101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9587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3E1565-5B33-4914-9800-50B8400266F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DE438B2E-01A6-453B-928D-97D9843816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5756" y="260350"/>
            <a:ext cx="11520488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11057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04FC023-3732-4036-B4DA-F34DC45303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9194799 w 12191999"/>
              <a:gd name="connsiteY0" fmla="*/ 4114799 h 6108699"/>
              <a:gd name="connsiteX1" fmla="*/ 12191999 w 12191999"/>
              <a:gd name="connsiteY1" fmla="*/ 4114799 h 6108699"/>
              <a:gd name="connsiteX2" fmla="*/ 12191999 w 12191999"/>
              <a:gd name="connsiteY2" fmla="*/ 6108699 h 6108699"/>
              <a:gd name="connsiteX3" fmla="*/ 9194799 w 12191999"/>
              <a:gd name="connsiteY3" fmla="*/ 6108699 h 6108699"/>
              <a:gd name="connsiteX4" fmla="*/ 6129865 w 12191999"/>
              <a:gd name="connsiteY4" fmla="*/ 4114799 h 6108699"/>
              <a:gd name="connsiteX5" fmla="*/ 9127065 w 12191999"/>
              <a:gd name="connsiteY5" fmla="*/ 4114799 h 6108699"/>
              <a:gd name="connsiteX6" fmla="*/ 9127065 w 12191999"/>
              <a:gd name="connsiteY6" fmla="*/ 6108699 h 6108699"/>
              <a:gd name="connsiteX7" fmla="*/ 6129865 w 12191999"/>
              <a:gd name="connsiteY7" fmla="*/ 6108699 h 6108699"/>
              <a:gd name="connsiteX8" fmla="*/ 3064933 w 12191999"/>
              <a:gd name="connsiteY8" fmla="*/ 4114799 h 6108699"/>
              <a:gd name="connsiteX9" fmla="*/ 6062132 w 12191999"/>
              <a:gd name="connsiteY9" fmla="*/ 4114799 h 6108699"/>
              <a:gd name="connsiteX10" fmla="*/ 6062132 w 12191999"/>
              <a:gd name="connsiteY10" fmla="*/ 6108699 h 6108699"/>
              <a:gd name="connsiteX11" fmla="*/ 3064933 w 12191999"/>
              <a:gd name="connsiteY11" fmla="*/ 6108699 h 6108699"/>
              <a:gd name="connsiteX12" fmla="*/ 0 w 12191999"/>
              <a:gd name="connsiteY12" fmla="*/ 4114799 h 6108699"/>
              <a:gd name="connsiteX13" fmla="*/ 2997200 w 12191999"/>
              <a:gd name="connsiteY13" fmla="*/ 4114799 h 6108699"/>
              <a:gd name="connsiteX14" fmla="*/ 2997200 w 12191999"/>
              <a:gd name="connsiteY14" fmla="*/ 6108699 h 6108699"/>
              <a:gd name="connsiteX15" fmla="*/ 0 w 12191999"/>
              <a:gd name="connsiteY15" fmla="*/ 6108699 h 6108699"/>
              <a:gd name="connsiteX16" fmla="*/ 9194799 w 12191999"/>
              <a:gd name="connsiteY16" fmla="*/ 2057400 h 6108699"/>
              <a:gd name="connsiteX17" fmla="*/ 12191999 w 12191999"/>
              <a:gd name="connsiteY17" fmla="*/ 2057400 h 6108699"/>
              <a:gd name="connsiteX18" fmla="*/ 12191999 w 12191999"/>
              <a:gd name="connsiteY18" fmla="*/ 4051299 h 6108699"/>
              <a:gd name="connsiteX19" fmla="*/ 9194799 w 12191999"/>
              <a:gd name="connsiteY19" fmla="*/ 4051299 h 6108699"/>
              <a:gd name="connsiteX20" fmla="*/ 6129865 w 12191999"/>
              <a:gd name="connsiteY20" fmla="*/ 2057400 h 6108699"/>
              <a:gd name="connsiteX21" fmla="*/ 9127065 w 12191999"/>
              <a:gd name="connsiteY21" fmla="*/ 2057400 h 6108699"/>
              <a:gd name="connsiteX22" fmla="*/ 9127065 w 12191999"/>
              <a:gd name="connsiteY22" fmla="*/ 4051299 h 6108699"/>
              <a:gd name="connsiteX23" fmla="*/ 6129865 w 12191999"/>
              <a:gd name="connsiteY23" fmla="*/ 4051299 h 6108699"/>
              <a:gd name="connsiteX24" fmla="*/ 3064934 w 12191999"/>
              <a:gd name="connsiteY24" fmla="*/ 2057400 h 6108699"/>
              <a:gd name="connsiteX25" fmla="*/ 6062132 w 12191999"/>
              <a:gd name="connsiteY25" fmla="*/ 2057400 h 6108699"/>
              <a:gd name="connsiteX26" fmla="*/ 6062132 w 12191999"/>
              <a:gd name="connsiteY26" fmla="*/ 4051299 h 6108699"/>
              <a:gd name="connsiteX27" fmla="*/ 3064934 w 12191999"/>
              <a:gd name="connsiteY27" fmla="*/ 4051299 h 6108699"/>
              <a:gd name="connsiteX28" fmla="*/ 0 w 12191999"/>
              <a:gd name="connsiteY28" fmla="*/ 2057400 h 6108699"/>
              <a:gd name="connsiteX29" fmla="*/ 2997200 w 12191999"/>
              <a:gd name="connsiteY29" fmla="*/ 2057400 h 6108699"/>
              <a:gd name="connsiteX30" fmla="*/ 2997200 w 12191999"/>
              <a:gd name="connsiteY30" fmla="*/ 4051299 h 6108699"/>
              <a:gd name="connsiteX31" fmla="*/ 0 w 12191999"/>
              <a:gd name="connsiteY31" fmla="*/ 4051299 h 6108699"/>
              <a:gd name="connsiteX32" fmla="*/ 9194799 w 12191999"/>
              <a:gd name="connsiteY32" fmla="*/ 0 h 6108699"/>
              <a:gd name="connsiteX33" fmla="*/ 12191999 w 12191999"/>
              <a:gd name="connsiteY33" fmla="*/ 0 h 6108699"/>
              <a:gd name="connsiteX34" fmla="*/ 12191999 w 12191999"/>
              <a:gd name="connsiteY34" fmla="*/ 1993900 h 6108699"/>
              <a:gd name="connsiteX35" fmla="*/ 9194799 w 12191999"/>
              <a:gd name="connsiteY35" fmla="*/ 1993900 h 6108699"/>
              <a:gd name="connsiteX36" fmla="*/ 6129865 w 12191999"/>
              <a:gd name="connsiteY36" fmla="*/ 0 h 6108699"/>
              <a:gd name="connsiteX37" fmla="*/ 9127065 w 12191999"/>
              <a:gd name="connsiteY37" fmla="*/ 0 h 6108699"/>
              <a:gd name="connsiteX38" fmla="*/ 9127065 w 12191999"/>
              <a:gd name="connsiteY38" fmla="*/ 1993900 h 6108699"/>
              <a:gd name="connsiteX39" fmla="*/ 6129865 w 12191999"/>
              <a:gd name="connsiteY39" fmla="*/ 1993900 h 6108699"/>
              <a:gd name="connsiteX40" fmla="*/ 3064934 w 12191999"/>
              <a:gd name="connsiteY40" fmla="*/ 0 h 6108699"/>
              <a:gd name="connsiteX41" fmla="*/ 6062132 w 12191999"/>
              <a:gd name="connsiteY41" fmla="*/ 0 h 6108699"/>
              <a:gd name="connsiteX42" fmla="*/ 6062132 w 12191999"/>
              <a:gd name="connsiteY42" fmla="*/ 1993900 h 6108699"/>
              <a:gd name="connsiteX43" fmla="*/ 3064934 w 12191999"/>
              <a:gd name="connsiteY43" fmla="*/ 1993900 h 6108699"/>
              <a:gd name="connsiteX44" fmla="*/ 1 w 12191999"/>
              <a:gd name="connsiteY44" fmla="*/ 0 h 6108699"/>
              <a:gd name="connsiteX45" fmla="*/ 2997201 w 12191999"/>
              <a:gd name="connsiteY45" fmla="*/ 0 h 6108699"/>
              <a:gd name="connsiteX46" fmla="*/ 2997201 w 12191999"/>
              <a:gd name="connsiteY46" fmla="*/ 1993900 h 6108699"/>
              <a:gd name="connsiteX47" fmla="*/ 1 w 12191999"/>
              <a:gd name="connsiteY47" fmla="*/ 1993900 h 6108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191999" h="6108699">
                <a:moveTo>
                  <a:pt x="9194799" y="4114799"/>
                </a:moveTo>
                <a:lnTo>
                  <a:pt x="12191999" y="4114799"/>
                </a:lnTo>
                <a:lnTo>
                  <a:pt x="12191999" y="6108699"/>
                </a:lnTo>
                <a:lnTo>
                  <a:pt x="9194799" y="6108699"/>
                </a:lnTo>
                <a:close/>
                <a:moveTo>
                  <a:pt x="6129865" y="4114799"/>
                </a:moveTo>
                <a:lnTo>
                  <a:pt x="9127065" y="4114799"/>
                </a:lnTo>
                <a:lnTo>
                  <a:pt x="9127065" y="6108699"/>
                </a:lnTo>
                <a:lnTo>
                  <a:pt x="6129865" y="6108699"/>
                </a:lnTo>
                <a:close/>
                <a:moveTo>
                  <a:pt x="3064933" y="4114799"/>
                </a:moveTo>
                <a:lnTo>
                  <a:pt x="6062132" y="4114799"/>
                </a:lnTo>
                <a:lnTo>
                  <a:pt x="6062132" y="6108699"/>
                </a:lnTo>
                <a:lnTo>
                  <a:pt x="3064933" y="6108699"/>
                </a:lnTo>
                <a:close/>
                <a:moveTo>
                  <a:pt x="0" y="4114799"/>
                </a:moveTo>
                <a:lnTo>
                  <a:pt x="2997200" y="4114799"/>
                </a:lnTo>
                <a:lnTo>
                  <a:pt x="2997200" y="6108699"/>
                </a:lnTo>
                <a:lnTo>
                  <a:pt x="0" y="6108699"/>
                </a:lnTo>
                <a:close/>
                <a:moveTo>
                  <a:pt x="9194799" y="2057400"/>
                </a:moveTo>
                <a:lnTo>
                  <a:pt x="12191999" y="2057400"/>
                </a:lnTo>
                <a:lnTo>
                  <a:pt x="12191999" y="4051299"/>
                </a:lnTo>
                <a:lnTo>
                  <a:pt x="9194799" y="4051299"/>
                </a:lnTo>
                <a:close/>
                <a:moveTo>
                  <a:pt x="6129865" y="2057400"/>
                </a:moveTo>
                <a:lnTo>
                  <a:pt x="9127065" y="2057400"/>
                </a:lnTo>
                <a:lnTo>
                  <a:pt x="9127065" y="4051299"/>
                </a:lnTo>
                <a:lnTo>
                  <a:pt x="6129865" y="4051299"/>
                </a:lnTo>
                <a:close/>
                <a:moveTo>
                  <a:pt x="3064934" y="2057400"/>
                </a:moveTo>
                <a:lnTo>
                  <a:pt x="6062132" y="2057400"/>
                </a:lnTo>
                <a:lnTo>
                  <a:pt x="6062132" y="4051299"/>
                </a:lnTo>
                <a:lnTo>
                  <a:pt x="3064934" y="4051299"/>
                </a:lnTo>
                <a:close/>
                <a:moveTo>
                  <a:pt x="0" y="2057400"/>
                </a:moveTo>
                <a:lnTo>
                  <a:pt x="2997200" y="2057400"/>
                </a:lnTo>
                <a:lnTo>
                  <a:pt x="2997200" y="4051299"/>
                </a:lnTo>
                <a:lnTo>
                  <a:pt x="0" y="4051299"/>
                </a:lnTo>
                <a:close/>
                <a:moveTo>
                  <a:pt x="9194799" y="0"/>
                </a:moveTo>
                <a:lnTo>
                  <a:pt x="12191999" y="0"/>
                </a:lnTo>
                <a:lnTo>
                  <a:pt x="12191999" y="1993900"/>
                </a:lnTo>
                <a:lnTo>
                  <a:pt x="9194799" y="1993900"/>
                </a:lnTo>
                <a:close/>
                <a:moveTo>
                  <a:pt x="6129865" y="0"/>
                </a:moveTo>
                <a:lnTo>
                  <a:pt x="9127065" y="0"/>
                </a:lnTo>
                <a:lnTo>
                  <a:pt x="9127065" y="1993900"/>
                </a:lnTo>
                <a:lnTo>
                  <a:pt x="6129865" y="1993900"/>
                </a:lnTo>
                <a:close/>
                <a:moveTo>
                  <a:pt x="3064934" y="0"/>
                </a:moveTo>
                <a:lnTo>
                  <a:pt x="6062132" y="0"/>
                </a:lnTo>
                <a:lnTo>
                  <a:pt x="6062132" y="1993900"/>
                </a:lnTo>
                <a:lnTo>
                  <a:pt x="3064934" y="1993900"/>
                </a:lnTo>
                <a:close/>
                <a:moveTo>
                  <a:pt x="1" y="0"/>
                </a:moveTo>
                <a:lnTo>
                  <a:pt x="2997201" y="0"/>
                </a:lnTo>
                <a:lnTo>
                  <a:pt x="2997201" y="1993900"/>
                </a:lnTo>
                <a:lnTo>
                  <a:pt x="1" y="19939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6092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260350"/>
            <a:ext cx="44926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D9C7DFC2-3A77-4761-A9AF-98963C5CCA0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81575" y="260350"/>
            <a:ext cx="27400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39076" y="260350"/>
            <a:ext cx="4052888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39076" y="4165600"/>
            <a:ext cx="4052888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4738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233488"/>
            <a:ext cx="12192001" cy="439102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8F30468-CC2E-4430-88DD-81D548B988FA}"/>
              </a:ext>
            </a:extLst>
          </p:cNvPr>
          <p:cNvGrpSpPr/>
          <p:nvPr userDrawn="1"/>
        </p:nvGrpSpPr>
        <p:grpSpPr>
          <a:xfrm>
            <a:off x="371474" y="260350"/>
            <a:ext cx="644525" cy="973138"/>
            <a:chOff x="371475" y="671713"/>
            <a:chExt cx="496540" cy="83673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F6F92E0-2218-46A5-A183-84468D9B72A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B476586-864B-4C72-91AF-8CF8796C6DE8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8B3D026-83A3-4D78-8B11-A20A6F47170C}"/>
              </a:ext>
            </a:extLst>
          </p:cNvPr>
          <p:cNvSpPr/>
          <p:nvPr userDrawn="1"/>
        </p:nvSpPr>
        <p:spPr>
          <a:xfrm>
            <a:off x="10795001" y="5642462"/>
            <a:ext cx="1397000" cy="1215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599560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71FC10-F7C3-4841-A705-B83FDE093009}"/>
              </a:ext>
            </a:extLst>
          </p:cNvPr>
          <p:cNvSpPr/>
          <p:nvPr userDrawn="1"/>
        </p:nvSpPr>
        <p:spPr>
          <a:xfrm>
            <a:off x="9398000" y="0"/>
            <a:ext cx="2793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60350"/>
            <a:ext cx="11891963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350859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2466000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2892285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4445" y="1330963"/>
            <a:ext cx="2986019" cy="1076636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2892284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04445" y="2623930"/>
            <a:ext cx="2986019" cy="34488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F36B08A9-4F2C-4D72-A755-CBF0DAD5A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51738" y="1233487"/>
            <a:ext cx="246490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8673131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8673130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786099" y="1333189"/>
            <a:ext cx="2984400" cy="1074410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786099" y="2623930"/>
            <a:ext cx="2984400" cy="344888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188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63827" y="1233488"/>
            <a:ext cx="4828135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371476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636" y="1330963"/>
            <a:ext cx="2986019" cy="1076636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371475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636" y="2623930"/>
            <a:ext cx="2986019" cy="34488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3717652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3717651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30620" y="1333189"/>
            <a:ext cx="2984400" cy="1074410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30620" y="2623930"/>
            <a:ext cx="2984400" cy="344888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8519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1152048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61798" y="2910543"/>
            <a:ext cx="5058000" cy="518457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1798" y="3523420"/>
            <a:ext cx="5058000" cy="2181641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142" y="2910543"/>
            <a:ext cx="5058397" cy="518457"/>
          </a:xfrm>
        </p:spPr>
        <p:txBody>
          <a:bodyPr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142" y="3523420"/>
            <a:ext cx="5058397" cy="2181641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194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0" y="0"/>
            <a:ext cx="12192000" cy="17729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61797" y="3634443"/>
            <a:ext cx="5630165" cy="518457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1797" y="4247320"/>
            <a:ext cx="5630165" cy="195345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6" y="3634443"/>
            <a:ext cx="5582064" cy="518457"/>
          </a:xfrm>
        </p:spPr>
        <p:txBody>
          <a:bodyPr anchor="ctr"/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476" y="4247320"/>
            <a:ext cx="5582064" cy="195345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6CD8AAD-701B-4F23-AB47-6FC68078713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1593851"/>
            <a:ext cx="5582064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2B9551A7-E41A-4D0E-925B-71270CA0F33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81738" y="1593850"/>
            <a:ext cx="5582064" cy="19295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4248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0C1024-E4C7-44C6-ADC4-870B3D482C3F}"/>
              </a:ext>
            </a:extLst>
          </p:cNvPr>
          <p:cNvSpPr/>
          <p:nvPr userDrawn="1"/>
        </p:nvSpPr>
        <p:spPr>
          <a:xfrm>
            <a:off x="6441279" y="3761720"/>
            <a:ext cx="5446800" cy="24009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371474" y="1271588"/>
            <a:ext cx="5445125" cy="24009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10169" y="3956706"/>
            <a:ext cx="5109021" cy="518457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10169" y="4569583"/>
            <a:ext cx="5109021" cy="141211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836" y="1462743"/>
            <a:ext cx="5108400" cy="518457"/>
          </a:xfrm>
        </p:spPr>
        <p:txBody>
          <a:bodyPr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836" y="2075621"/>
            <a:ext cx="5108400" cy="139148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9DFBCB44-5019-402B-BEC3-12F7F5526F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0101" y="1271588"/>
            <a:ext cx="60120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8CD826C9-080C-4638-B261-376BD8B316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1475" y="3758268"/>
            <a:ext cx="60118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4903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9837" y="2227263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661614-E5E5-43DF-A12A-7BE84E58EE3B}"/>
              </a:ext>
            </a:extLst>
          </p:cNvPr>
          <p:cNvSpPr/>
          <p:nvPr userDrawn="1"/>
        </p:nvSpPr>
        <p:spPr>
          <a:xfrm>
            <a:off x="371475" y="5271760"/>
            <a:ext cx="5572125" cy="9290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61B260-71A2-402A-A38D-FE2C484B7F99}"/>
              </a:ext>
            </a:extLst>
          </p:cNvPr>
          <p:cNvSpPr/>
          <p:nvPr userDrawn="1"/>
        </p:nvSpPr>
        <p:spPr>
          <a:xfrm>
            <a:off x="6319836" y="1233488"/>
            <a:ext cx="5572125" cy="9290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987" y="5380667"/>
            <a:ext cx="5245100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3348" y="1342395"/>
            <a:ext cx="5245100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8786417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99" y="4517395"/>
            <a:ext cx="5372096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4749" y="1642105"/>
            <a:ext cx="5372096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185419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9F3577-4130-4F32-9302-DA8838D30560}"/>
              </a:ext>
            </a:extLst>
          </p:cNvPr>
          <p:cNvSpPr/>
          <p:nvPr userDrawn="1"/>
        </p:nvSpPr>
        <p:spPr>
          <a:xfrm>
            <a:off x="10337800" y="5122548"/>
            <a:ext cx="1854199" cy="1752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699" y="571500"/>
            <a:ext cx="5372097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4748" y="2429505"/>
            <a:ext cx="5372097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8698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1932303"/>
            <a:ext cx="12192000" cy="2917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699" y="1470977"/>
            <a:ext cx="5372097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4748" y="1462403"/>
            <a:ext cx="5372097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99" y="5451475"/>
            <a:ext cx="5372096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noProof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4748" y="591502"/>
            <a:ext cx="5372096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noProof="0"/>
              <a:t>Add your text here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F4B4D45-80E3-42F8-B437-4182608210C3}"/>
              </a:ext>
            </a:extLst>
          </p:cNvPr>
          <p:cNvGrpSpPr/>
          <p:nvPr userDrawn="1"/>
        </p:nvGrpSpPr>
        <p:grpSpPr>
          <a:xfrm>
            <a:off x="5387974" y="422433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670E361-AF23-4722-9250-CCF26B3C5884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DE16CED-9FCD-4407-99EF-FFBE689DA9F1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147081-5AFB-463F-B27C-7A0C4CA0573B}"/>
              </a:ext>
            </a:extLst>
          </p:cNvPr>
          <p:cNvGrpSpPr/>
          <p:nvPr userDrawn="1"/>
        </p:nvGrpSpPr>
        <p:grpSpPr>
          <a:xfrm flipH="1">
            <a:off x="6248401" y="5451475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E24567E-B0AE-4E55-A5FB-3019A959816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18E6C0-B582-4943-9462-FE9740846585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933882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19200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2201" y="0"/>
            <a:ext cx="6019799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3037322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5372096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260350"/>
            <a:ext cx="5618153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E2F46B-C34E-40D3-9D43-BBA43EDFC924}"/>
              </a:ext>
            </a:extLst>
          </p:cNvPr>
          <p:cNvSpPr/>
          <p:nvPr userDrawn="1"/>
        </p:nvSpPr>
        <p:spPr>
          <a:xfrm>
            <a:off x="6819906" y="-18257"/>
            <a:ext cx="5372096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80147" y="260350"/>
            <a:ext cx="5619600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6337101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622760" y="1614789"/>
            <a:ext cx="7390431" cy="7588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7C1370-8D38-4641-8D37-30A1218A4372}"/>
              </a:ext>
            </a:extLst>
          </p:cNvPr>
          <p:cNvSpPr/>
          <p:nvPr userDrawn="1"/>
        </p:nvSpPr>
        <p:spPr>
          <a:xfrm>
            <a:off x="1972729" y="4346822"/>
            <a:ext cx="7390431" cy="75882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011ABB7-2A72-C16B-90B2-9C498C410F0F}"/>
              </a:ext>
            </a:extLst>
          </p:cNvPr>
          <p:cNvCxnSpPr>
            <a:cxnSpLocks/>
          </p:cNvCxnSpPr>
          <p:nvPr userDrawn="1"/>
        </p:nvCxnSpPr>
        <p:spPr>
          <a:xfrm>
            <a:off x="9834584" y="3712368"/>
            <a:ext cx="185522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DBBBFB78-4A9D-7930-4489-DDCE6C3731E1}"/>
              </a:ext>
            </a:extLst>
          </p:cNvPr>
          <p:cNvSpPr/>
          <p:nvPr userDrawn="1"/>
        </p:nvSpPr>
        <p:spPr>
          <a:xfrm>
            <a:off x="1075307" y="2529068"/>
            <a:ext cx="7390431" cy="758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6F87A3-EAB1-CE0D-C64E-3CF458B04DE1}"/>
              </a:ext>
            </a:extLst>
          </p:cNvPr>
          <p:cNvSpPr/>
          <p:nvPr userDrawn="1"/>
        </p:nvSpPr>
        <p:spPr>
          <a:xfrm>
            <a:off x="1530123" y="3429000"/>
            <a:ext cx="7390431" cy="7588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C7C613-2849-B694-8285-D548757CDA3F}"/>
              </a:ext>
            </a:extLst>
          </p:cNvPr>
          <p:cNvSpPr/>
          <p:nvPr userDrawn="1"/>
        </p:nvSpPr>
        <p:spPr>
          <a:xfrm>
            <a:off x="2439827" y="5264641"/>
            <a:ext cx="7320123" cy="7588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0789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B607F24-5B01-4964-9736-E876BC347E5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6168473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6769101" y="0"/>
            <a:ext cx="2711082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4232AA-36A1-4A85-8868-9D12848EB106}"/>
              </a:ext>
            </a:extLst>
          </p:cNvPr>
          <p:cNvSpPr/>
          <p:nvPr userDrawn="1"/>
        </p:nvSpPr>
        <p:spPr>
          <a:xfrm>
            <a:off x="9480918" y="2286000"/>
            <a:ext cx="271108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045D93-056D-486E-A634-890ECB9AF9C2}"/>
              </a:ext>
            </a:extLst>
          </p:cNvPr>
          <p:cNvSpPr/>
          <p:nvPr userDrawn="1"/>
        </p:nvSpPr>
        <p:spPr>
          <a:xfrm>
            <a:off x="6769100" y="4572000"/>
            <a:ext cx="2711082" cy="228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7CD5E4-19A9-4EFD-BBF1-2B1FBC9BB9BD}"/>
              </a:ext>
            </a:extLst>
          </p:cNvPr>
          <p:cNvSpPr/>
          <p:nvPr userDrawn="1"/>
        </p:nvSpPr>
        <p:spPr>
          <a:xfrm>
            <a:off x="9480918" y="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533582-AC3E-4F3B-9602-085EB97AD294}"/>
              </a:ext>
            </a:extLst>
          </p:cNvPr>
          <p:cNvSpPr/>
          <p:nvPr userDrawn="1"/>
        </p:nvSpPr>
        <p:spPr>
          <a:xfrm>
            <a:off x="6768364" y="2286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F0B1BD9-4AC2-4549-9001-383664C7F224}"/>
              </a:ext>
            </a:extLst>
          </p:cNvPr>
          <p:cNvSpPr/>
          <p:nvPr userDrawn="1"/>
        </p:nvSpPr>
        <p:spPr>
          <a:xfrm>
            <a:off x="9480918" y="4572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32B2DC05-AAD7-458D-B737-BE8CCA1FFA99}"/>
              </a:ext>
            </a:extLst>
          </p:cNvPr>
          <p:cNvSpPr/>
          <p:nvPr userDrawn="1"/>
        </p:nvSpPr>
        <p:spPr>
          <a:xfrm rot="5400000">
            <a:off x="9422986" y="1050373"/>
            <a:ext cx="298174" cy="18525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E423C01B-EB10-48EF-8F1C-C2A7E1923E3E}"/>
              </a:ext>
            </a:extLst>
          </p:cNvPr>
          <p:cNvSpPr/>
          <p:nvPr userDrawn="1"/>
        </p:nvSpPr>
        <p:spPr>
          <a:xfrm rot="16200000">
            <a:off x="9238100" y="3336373"/>
            <a:ext cx="298174" cy="18525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BB0D5D5D-BB46-489A-A006-03E52FDA0AB6}"/>
              </a:ext>
            </a:extLst>
          </p:cNvPr>
          <p:cNvSpPr/>
          <p:nvPr userDrawn="1"/>
        </p:nvSpPr>
        <p:spPr>
          <a:xfrm rot="5400000">
            <a:off x="9422986" y="5622373"/>
            <a:ext cx="298174" cy="185254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Picture Placeholder 33">
            <a:extLst>
              <a:ext uri="{FF2B5EF4-FFF2-40B4-BE49-F238E27FC236}">
                <a16:creationId xmlns:a16="http://schemas.microsoft.com/office/drawing/2014/main" id="{2D0DCA06-9544-45C9-BE22-EBB853AE75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3588" y="561678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33">
            <a:extLst>
              <a:ext uri="{FF2B5EF4-FFF2-40B4-BE49-F238E27FC236}">
                <a16:creationId xmlns:a16="http://schemas.microsoft.com/office/drawing/2014/main" id="{21403A13-F195-405D-B352-4B77969E35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1034" y="2847678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Picture Placeholder 33">
            <a:extLst>
              <a:ext uri="{FF2B5EF4-FFF2-40B4-BE49-F238E27FC236}">
                <a16:creationId xmlns:a16="http://schemas.microsoft.com/office/drawing/2014/main" id="{390C9BE2-4328-41D9-82FB-F6FEE7026C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33588" y="5133678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1475" y="1233488"/>
            <a:ext cx="6168473" cy="5624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1EE624A7-7FE4-44DC-B710-D995C25C9C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6242" y="215900"/>
            <a:ext cx="2336800" cy="1854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34CC27D1-7AB7-4922-81C5-41E9C01BAA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68059" y="2501900"/>
            <a:ext cx="2336800" cy="1854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03F0CFEB-33B8-47FE-BC44-44AF273543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56241" y="4787900"/>
            <a:ext cx="2336800" cy="1854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0142591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1475" y="1233488"/>
            <a:ext cx="11520487" cy="304975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Picture Placeholder 33">
            <a:extLst>
              <a:ext uri="{FF2B5EF4-FFF2-40B4-BE49-F238E27FC236}">
                <a16:creationId xmlns:a16="http://schemas.microsoft.com/office/drawing/2014/main" id="{917F3183-F8DC-409E-BDAF-E3190E5CC1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66711" y="2999731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33">
            <a:extLst>
              <a:ext uri="{FF2B5EF4-FFF2-40B4-BE49-F238E27FC236}">
                <a16:creationId xmlns:a16="http://schemas.microsoft.com/office/drawing/2014/main" id="{8DCF90EE-8A0F-46BB-A8EC-27CB7826EB0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08135" y="2999731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33">
            <a:extLst>
              <a:ext uri="{FF2B5EF4-FFF2-40B4-BE49-F238E27FC236}">
                <a16:creationId xmlns:a16="http://schemas.microsoft.com/office/drawing/2014/main" id="{4B6BCE84-A7A7-4701-966F-9F969C523C5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49558" y="2999731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33">
            <a:extLst>
              <a:ext uri="{FF2B5EF4-FFF2-40B4-BE49-F238E27FC236}">
                <a16:creationId xmlns:a16="http://schemas.microsoft.com/office/drawing/2014/main" id="{2F810615-16AA-4D3F-93BB-1074BABE12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35088" y="2999731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E999B4-BC91-4EF5-915C-59E58E141134}"/>
              </a:ext>
            </a:extLst>
          </p:cNvPr>
          <p:cNvSpPr/>
          <p:nvPr userDrawn="1"/>
        </p:nvSpPr>
        <p:spPr>
          <a:xfrm>
            <a:off x="979920" y="4514247"/>
            <a:ext cx="2379325" cy="1686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3D72D1-545E-4FA9-B18F-DBE257DA9472}"/>
              </a:ext>
            </a:extLst>
          </p:cNvPr>
          <p:cNvSpPr/>
          <p:nvPr userDrawn="1"/>
        </p:nvSpPr>
        <p:spPr>
          <a:xfrm>
            <a:off x="3621344" y="4514247"/>
            <a:ext cx="2379325" cy="1686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1FF2C74-7F94-4D15-9530-4844CA0ABABA}"/>
              </a:ext>
            </a:extLst>
          </p:cNvPr>
          <p:cNvSpPr/>
          <p:nvPr userDrawn="1"/>
        </p:nvSpPr>
        <p:spPr>
          <a:xfrm>
            <a:off x="6262766" y="4514247"/>
            <a:ext cx="2379325" cy="16865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65048BF-5755-467D-94DA-799CD1A9ED70}"/>
              </a:ext>
            </a:extLst>
          </p:cNvPr>
          <p:cNvSpPr/>
          <p:nvPr userDrawn="1"/>
        </p:nvSpPr>
        <p:spPr>
          <a:xfrm>
            <a:off x="8904188" y="4514247"/>
            <a:ext cx="2379325" cy="16865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3C8488B4-AC1B-43A6-A416-3F5BC72456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1465" y="4598182"/>
            <a:ext cx="2156235" cy="133043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0DB978-3832-472D-9958-42D6A712EA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32888" y="4598182"/>
            <a:ext cx="2156235" cy="133043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7A9C8821-D3DD-40C3-83BD-38D1904057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4310" y="4598182"/>
            <a:ext cx="2156235" cy="133043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C3FC554A-BF67-40BD-BD4F-B2EA17BBDB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5732" y="4598182"/>
            <a:ext cx="2156235" cy="133043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ECF54D-C7AE-4FFE-A9FA-ECD663CD2A09}"/>
              </a:ext>
            </a:extLst>
          </p:cNvPr>
          <p:cNvCxnSpPr>
            <a:cxnSpLocks/>
          </p:cNvCxnSpPr>
          <p:nvPr userDrawn="1"/>
        </p:nvCxnSpPr>
        <p:spPr>
          <a:xfrm>
            <a:off x="979920" y="4357837"/>
            <a:ext cx="237932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FB84BED-8481-4D23-AE06-31529215FE6C}"/>
              </a:ext>
            </a:extLst>
          </p:cNvPr>
          <p:cNvCxnSpPr>
            <a:cxnSpLocks/>
          </p:cNvCxnSpPr>
          <p:nvPr userDrawn="1"/>
        </p:nvCxnSpPr>
        <p:spPr>
          <a:xfrm>
            <a:off x="3621344" y="4357837"/>
            <a:ext cx="237932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A09D405-9228-4697-A91F-4E5A2B5B6512}"/>
              </a:ext>
            </a:extLst>
          </p:cNvPr>
          <p:cNvCxnSpPr>
            <a:cxnSpLocks/>
          </p:cNvCxnSpPr>
          <p:nvPr userDrawn="1"/>
        </p:nvCxnSpPr>
        <p:spPr>
          <a:xfrm>
            <a:off x="6262767" y="4357837"/>
            <a:ext cx="2379325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645748A-37E1-4661-B50F-D1FCAF7F3088}"/>
              </a:ext>
            </a:extLst>
          </p:cNvPr>
          <p:cNvCxnSpPr>
            <a:cxnSpLocks/>
          </p:cNvCxnSpPr>
          <p:nvPr userDrawn="1"/>
        </p:nvCxnSpPr>
        <p:spPr>
          <a:xfrm>
            <a:off x="8904191" y="4357837"/>
            <a:ext cx="237932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8721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80133" y="1233489"/>
            <a:ext cx="2371952" cy="51482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31383" y="1463643"/>
            <a:ext cx="8960579" cy="136680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79CBA0C-6465-4209-AF3F-548A57F20C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31381" y="3124217"/>
            <a:ext cx="8960579" cy="136680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99852211-6BD9-4B69-BBC9-F2181F272D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931381" y="4784791"/>
            <a:ext cx="8960579" cy="136680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7280925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5" y="1233488"/>
            <a:ext cx="2293200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F541B1-4F4B-40BC-BF0B-B80864399D0C}"/>
              </a:ext>
            </a:extLst>
          </p:cNvPr>
          <p:cNvSpPr/>
          <p:nvPr userDrawn="1"/>
        </p:nvSpPr>
        <p:spPr>
          <a:xfrm>
            <a:off x="371475" y="3773172"/>
            <a:ext cx="2293200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837A4A-8DA3-4F45-9468-2C7DE5B35803}"/>
              </a:ext>
            </a:extLst>
          </p:cNvPr>
          <p:cNvSpPr/>
          <p:nvPr userDrawn="1"/>
        </p:nvSpPr>
        <p:spPr>
          <a:xfrm>
            <a:off x="6170635" y="1233487"/>
            <a:ext cx="2294237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9CA034F-F360-4CF5-B944-C16768254C5A}"/>
              </a:ext>
            </a:extLst>
          </p:cNvPr>
          <p:cNvSpPr/>
          <p:nvPr userDrawn="1"/>
        </p:nvSpPr>
        <p:spPr>
          <a:xfrm>
            <a:off x="6170635" y="3773171"/>
            <a:ext cx="2294237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473" y="1713955"/>
            <a:ext cx="1805204" cy="14666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CA01639-D8FA-4F18-8FE5-E923F5A1BB48}"/>
              </a:ext>
            </a:extLst>
          </p:cNvPr>
          <p:cNvSpPr/>
          <p:nvPr userDrawn="1"/>
        </p:nvSpPr>
        <p:spPr>
          <a:xfrm>
            <a:off x="2730561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02D09E-3C25-405E-BF24-A884A07C224A}"/>
              </a:ext>
            </a:extLst>
          </p:cNvPr>
          <p:cNvSpPr/>
          <p:nvPr userDrawn="1"/>
        </p:nvSpPr>
        <p:spPr>
          <a:xfrm>
            <a:off x="2730561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00245" y="1460126"/>
            <a:ext cx="3002880" cy="197432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33BDF68D-A417-4526-95BD-83DC0A4FA5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00245" y="3999809"/>
            <a:ext cx="3002880" cy="197432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C6F0F84-9668-4EA8-A3F5-3AD5AED3EFDD}"/>
              </a:ext>
            </a:extLst>
          </p:cNvPr>
          <p:cNvSpPr/>
          <p:nvPr userDrawn="1"/>
        </p:nvSpPr>
        <p:spPr>
          <a:xfrm>
            <a:off x="8549714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9CCCFCB-4EAD-47A3-8F4A-307EE022DD53}"/>
              </a:ext>
            </a:extLst>
          </p:cNvPr>
          <p:cNvSpPr/>
          <p:nvPr userDrawn="1"/>
        </p:nvSpPr>
        <p:spPr>
          <a:xfrm>
            <a:off x="8549714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058CD71F-A7E3-4F68-ADE3-4E6B1BAE312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719398" y="1460126"/>
            <a:ext cx="3002880" cy="197432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6EC40EC2-3775-4AF2-965D-0235107D834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719398" y="3999809"/>
            <a:ext cx="3002880" cy="197432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51" name="Picture Placeholder 33">
            <a:extLst>
              <a:ext uri="{FF2B5EF4-FFF2-40B4-BE49-F238E27FC236}">
                <a16:creationId xmlns:a16="http://schemas.microsoft.com/office/drawing/2014/main" id="{F196EA03-E36C-4E2A-A82F-8FA76EC2DBF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15473" y="4253638"/>
            <a:ext cx="1805204" cy="14666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Picture Placeholder 33">
            <a:extLst>
              <a:ext uri="{FF2B5EF4-FFF2-40B4-BE49-F238E27FC236}">
                <a16:creationId xmlns:a16="http://schemas.microsoft.com/office/drawing/2014/main" id="{9A754FAD-4B3A-4A76-9F0D-84DA72FD822B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415151" y="4253638"/>
            <a:ext cx="1805204" cy="14666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3" name="Picture Placeholder 33">
            <a:extLst>
              <a:ext uri="{FF2B5EF4-FFF2-40B4-BE49-F238E27FC236}">
                <a16:creationId xmlns:a16="http://schemas.microsoft.com/office/drawing/2014/main" id="{7A45718F-1012-47C4-BF29-7462E5C6CB9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415151" y="1713954"/>
            <a:ext cx="1805204" cy="14666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7322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4" y="1660868"/>
            <a:ext cx="2686613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D9ECBB-3A0A-409C-B1C0-C8F4C3087894}"/>
              </a:ext>
            </a:extLst>
          </p:cNvPr>
          <p:cNvSpPr/>
          <p:nvPr userDrawn="1"/>
        </p:nvSpPr>
        <p:spPr>
          <a:xfrm>
            <a:off x="3316099" y="1660868"/>
            <a:ext cx="2686613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B4FA2C-0414-484D-95CD-C5E17E33E238}"/>
              </a:ext>
            </a:extLst>
          </p:cNvPr>
          <p:cNvSpPr/>
          <p:nvPr userDrawn="1"/>
        </p:nvSpPr>
        <p:spPr>
          <a:xfrm>
            <a:off x="6260723" y="1660868"/>
            <a:ext cx="2686613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0DE753-6478-4950-8F99-15952FCB6521}"/>
              </a:ext>
            </a:extLst>
          </p:cNvPr>
          <p:cNvSpPr/>
          <p:nvPr userDrawn="1"/>
        </p:nvSpPr>
        <p:spPr>
          <a:xfrm>
            <a:off x="9205348" y="1660868"/>
            <a:ext cx="2686613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7420" y="1761485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412045" y="1761485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56669" y="1761485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301294" y="1761485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1474" y="4302782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1474" y="5058156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16099" y="4302782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16099" y="5058156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60723" y="4302782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60723" y="5058156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205350" y="4302782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05350" y="5058156"/>
            <a:ext cx="2686613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8847343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BB81E01-55F6-44A7-8ACB-B172EA0F9FB3}"/>
              </a:ext>
            </a:extLst>
          </p:cNvPr>
          <p:cNvSpPr/>
          <p:nvPr userDrawn="1"/>
        </p:nvSpPr>
        <p:spPr>
          <a:xfrm>
            <a:off x="467420" y="3895002"/>
            <a:ext cx="2494721" cy="2067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D85DF7-0BE8-4B88-98A1-F5062CDAA964}"/>
              </a:ext>
            </a:extLst>
          </p:cNvPr>
          <p:cNvSpPr/>
          <p:nvPr userDrawn="1"/>
        </p:nvSpPr>
        <p:spPr>
          <a:xfrm>
            <a:off x="3412044" y="3895002"/>
            <a:ext cx="2494721" cy="20672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69394C-95D0-4D10-A34D-A35EF27D2806}"/>
              </a:ext>
            </a:extLst>
          </p:cNvPr>
          <p:cNvSpPr/>
          <p:nvPr userDrawn="1"/>
        </p:nvSpPr>
        <p:spPr>
          <a:xfrm>
            <a:off x="6356668" y="3895002"/>
            <a:ext cx="2494721" cy="2067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DBF753-694A-4503-A33B-73C09E8EE3A5}"/>
              </a:ext>
            </a:extLst>
          </p:cNvPr>
          <p:cNvSpPr/>
          <p:nvPr userDrawn="1"/>
        </p:nvSpPr>
        <p:spPr>
          <a:xfrm>
            <a:off x="9301294" y="3895002"/>
            <a:ext cx="2494721" cy="20672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7420" y="1522949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412045" y="1522949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56669" y="1522949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301294" y="1522949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4610" y="4123880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4610" y="4879254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49235" y="4123880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49235" y="4879254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93859" y="4123880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93859" y="4879254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38486" y="4123880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38486" y="4879254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5653828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900613" y="1233488"/>
            <a:ext cx="6991350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928258E-48B5-471F-BC61-B45FB2CA51BA}"/>
              </a:ext>
            </a:extLst>
          </p:cNvPr>
          <p:cNvSpPr/>
          <p:nvPr userDrawn="1"/>
        </p:nvSpPr>
        <p:spPr>
          <a:xfrm>
            <a:off x="371474" y="1233488"/>
            <a:ext cx="4419187" cy="49672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867FAC3-5109-4D5D-8105-FC4831339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6100" y="1450975"/>
            <a:ext cx="4065588" cy="455295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96796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71475" y="1233488"/>
            <a:ext cx="11520488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5297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71475" y="1233488"/>
            <a:ext cx="7450621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1D1D3DC-359F-47D3-A498-6E5DEF615B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1233488"/>
            <a:ext cx="3951288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5930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81415" y="1233488"/>
            <a:ext cx="5512490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7" name="Chart Placeholder 3">
            <a:extLst>
              <a:ext uri="{FF2B5EF4-FFF2-40B4-BE49-F238E27FC236}">
                <a16:creationId xmlns:a16="http://schemas.microsoft.com/office/drawing/2014/main" id="{6750280A-6976-42F9-B984-8601DD1972D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79473" y="1233488"/>
            <a:ext cx="5512490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63221D-DF23-4F80-AB42-A74C1B1CB425}"/>
              </a:ext>
            </a:extLst>
          </p:cNvPr>
          <p:cNvCxnSpPr/>
          <p:nvPr userDrawn="1"/>
        </p:nvCxnSpPr>
        <p:spPr>
          <a:xfrm>
            <a:off x="6125817" y="1233488"/>
            <a:ext cx="0" cy="49672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95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10622" y="1362696"/>
            <a:ext cx="5552246" cy="22948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9" name="Chart Placeholder 3">
            <a:extLst>
              <a:ext uri="{FF2B5EF4-FFF2-40B4-BE49-F238E27FC236}">
                <a16:creationId xmlns:a16="http://schemas.microsoft.com/office/drawing/2014/main" id="{3CC4F2FB-E360-40E2-BDA5-455EB243C21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00682" y="3781218"/>
            <a:ext cx="5552246" cy="22948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6373EAFD-6648-4861-97FB-A3961B86C814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208643" y="1367561"/>
            <a:ext cx="5552246" cy="22948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Chart Placeholder 3">
            <a:extLst>
              <a:ext uri="{FF2B5EF4-FFF2-40B4-BE49-F238E27FC236}">
                <a16:creationId xmlns:a16="http://schemas.microsoft.com/office/drawing/2014/main" id="{CF0E102C-57E1-46ED-BE41-21C356F42BA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198703" y="3786083"/>
            <a:ext cx="5552246" cy="22948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844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7201" y="2337595"/>
            <a:ext cx="8737600" cy="2182811"/>
          </a:xfrm>
        </p:spPr>
        <p:txBody>
          <a:bodyPr anchor="ctr">
            <a:normAutofit/>
          </a:bodyPr>
          <a:lstStyle>
            <a:lvl1pPr algn="ctr">
              <a:defRPr sz="11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575380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C3DD3-9184-4434-93FC-DDB3E5B53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02458-F7EC-4A75-A897-E73CF8028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31584-D229-4F6C-BA8E-36782FDA8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B7AE8-665C-4FF6-B292-B525984D9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3189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2ACFC-0D65-4857-AAEE-904747F38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594C5E-E06C-488C-AC82-331C53B94F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C8C27-FA57-408C-8D6B-844D81BC8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8A18F-96D4-4F1F-BF6B-EDFACBF8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41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060ACE-E228-45FD-83E3-FF4D1CCF7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8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AF9FF-2A4E-41E6-956B-69BC625CC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4" y="1233488"/>
            <a:ext cx="11520487" cy="4943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E1F87C-C7F2-4F14-86B1-854B7B0C580E}"/>
              </a:ext>
            </a:extLst>
          </p:cNvPr>
          <p:cNvSpPr/>
          <p:nvPr userDrawn="1"/>
        </p:nvSpPr>
        <p:spPr>
          <a:xfrm>
            <a:off x="11229975" y="6512060"/>
            <a:ext cx="962025" cy="345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D9470-E137-41DF-A5CA-C7B4B9856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8900" y="6581978"/>
            <a:ext cx="373062" cy="2061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AB12CC-D752-4664-B92F-BAEFF0416B7E}"/>
              </a:ext>
            </a:extLst>
          </p:cNvPr>
          <p:cNvSpPr/>
          <p:nvPr userDrawn="1"/>
        </p:nvSpPr>
        <p:spPr>
          <a:xfrm>
            <a:off x="0" y="260350"/>
            <a:ext cx="300037" cy="755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58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50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704" r:id="rId12"/>
    <p:sldLayoutId id="2147483703" r:id="rId13"/>
    <p:sldLayoutId id="2147483669" r:id="rId14"/>
    <p:sldLayoutId id="2147483651" r:id="rId15"/>
    <p:sldLayoutId id="2147483670" r:id="rId16"/>
    <p:sldLayoutId id="2147483671" r:id="rId17"/>
    <p:sldLayoutId id="2147483672" r:id="rId18"/>
    <p:sldLayoutId id="2147483673" r:id="rId19"/>
    <p:sldLayoutId id="2147483652" r:id="rId20"/>
    <p:sldLayoutId id="2147483674" r:id="rId21"/>
    <p:sldLayoutId id="2147483675" r:id="rId22"/>
    <p:sldLayoutId id="2147483676" r:id="rId23"/>
    <p:sldLayoutId id="2147483677" r:id="rId24"/>
    <p:sldLayoutId id="2147483655" r:id="rId25"/>
    <p:sldLayoutId id="2147483678" r:id="rId26"/>
    <p:sldLayoutId id="2147483679" r:id="rId27"/>
    <p:sldLayoutId id="2147483680" r:id="rId28"/>
    <p:sldLayoutId id="2147483681" r:id="rId29"/>
    <p:sldLayoutId id="2147483653" r:id="rId30"/>
    <p:sldLayoutId id="2147483682" r:id="rId31"/>
    <p:sldLayoutId id="2147483683" r:id="rId32"/>
    <p:sldLayoutId id="2147483684" r:id="rId33"/>
    <p:sldLayoutId id="2147483685" r:id="rId34"/>
    <p:sldLayoutId id="2147483654" r:id="rId35"/>
    <p:sldLayoutId id="2147483686" r:id="rId36"/>
    <p:sldLayoutId id="2147483687" r:id="rId37"/>
    <p:sldLayoutId id="2147483689" r:id="rId38"/>
    <p:sldLayoutId id="2147483688" r:id="rId39"/>
    <p:sldLayoutId id="2147483690" r:id="rId40"/>
    <p:sldLayoutId id="2147483691" r:id="rId41"/>
    <p:sldLayoutId id="2147483692" r:id="rId42"/>
    <p:sldLayoutId id="2147483693" r:id="rId43"/>
    <p:sldLayoutId id="2147483694" r:id="rId44"/>
    <p:sldLayoutId id="2147483695" r:id="rId45"/>
    <p:sldLayoutId id="2147483696" r:id="rId46"/>
    <p:sldLayoutId id="2147483697" r:id="rId47"/>
    <p:sldLayoutId id="2147483698" r:id="rId48"/>
    <p:sldLayoutId id="2147483699" r:id="rId49"/>
    <p:sldLayoutId id="2147483700" r:id="rId50"/>
    <p:sldLayoutId id="2147483701" r:id="rId51"/>
    <p:sldLayoutId id="2147483702" r:id="rId52"/>
    <p:sldLayoutId id="2147483656" r:id="rId53"/>
    <p:sldLayoutId id="2147483657" r:id="rId5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4133" userDrawn="1">
          <p15:clr>
            <a:srgbClr val="F26B43"/>
          </p15:clr>
        </p15:guide>
        <p15:guide id="4" pos="7491" userDrawn="1">
          <p15:clr>
            <a:srgbClr val="F26B43"/>
          </p15:clr>
        </p15:guide>
        <p15:guide id="5" orient="horz" pos="640" userDrawn="1">
          <p15:clr>
            <a:srgbClr val="F26B43"/>
          </p15:clr>
        </p15:guide>
        <p15:guide id="6" orient="horz" pos="777" userDrawn="1">
          <p15:clr>
            <a:srgbClr val="F26B43"/>
          </p15:clr>
        </p15:guide>
        <p15:guide id="7" orient="horz" pos="4020" userDrawn="1">
          <p15:clr>
            <a:srgbClr val="F26B43"/>
          </p15:clr>
        </p15:guide>
        <p15:guide id="8" orient="horz" pos="39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71C9CD-CAE8-4AC8-936D-333769D479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Оказвайте влияние чрез разговор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6D24F99-E026-485A-96CD-AEC9813726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Vice District Governor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Multiple/Single District Workshop</a:t>
            </a:r>
          </a:p>
        </p:txBody>
      </p:sp>
      <p:pic>
        <p:nvPicPr>
          <p:cNvPr id="8" name="Picture Placeholder 7" descr="Counselor and patient">
            <a:extLst>
              <a:ext uri="{FF2B5EF4-FFF2-40B4-BE49-F238E27FC236}">
                <a16:creationId xmlns:a16="http://schemas.microsoft.com/office/drawing/2014/main" id="{34970068-1969-ECDB-4365-B70979E19C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0671" r="20671"/>
          <a:stretch>
            <a:fillRect/>
          </a:stretch>
        </p:blipFill>
        <p:spPr/>
      </p:pic>
      <p:pic>
        <p:nvPicPr>
          <p:cNvPr id="9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4466803F-58DC-6F98-754A-CFB6FBAD0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87" y="6131682"/>
            <a:ext cx="731340" cy="69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49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D622C3-EE4F-4FB9-94FB-550563528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D57C5B7-6228-C4F4-2CC3-AB5EC6C76C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F373D6-154A-F9C9-AA47-3D55DBB692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39" b="36042"/>
          <a:stretch/>
        </p:blipFill>
        <p:spPr>
          <a:xfrm>
            <a:off x="371476" y="260350"/>
            <a:ext cx="11520486" cy="355917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F3494C0-ABDD-4C4D-8C46-49B8F20CC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020" y="3429000"/>
            <a:ext cx="10439400" cy="2632166"/>
          </a:xfrm>
          <a:solidFill>
            <a:srgbClr val="4276AA">
              <a:alpha val="86000"/>
            </a:srgbClr>
          </a:solidFill>
        </p:spPr>
        <p:txBody>
          <a:bodyPr>
            <a:normAutofit/>
          </a:bodyPr>
          <a:lstStyle/>
          <a:p>
            <a:r>
              <a:rPr lang="bg-BG" sz="3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Разговор</a:t>
            </a:r>
            <a:r>
              <a:rPr lang="en-US" sz="3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</a:t>
            </a:r>
            <a:r>
              <a:rPr lang="bg-BG" sz="3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/>
            </a:r>
            <a:br>
              <a:rPr lang="bg-BG" sz="36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bg-BG" sz="3600" b="0" dirty="0" smtClean="0">
                <a:solidFill>
                  <a:schemeClr val="bg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обмен на чувства, идеи, наблюдения и мнения</a:t>
            </a:r>
            <a:r>
              <a:rPr lang="en-US" sz="3600" b="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</a:t>
            </a:r>
            <a:endParaRPr lang="en-US" sz="96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D76EC127-3910-2A62-59B6-7A4D1848F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87" y="6131682"/>
            <a:ext cx="731340" cy="69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88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E253D32-8B7B-47D0-BB63-402C3DB9B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98" y="936793"/>
            <a:ext cx="5272764" cy="724330"/>
          </a:xfrm>
        </p:spPr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Цели на сесията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D6EB617-E017-4B26-9576-8578E9489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198" y="1880360"/>
            <a:ext cx="5272764" cy="4040847"/>
          </a:xfrm>
        </p:spPr>
        <p:txBody>
          <a:bodyPr>
            <a:normAutofit/>
          </a:bodyPr>
          <a:lstStyle/>
          <a:p>
            <a:pPr marL="342900" marR="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ru-RU" sz="2400" dirty="0" err="1" smtClean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Идентифицирайте</a:t>
            </a:r>
            <a:r>
              <a:rPr lang="ru-RU" sz="2400" dirty="0" smtClean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трите нива на разговор и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ролята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доверието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във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всяко от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тях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r>
              <a:rPr lang="en-US" sz="2400" dirty="0" smtClean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ru-RU" sz="2400" dirty="0" smtClean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Прилагайте 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стратегии за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изграждане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на доверие и за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провеждане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на разговори,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които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водят до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промяна</a:t>
            </a:r>
            <a:r>
              <a:rPr lang="en-US" sz="2400" dirty="0" smtClean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ru-RU" sz="2400" dirty="0" err="1" smtClean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Демонстрирайте</a:t>
            </a:r>
            <a:r>
              <a:rPr lang="ru-RU" sz="2400" dirty="0" smtClean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гъвкавост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в разговора в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различни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ситуации</a:t>
            </a:r>
            <a:r>
              <a:rPr lang="en-US" sz="2400" dirty="0" smtClean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183CA-19AD-485E-AEC5-FC032D453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3</a:t>
            </a:fld>
            <a:endParaRPr lang="en-US" dirty="0"/>
          </a:p>
        </p:txBody>
      </p:sp>
      <p:pic>
        <p:nvPicPr>
          <p:cNvPr id="2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84C443B6-55B2-3112-D995-1F1032B17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87" y="6131682"/>
            <a:ext cx="731340" cy="69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wo women walking in city">
            <a:extLst>
              <a:ext uri="{FF2B5EF4-FFF2-40B4-BE49-F238E27FC236}">
                <a16:creationId xmlns:a16="http://schemas.microsoft.com/office/drawing/2014/main" id="{92E5B0E8-4C9C-73A8-F52F-9842E86AFD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54" r="15856"/>
          <a:stretch/>
        </p:blipFill>
        <p:spPr>
          <a:xfrm>
            <a:off x="791030" y="775496"/>
            <a:ext cx="5239146" cy="50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31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EF960-74DA-B607-F4E5-208666678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Трите нива на разговори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97BB44-57BF-B4BA-C12A-8C395D5D4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Arrow: Bent-Up 4">
            <a:extLst>
              <a:ext uri="{FF2B5EF4-FFF2-40B4-BE49-F238E27FC236}">
                <a16:creationId xmlns:a16="http://schemas.microsoft.com/office/drawing/2014/main" id="{D0E5C9D7-DEF6-A5A6-BC0F-615707B1B59B}"/>
              </a:ext>
            </a:extLst>
          </p:cNvPr>
          <p:cNvSpPr/>
          <p:nvPr/>
        </p:nvSpPr>
        <p:spPr>
          <a:xfrm rot="5400000" flipH="1">
            <a:off x="1330152" y="3636077"/>
            <a:ext cx="1673189" cy="3844888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Bent-Up 7">
            <a:extLst>
              <a:ext uri="{FF2B5EF4-FFF2-40B4-BE49-F238E27FC236}">
                <a16:creationId xmlns:a16="http://schemas.microsoft.com/office/drawing/2014/main" id="{CD7FFB41-7CBA-EB68-252D-02A2276D347F}"/>
              </a:ext>
            </a:extLst>
          </p:cNvPr>
          <p:cNvSpPr/>
          <p:nvPr/>
        </p:nvSpPr>
        <p:spPr>
          <a:xfrm rot="5400000" flipH="1">
            <a:off x="5103482" y="2038533"/>
            <a:ext cx="1673189" cy="4006546"/>
          </a:xfrm>
          <a:prstGeom prst="bentUpArrow">
            <a:avLst/>
          </a:prstGeom>
          <a:solidFill>
            <a:schemeClr val="accent2"/>
          </a:solidFill>
          <a:ln>
            <a:solidFill>
              <a:srgbClr val="5E5C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Bent-Up 8">
            <a:extLst>
              <a:ext uri="{FF2B5EF4-FFF2-40B4-BE49-F238E27FC236}">
                <a16:creationId xmlns:a16="http://schemas.microsoft.com/office/drawing/2014/main" id="{96F57D2B-D6F9-F54A-A1D6-B18A4A296EB5}"/>
              </a:ext>
            </a:extLst>
          </p:cNvPr>
          <p:cNvSpPr/>
          <p:nvPr/>
        </p:nvSpPr>
        <p:spPr>
          <a:xfrm rot="5400000" flipH="1">
            <a:off x="8983294" y="570678"/>
            <a:ext cx="1673191" cy="4006545"/>
          </a:xfrm>
          <a:prstGeom prst="bent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B3ABA1-B8C8-5978-D4B6-382217B134A4}"/>
              </a:ext>
            </a:extLst>
          </p:cNvPr>
          <p:cNvSpPr txBox="1"/>
          <p:nvPr/>
        </p:nvSpPr>
        <p:spPr>
          <a:xfrm>
            <a:off x="619049" y="5558521"/>
            <a:ext cx="3154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Транзакционно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F0CF2E-2493-677A-8F6E-AE08673CA7F8}"/>
              </a:ext>
            </a:extLst>
          </p:cNvPr>
          <p:cNvSpPr txBox="1"/>
          <p:nvPr/>
        </p:nvSpPr>
        <p:spPr>
          <a:xfrm>
            <a:off x="4361533" y="4036577"/>
            <a:ext cx="3157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Позиционно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EC8453-B840-0176-1261-868D30272422}"/>
              </a:ext>
            </a:extLst>
          </p:cNvPr>
          <p:cNvSpPr txBox="1"/>
          <p:nvPr/>
        </p:nvSpPr>
        <p:spPr>
          <a:xfrm>
            <a:off x="8257519" y="2604728"/>
            <a:ext cx="3245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Трансформационно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phic 13" descr="Lights On with solid fill">
            <a:extLst>
              <a:ext uri="{FF2B5EF4-FFF2-40B4-BE49-F238E27FC236}">
                <a16:creationId xmlns:a16="http://schemas.microsoft.com/office/drawing/2014/main" id="{EA264029-7F6F-592F-AC5D-2603C2814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172690" y="556737"/>
            <a:ext cx="1289786" cy="1289786"/>
          </a:xfrm>
          <a:prstGeom prst="rect">
            <a:avLst/>
          </a:prstGeom>
        </p:spPr>
      </p:pic>
      <p:pic>
        <p:nvPicPr>
          <p:cNvPr id="15" name="Graphic 14" descr="Transfer with solid fill">
            <a:extLst>
              <a:ext uri="{FF2B5EF4-FFF2-40B4-BE49-F238E27FC236}">
                <a16:creationId xmlns:a16="http://schemas.microsoft.com/office/drawing/2014/main" id="{ECDF6103-084C-3AF1-63D4-A3723944A0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20887" y="3622676"/>
            <a:ext cx="1337343" cy="1221981"/>
          </a:xfrm>
          <a:prstGeom prst="rect">
            <a:avLst/>
          </a:prstGeom>
        </p:spPr>
      </p:pic>
      <p:pic>
        <p:nvPicPr>
          <p:cNvPr id="16" name="Graphic 15" descr="Handshake with solid fill">
            <a:extLst>
              <a:ext uri="{FF2B5EF4-FFF2-40B4-BE49-F238E27FC236}">
                <a16:creationId xmlns:a16="http://schemas.microsoft.com/office/drawing/2014/main" id="{0222F043-B957-A15A-1237-742EECACB0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163639" y="2066648"/>
            <a:ext cx="1426143" cy="142614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94930B6-5A04-D48B-A59C-3BB4E6F88D8C}"/>
              </a:ext>
            </a:extLst>
          </p:cNvPr>
          <p:cNvSpPr txBox="1"/>
          <p:nvPr/>
        </p:nvSpPr>
        <p:spPr>
          <a:xfrm>
            <a:off x="619049" y="4952663"/>
            <a:ext cx="29410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Ниво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6B71AA-FF5B-C92B-EF7E-655B5DE9B42D}"/>
              </a:ext>
            </a:extLst>
          </p:cNvPr>
          <p:cNvSpPr txBox="1"/>
          <p:nvPr/>
        </p:nvSpPr>
        <p:spPr>
          <a:xfrm>
            <a:off x="4361533" y="3432779"/>
            <a:ext cx="3157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Ниво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7B1C95-D241-0348-D472-8FC39C10CE40}"/>
              </a:ext>
            </a:extLst>
          </p:cNvPr>
          <p:cNvSpPr txBox="1"/>
          <p:nvPr/>
        </p:nvSpPr>
        <p:spPr>
          <a:xfrm>
            <a:off x="8257519" y="1955690"/>
            <a:ext cx="3120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Ниво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4906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34DC-EC29-69BE-C9B3-E43941227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09CCB78-A86B-30A4-958C-E1A6033C7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914" y="283203"/>
            <a:ext cx="5569812" cy="724330"/>
          </a:xfrm>
        </p:spPr>
        <p:txBody>
          <a:bodyPr/>
          <a:lstStyle/>
          <a:p>
            <a:pPr algn="ctr"/>
            <a:r>
              <a:rPr lang="bg-BG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Науката за Доверието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81A5A-E8B4-0DA7-BFEC-5F727C72D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5</a:t>
            </a:fld>
            <a:endParaRPr lang="en-US" dirty="0"/>
          </a:p>
        </p:txBody>
      </p:sp>
      <p:pic>
        <p:nvPicPr>
          <p:cNvPr id="2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651104DD-50CE-D65B-180A-98477D842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87" y="6131682"/>
            <a:ext cx="731340" cy="69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EB025B2-3FA2-04BB-523B-97DF67712992}"/>
              </a:ext>
            </a:extLst>
          </p:cNvPr>
          <p:cNvCxnSpPr>
            <a:cxnSpLocks/>
          </p:cNvCxnSpPr>
          <p:nvPr/>
        </p:nvCxnSpPr>
        <p:spPr>
          <a:xfrm flipH="1" flipV="1">
            <a:off x="4180994" y="3923690"/>
            <a:ext cx="423351" cy="428227"/>
          </a:xfrm>
          <a:prstGeom prst="line">
            <a:avLst/>
          </a:prstGeom>
          <a:ln w="38100">
            <a:solidFill>
              <a:srgbClr val="4276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C65A4D6-4F3C-7B56-C931-AA9306F76A2C}"/>
              </a:ext>
            </a:extLst>
          </p:cNvPr>
          <p:cNvSpPr txBox="1"/>
          <p:nvPr/>
        </p:nvSpPr>
        <p:spPr>
          <a:xfrm>
            <a:off x="6858000" y="1345309"/>
            <a:ext cx="472072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Префронтален</a:t>
            </a:r>
            <a:r>
              <a:rPr lang="bg-BG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кортекс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bg-B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Активира се от доверие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bg-B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Отговорен за стратегическо мислене, анализиране, планиране и организиране, решаване на проблеми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818439F-C2A3-9F5A-63C4-E51DA3C3B640}"/>
              </a:ext>
            </a:extLst>
          </p:cNvPr>
          <p:cNvSpPr txBox="1"/>
          <p:nvPr/>
        </p:nvSpPr>
        <p:spPr>
          <a:xfrm>
            <a:off x="6858000" y="3819578"/>
            <a:ext cx="472072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Амигдала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bg-B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Активира се от недоверие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bg-B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Отговорен за инстинктивни реакции на стрес, страх, тревожност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bg-BG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където се крият инстинктите ни за оцеляване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head with gears in it&#10;&#10;AI-generated content may be incorrect.">
            <a:extLst>
              <a:ext uri="{FF2B5EF4-FFF2-40B4-BE49-F238E27FC236}">
                <a16:creationId xmlns:a16="http://schemas.microsoft.com/office/drawing/2014/main" id="{3A4ED7CD-94F9-1720-8817-A6FFE3E32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50" y="990600"/>
            <a:ext cx="4524375" cy="4524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478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F903B-DBCE-4C83-80DE-60954B49D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35E9D22-443E-48A2-DB31-33CAFC16D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569" y="4511190"/>
            <a:ext cx="4194143" cy="1217840"/>
          </a:xfrm>
        </p:spPr>
        <p:txBody>
          <a:bodyPr/>
          <a:lstStyle/>
          <a:p>
            <a:r>
              <a:rPr lang="bg-B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Адаптивност по време на разговор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4D9E6A0-1A1C-81E9-FBB6-C1314206C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2285" y="2748764"/>
            <a:ext cx="6033146" cy="2980266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Font typeface="Symbol" panose="05050102010706020507" pitchFamily="18" charset="2"/>
              <a:buChar char=""/>
            </a:pPr>
            <a:r>
              <a:rPr lang="bg-BG" sz="2800" dirty="0" smtClean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Планирани разговори</a:t>
            </a:r>
            <a:endParaRPr lang="en-US" sz="28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Font typeface="Symbol" panose="05050102010706020507" pitchFamily="18" charset="2"/>
              <a:buChar char=""/>
            </a:pPr>
            <a:r>
              <a:rPr lang="bg-BG" sz="2800" dirty="0" smtClean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Непланирани разговори</a:t>
            </a:r>
            <a:endParaRPr lang="en-US" sz="28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Font typeface="Symbol" panose="05050102010706020507" pitchFamily="18" charset="2"/>
              <a:buChar char=""/>
            </a:pPr>
            <a:r>
              <a:rPr lang="bg-BG" sz="2800" dirty="0" smtClean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Конфликтни разговори</a:t>
            </a:r>
            <a:endParaRPr lang="en-US" sz="28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0C8A3-217D-5EF1-7473-F001B773D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6</a:t>
            </a:fld>
            <a:endParaRPr lang="en-US" dirty="0"/>
          </a:p>
        </p:txBody>
      </p:sp>
      <p:pic>
        <p:nvPicPr>
          <p:cNvPr id="2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B07D9E12-40CB-4D5F-1154-6DDAFCFDE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87" y="6131682"/>
            <a:ext cx="731340" cy="69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 descr="Chat with solid fill">
            <a:extLst>
              <a:ext uri="{FF2B5EF4-FFF2-40B4-BE49-F238E27FC236}">
                <a16:creationId xmlns:a16="http://schemas.microsoft.com/office/drawing/2014/main" id="{C824EB9B-7A72-0776-2E85-BF5F877BF9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86569" y="515491"/>
            <a:ext cx="3534925" cy="3534925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218835B2-CE68-7DD8-B9AE-C3E2D35A96A7}"/>
              </a:ext>
            </a:extLst>
          </p:cNvPr>
          <p:cNvSpPr txBox="1">
            <a:spLocks/>
          </p:cNvSpPr>
          <p:nvPr/>
        </p:nvSpPr>
        <p:spPr>
          <a:xfrm>
            <a:off x="5559311" y="746449"/>
            <a:ext cx="5959589" cy="16710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Останете</a:t>
            </a:r>
            <a:r>
              <a:rPr lang="ru-RU" sz="3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0" dirty="0" err="1">
                <a:latin typeface="Arial" panose="020B0604020202020204" pitchFamily="34" charset="0"/>
                <a:cs typeface="Arial" panose="020B0604020202020204" pitchFamily="34" charset="0"/>
              </a:rPr>
              <a:t>гъвкави</a:t>
            </a:r>
            <a:r>
              <a:rPr lang="ru-RU" sz="3200" b="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3200" b="0" dirty="0" err="1">
                <a:latin typeface="Arial" panose="020B0604020202020204" pitchFamily="34" charset="0"/>
                <a:cs typeface="Arial" panose="020B0604020202020204" pitchFamily="34" charset="0"/>
              </a:rPr>
              <a:t>отзивчиви</a:t>
            </a:r>
            <a:r>
              <a:rPr lang="ru-RU" sz="3200" b="0" dirty="0">
                <a:latin typeface="Arial" panose="020B0604020202020204" pitchFamily="34" charset="0"/>
                <a:cs typeface="Arial" panose="020B0604020202020204" pitchFamily="34" charset="0"/>
              </a:rPr>
              <a:t> в подхода си </a:t>
            </a:r>
            <a:r>
              <a:rPr lang="ru-RU" sz="3200" b="0" dirty="0" err="1">
                <a:latin typeface="Arial" panose="020B0604020202020204" pitchFamily="34" charset="0"/>
                <a:cs typeface="Arial" panose="020B0604020202020204" pitchFamily="34" charset="0"/>
              </a:rPr>
              <a:t>към</a:t>
            </a:r>
            <a:r>
              <a:rPr lang="ru-RU" sz="3200" b="0" dirty="0">
                <a:latin typeface="Arial" panose="020B0604020202020204" pitchFamily="34" charset="0"/>
                <a:cs typeface="Arial" panose="020B0604020202020204" pitchFamily="34" charset="0"/>
              </a:rPr>
              <a:t> разговора, за да </a:t>
            </a:r>
            <a:r>
              <a:rPr lang="ru-RU" sz="3200" b="0" dirty="0" err="1">
                <a:latin typeface="Arial" panose="020B0604020202020204" pitchFamily="34" charset="0"/>
                <a:cs typeface="Arial" panose="020B0604020202020204" pitchFamily="34" charset="0"/>
              </a:rPr>
              <a:t>изградите</a:t>
            </a:r>
            <a:r>
              <a:rPr lang="ru-RU" sz="3200" b="0" dirty="0">
                <a:latin typeface="Arial" panose="020B0604020202020204" pitchFamily="34" charset="0"/>
                <a:cs typeface="Arial" panose="020B0604020202020204" pitchFamily="34" charset="0"/>
              </a:rPr>
              <a:t> доверие по </a:t>
            </a:r>
            <a:r>
              <a:rPr lang="ru-RU" sz="3200" b="0" dirty="0" err="1">
                <a:latin typeface="Arial" panose="020B0604020202020204" pitchFamily="34" charset="0"/>
                <a:cs typeface="Arial" panose="020B0604020202020204" pitchFamily="34" charset="0"/>
              </a:rPr>
              <a:t>време</a:t>
            </a:r>
            <a:r>
              <a:rPr lang="ru-RU" sz="3200" b="0" dirty="0">
                <a:latin typeface="Arial" panose="020B0604020202020204" pitchFamily="34" charset="0"/>
                <a:cs typeface="Arial" panose="020B0604020202020204" pitchFamily="34" charset="0"/>
              </a:rPr>
              <a:t> на</a:t>
            </a:r>
            <a:r>
              <a:rPr lang="en-US" sz="3200" b="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98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E253D32-8B7B-47D0-BB63-402C3DB9B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98" y="936793"/>
            <a:ext cx="5272764" cy="724330"/>
          </a:xfrm>
        </p:spPr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Цели на сесията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D6EB617-E017-4B26-9576-8578E9489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198" y="1880360"/>
            <a:ext cx="5272764" cy="4040847"/>
          </a:xfrm>
        </p:spPr>
        <p:txBody>
          <a:bodyPr>
            <a:normAutofit/>
          </a:bodyPr>
          <a:lstStyle/>
          <a:p>
            <a:pPr marL="342900" marR="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ru-RU" sz="2400" dirty="0" err="1" smtClean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Идентифицирайте</a:t>
            </a:r>
            <a:r>
              <a:rPr lang="ru-RU" sz="2400" dirty="0" smtClean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трите нива на разговор и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ролята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на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доверието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във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всяко от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тях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r>
              <a:rPr lang="en-US" sz="2400" dirty="0" smtClean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ru-RU" sz="2400" dirty="0" smtClean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Прилагайте 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стратегии за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изграждане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на доверие и за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провеждане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на разговори,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които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водят до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промяна</a:t>
            </a:r>
            <a:r>
              <a:rPr lang="en-US" sz="2400" dirty="0" smtClean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ru-RU" sz="2400" dirty="0" err="1" smtClean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Демонстрирайте</a:t>
            </a:r>
            <a:r>
              <a:rPr lang="ru-RU" sz="2400" dirty="0" smtClean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гъвкавост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в разговора в </a:t>
            </a:r>
            <a:r>
              <a:rPr lang="ru-RU" sz="24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различни</a:t>
            </a:r>
            <a:r>
              <a:rPr lang="ru-RU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ситуации</a:t>
            </a:r>
            <a:r>
              <a:rPr lang="en-US" sz="2400" dirty="0" smtClean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183CA-19AD-485E-AEC5-FC032D453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DC2DEF-D2FE-4B45-ABA4-9F153FD1C9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pic>
        <p:nvPicPr>
          <p:cNvPr id="2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84C443B6-55B2-3112-D995-1F1032B17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87" y="6131682"/>
            <a:ext cx="731340" cy="69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Two women walking in city">
            <a:extLst>
              <a:ext uri="{FF2B5EF4-FFF2-40B4-BE49-F238E27FC236}">
                <a16:creationId xmlns:a16="http://schemas.microsoft.com/office/drawing/2014/main" id="{92E5B0E8-4C9C-73A8-F52F-9842E86AFD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54" r="15856"/>
          <a:stretch/>
        </p:blipFill>
        <p:spPr>
          <a:xfrm>
            <a:off x="791030" y="775496"/>
            <a:ext cx="5239146" cy="50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2BAEF9A-93A8-9D61-5836-BC88ACD2246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4359" r="435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75BE548-96FE-D246-89DE-CBAAB769982F}"/>
              </a:ext>
            </a:extLst>
          </p:cNvPr>
          <p:cNvSpPr/>
          <p:nvPr/>
        </p:nvSpPr>
        <p:spPr>
          <a:xfrm>
            <a:off x="1047022" y="924870"/>
            <a:ext cx="10097955" cy="5008260"/>
          </a:xfrm>
          <a:prstGeom prst="rect">
            <a:avLst/>
          </a:prstGeom>
          <a:solidFill>
            <a:srgbClr val="4276AA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4800" b="1" dirty="0" err="1" smtClean="0">
                <a:latin typeface="+mj-lt"/>
              </a:rPr>
              <a:t>Бъдете</a:t>
            </a:r>
            <a:r>
              <a:rPr lang="ru-RU" sz="4800" b="1" dirty="0" smtClean="0">
                <a:latin typeface="+mj-lt"/>
              </a:rPr>
              <a:t> </a:t>
            </a:r>
            <a:r>
              <a:rPr lang="ru-RU" sz="4800" b="1" dirty="0" err="1">
                <a:latin typeface="+mj-lt"/>
              </a:rPr>
              <a:t>достатъчно</a:t>
            </a:r>
            <a:r>
              <a:rPr lang="ru-RU" sz="4800" b="1" dirty="0">
                <a:latin typeface="+mj-lt"/>
              </a:rPr>
              <a:t> смели, за да </a:t>
            </a:r>
            <a:r>
              <a:rPr lang="ru-RU" sz="4800" b="1" dirty="0" err="1">
                <a:latin typeface="+mj-lt"/>
              </a:rPr>
              <a:t>започнете</a:t>
            </a:r>
            <a:r>
              <a:rPr lang="ru-RU" sz="4800" b="1" dirty="0">
                <a:latin typeface="+mj-lt"/>
              </a:rPr>
              <a:t> разговор, </a:t>
            </a:r>
            <a:r>
              <a:rPr lang="ru-RU" sz="4800" b="1" dirty="0" err="1">
                <a:latin typeface="+mj-lt"/>
              </a:rPr>
              <a:t>който</a:t>
            </a:r>
            <a:r>
              <a:rPr lang="ru-RU" sz="4800" b="1" dirty="0">
                <a:latin typeface="+mj-lt"/>
              </a:rPr>
              <a:t> </a:t>
            </a:r>
            <a:r>
              <a:rPr lang="ru-RU" sz="4800" b="1" dirty="0" err="1">
                <a:latin typeface="+mj-lt"/>
              </a:rPr>
              <a:t>има</a:t>
            </a:r>
            <a:r>
              <a:rPr lang="ru-RU" sz="4800" b="1" dirty="0">
                <a:latin typeface="+mj-lt"/>
              </a:rPr>
              <a:t> </a:t>
            </a:r>
            <a:r>
              <a:rPr lang="ru-RU" sz="4800" b="1" dirty="0" smtClean="0">
                <a:latin typeface="+mj-lt"/>
              </a:rPr>
              <a:t>значение</a:t>
            </a:r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 Margaret Wheatley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484CD5A-2199-A941-D191-481426B248B6}"/>
              </a:ext>
            </a:extLst>
          </p:cNvPr>
          <p:cNvSpPr txBox="1">
            <a:spLocks/>
          </p:cNvSpPr>
          <p:nvPr/>
        </p:nvSpPr>
        <p:spPr>
          <a:xfrm>
            <a:off x="11518900" y="6512306"/>
            <a:ext cx="373062" cy="20610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3DC2DEF-D2FE-4B45-ABA4-9F153FD1C98A}" type="slidenum">
              <a:rPr lang="en-US" smtClean="0">
                <a:solidFill>
                  <a:schemeClr val="bg1"/>
                </a:solidFill>
              </a:rPr>
              <a:pPr/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3ABCBD77-972D-9E34-3110-77AA4FC28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87" y="6131682"/>
            <a:ext cx="731340" cy="69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90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SFT_Color_1">
      <a:dk1>
        <a:srgbClr val="32363F"/>
      </a:dk1>
      <a:lt1>
        <a:sysClr val="window" lastClr="FFFFFF"/>
      </a:lt1>
      <a:dk2>
        <a:srgbClr val="313C41"/>
      </a:dk2>
      <a:lt2>
        <a:srgbClr val="FFFFFF"/>
      </a:lt2>
      <a:accent1>
        <a:srgbClr val="2C85AE"/>
      </a:accent1>
      <a:accent2>
        <a:srgbClr val="5E5CA2"/>
      </a:accent2>
      <a:accent3>
        <a:srgbClr val="5268A5"/>
      </a:accent3>
      <a:accent4>
        <a:srgbClr val="4276AA"/>
      </a:accent4>
      <a:accent5>
        <a:srgbClr val="1891AB"/>
      </a:accent5>
      <a:accent6>
        <a:srgbClr val="00A09D"/>
      </a:accent6>
      <a:hlink>
        <a:srgbClr val="2C85AE"/>
      </a:hlink>
      <a:folHlink>
        <a:srgbClr val="00A09D"/>
      </a:folHlink>
    </a:clrScheme>
    <a:fontScheme name="MSFT_Fon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title goes here" id="{A4715F0E-2373-46DF-8650-9CD6D2E73FF4}" vid="{7AE24D49-249C-4823-B15D-D301F3E6335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 bold block presentation</Template>
  <TotalTime>11246</TotalTime>
  <Words>208</Words>
  <Application>Microsoft Office PowerPoint</Application>
  <PresentationFormat>Широк екран</PresentationFormat>
  <Paragraphs>41</Paragraphs>
  <Slides>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Symbol</vt:lpstr>
      <vt:lpstr>Office Theme</vt:lpstr>
      <vt:lpstr>Оказвайте влияние чрез разговор</vt:lpstr>
      <vt:lpstr>Разговор:   обмен на чувства, идеи, наблюдения и мнения. </vt:lpstr>
      <vt:lpstr>Цели на сесията</vt:lpstr>
      <vt:lpstr>Трите нива на разговори: </vt:lpstr>
      <vt:lpstr>Науката за Доверието: </vt:lpstr>
      <vt:lpstr>Адаптивност по време на разговор</vt:lpstr>
      <vt:lpstr>Цели на сесията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Оказвайте влияние чрез разговор</dc:title>
  <dc:creator>Klaban, Lisa</dc:creator>
  <cp:lastModifiedBy>Aneliya Kaneva</cp:lastModifiedBy>
  <cp:revision>21</cp:revision>
  <dcterms:created xsi:type="dcterms:W3CDTF">2025-02-18T20:18:58Z</dcterms:created>
  <dcterms:modified xsi:type="dcterms:W3CDTF">2025-11-20T08:25:49Z</dcterms:modified>
</cp:coreProperties>
</file>