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2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3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aveSubsetFonts="1">
  <p:sldMasterIdLst>
    <p:sldMasterId id="2147483660" r:id="rId1"/>
    <p:sldMasterId id="2147483676" r:id="rId2"/>
    <p:sldMasterId id="2147483706" r:id="rId3"/>
    <p:sldMasterId id="2147483719" r:id="rId4"/>
  </p:sldMasterIdLst>
  <p:notesMasterIdLst>
    <p:notesMasterId r:id="rId16"/>
  </p:notesMasterIdLst>
  <p:handoutMasterIdLst>
    <p:handoutMasterId r:id="rId17"/>
  </p:handoutMasterIdLst>
  <p:sldIdLst>
    <p:sldId id="1456" r:id="rId5"/>
    <p:sldId id="1591" r:id="rId6"/>
    <p:sldId id="1600" r:id="rId7"/>
    <p:sldId id="1472" r:id="rId8"/>
    <p:sldId id="390" r:id="rId9"/>
    <p:sldId id="404" r:id="rId10"/>
    <p:sldId id="1602" r:id="rId11"/>
    <p:sldId id="1605" r:id="rId12"/>
    <p:sldId id="1604" r:id="rId13"/>
    <p:sldId id="1601" r:id="rId14"/>
    <p:sldId id="38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E4397C9-E63B-442C-ED99-074885EBA1FE}" name="Cermak, Wendy" initials="CW" userId="S::WCermak@lionsclubs.org::be84688b-4379-43eb-9780-0ffeaccec120" providerId="AD"/>
  <p188:author id="{B28674F7-575C-AEA7-AB4F-CADE18DF0375}" name="Andrea Small" initials="AS" userId="BFomMJ2Pg7d0Xs3W5idaBPY8PlCvUrbpyNJ7sWWJXxQ=" providerId="Non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7F67EC-B41F-43FC-A97C-E3E367F15865}" v="6" dt="2023-03-29T21:34:00.850"/>
    <p1510:client id="{70F9F6DD-BF98-43B2-9B2A-3BA0BACA1EE7}" v="3" dt="2022-01-26T23:44:35.144"/>
    <p1510:client id="{C153CF85-BDF9-4B27-9029-CA492BD03581}" v="4" dt="2022-01-29T00:52:09.0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6" autoAdjust="0"/>
    <p:restoredTop sz="83980" autoAdjust="0"/>
  </p:normalViewPr>
  <p:slideViewPr>
    <p:cSldViewPr snapToGrid="0">
      <p:cViewPr varScale="1">
        <p:scale>
          <a:sx n="97" d="100"/>
          <a:sy n="97" d="100"/>
        </p:scale>
        <p:origin x="82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0" d="100"/>
        <a:sy n="110" d="100"/>
      </p:scale>
      <p:origin x="0" y="0"/>
    </p:cViewPr>
  </p:sorterViewPr>
  <p:notesViewPr>
    <p:cSldViewPr snapToGrid="0" showGuides="1">
      <p:cViewPr varScale="1">
        <p:scale>
          <a:sx n="79" d="100"/>
          <a:sy n="79" d="100"/>
        </p:scale>
        <p:origin x="3942" y="8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98E97FA-AA46-4BC1-A183-DE9ABF9CADA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240479-9866-4719-BCAB-D1293762D39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3760CF-BE49-4A13-8DC3-2A725749F2A4}" type="datetimeFigureOut">
              <a:rPr lang="en-US" smtClean="0"/>
              <a:t>9/20/2023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4D0C71-7472-455E-A851-C72AFAE8F6F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D3C93B-2DF9-4B99-9851-C602CBC601C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A17E74-2CE8-426E-8EB7-E88DB0CD60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6676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56F9CA-6A1E-4BE4-8413-76BFC7DB0C96}" type="datetimeFigureOut">
              <a:rPr lang="en-US" smtClean="0"/>
              <a:t>9/20/2023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4B40CC-787A-4C1A-880A-8CE99A326C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863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AE45CF7-7425-FD40-8218-CC60E76BE5A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005790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AE45CF7-7425-FD40-8218-CC60E76BE5A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07143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>
            <a:extLst>
              <a:ext uri="{FF2B5EF4-FFF2-40B4-BE49-F238E27FC236}">
                <a16:creationId xmlns:a16="http://schemas.microsoft.com/office/drawing/2014/main" id="{90613175-C83C-4074-BD96-D5BF6DD143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486835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AE45CF7-7425-FD40-8218-CC60E76BE5A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2941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070F1C-6A58-4466-8084-1EDED8104B8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17917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070F1C-6A58-4466-8084-1EDED8104B8C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37709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070F1C-6A58-4466-8084-1EDED8104B8C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23491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070F1C-6A58-4466-8084-1EDED8104B8C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98738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070F1C-6A58-4466-8084-1EDED8104B8C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165073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>
            <a:extLst>
              <a:ext uri="{FF2B5EF4-FFF2-40B4-BE49-F238E27FC236}">
                <a16:creationId xmlns:a16="http://schemas.microsoft.com/office/drawing/2014/main" id="{90613175-C83C-4074-BD96-D5BF6DD143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258488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AE45CF7-7425-FD40-8218-CC60E76BE5A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15903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1.gif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20.png"/><Relationship Id="rId4" Type="http://schemas.microsoft.com/office/2007/relationships/hdphoto" Target="../media/hdphoto1.wdp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20.png"/><Relationship Id="rId4" Type="http://schemas.microsoft.com/office/2007/relationships/hdphoto" Target="../media/hdphoto1.wdp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20.png"/><Relationship Id="rId4" Type="http://schemas.microsoft.com/office/2007/relationships/hdphoto" Target="../media/hdphoto1.wdp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20.png"/><Relationship Id="rId4" Type="http://schemas.microsoft.com/office/2007/relationships/hdphoto" Target="../media/hdphoto1.wdp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20.png"/><Relationship Id="rId4" Type="http://schemas.microsoft.com/office/2007/relationships/hdphoto" Target="../media/hdphoto1.wdp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20.png"/><Relationship Id="rId4" Type="http://schemas.microsoft.com/office/2007/relationships/hdphoto" Target="../media/hdphoto1.wdp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22.png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4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4B313-304E-1544-812E-B26E845B419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244601"/>
            <a:ext cx="5953760" cy="2387600"/>
          </a:xfrm>
        </p:spPr>
        <p:txBody>
          <a:bodyPr anchor="ctr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C7ADAA-28AA-3746-BBED-0A52E4A39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93478"/>
            <a:ext cx="4572000" cy="776922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5F52DB2-152F-DB49-A029-8F93B7496642}"/>
              </a:ext>
            </a:extLst>
          </p:cNvPr>
          <p:cNvCxnSpPr/>
          <p:nvPr userDrawn="1"/>
        </p:nvCxnSpPr>
        <p:spPr>
          <a:xfrm>
            <a:off x="1593450" y="5613399"/>
            <a:ext cx="803360" cy="0"/>
          </a:xfrm>
          <a:prstGeom prst="line">
            <a:avLst/>
          </a:prstGeom>
          <a:ln w="57150">
            <a:solidFill>
              <a:srgbClr val="EBB8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A5804DBA-ADE4-5449-A882-1A32A1846AD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24000" y="5033961"/>
            <a:ext cx="5953760" cy="579438"/>
          </a:xfrm>
        </p:spPr>
        <p:txBody>
          <a:bodyPr anchor="ctr"/>
          <a:lstStyle>
            <a:lvl1pPr marL="0" indent="0">
              <a:buNone/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endParaRPr lang="en-US" dirty="0"/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704408AF-60A3-844D-8C70-9844104855B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24000" y="5740401"/>
            <a:ext cx="4310063" cy="51816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endParaRPr lang="en-US" dirty="0"/>
          </a:p>
        </p:txBody>
      </p:sp>
      <p:pic>
        <p:nvPicPr>
          <p:cNvPr id="31" name="Picture 30" descr="A picture containing glass&#10;&#10;Description automatically generated">
            <a:extLst>
              <a:ext uri="{FF2B5EF4-FFF2-40B4-BE49-F238E27FC236}">
                <a16:creationId xmlns:a16="http://schemas.microsoft.com/office/drawing/2014/main" id="{C77B798E-B00B-BE4F-B652-3DEDF49E776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9844394">
            <a:off x="-2415208" y="103180"/>
            <a:ext cx="3932220" cy="403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7019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4B313-304E-1544-812E-B26E845B419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244601"/>
            <a:ext cx="5953760" cy="2387600"/>
          </a:xfrm>
        </p:spPr>
        <p:txBody>
          <a:bodyPr anchor="ctr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C7ADAA-28AA-3746-BBED-0A52E4A39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93478"/>
            <a:ext cx="4572000" cy="776922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84D8DC-1635-9C4A-99B5-1D801E879410}"/>
              </a:ext>
            </a:extLst>
          </p:cNvPr>
          <p:cNvSpPr/>
          <p:nvPr userDrawn="1"/>
        </p:nvSpPr>
        <p:spPr>
          <a:xfrm>
            <a:off x="0" y="6339840"/>
            <a:ext cx="12192000" cy="518160"/>
          </a:xfrm>
          <a:prstGeom prst="rect">
            <a:avLst/>
          </a:prstGeom>
          <a:solidFill>
            <a:srgbClr val="0D224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screenshot of a cell phone&#10;&#10;Description automatically generated">
            <a:extLst>
              <a:ext uri="{FF2B5EF4-FFF2-40B4-BE49-F238E27FC236}">
                <a16:creationId xmlns:a16="http://schemas.microsoft.com/office/drawing/2014/main" id="{920BF4C2-8310-3F45-BF88-A8A30439A67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00527" y="6430237"/>
            <a:ext cx="2100033" cy="337367"/>
          </a:xfrm>
          <a:prstGeom prst="rect">
            <a:avLst/>
          </a:prstGeom>
        </p:spPr>
      </p:pic>
      <p:pic>
        <p:nvPicPr>
          <p:cNvPr id="18" name="Picture 17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8E476DA7-4AEC-5645-BC5E-9AAD3BAD5C70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15090" y="6397623"/>
            <a:ext cx="1378746" cy="402594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88CEFA6-9A7F-4F43-AA25-33A596E431D1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9709972" y="6598920"/>
            <a:ext cx="365760" cy="0"/>
          </a:xfrm>
          <a:prstGeom prst="line">
            <a:avLst/>
          </a:prstGeom>
          <a:ln w="22225">
            <a:solidFill>
              <a:srgbClr val="EBB8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AA815A6F-6EC4-7640-8C07-D190169ED44A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52400" y="6361642"/>
            <a:ext cx="1148081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69D2149-6FA0-4B4E-8818-1AEC2B97CF4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glass&#10;&#10;Description automatically generated">
            <a:extLst>
              <a:ext uri="{FF2B5EF4-FFF2-40B4-BE49-F238E27FC236}">
                <a16:creationId xmlns:a16="http://schemas.microsoft.com/office/drawing/2014/main" id="{AB5113BD-7857-7644-9348-F00190265AD4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9844394">
            <a:off x="-2415208" y="103180"/>
            <a:ext cx="3932220" cy="403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099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4B313-304E-1544-812E-B26E845B419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244601"/>
            <a:ext cx="5953760" cy="2387600"/>
          </a:xfrm>
        </p:spPr>
        <p:txBody>
          <a:bodyPr anchor="ctr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C7ADAA-28AA-3746-BBED-0A52E4A39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93478"/>
            <a:ext cx="4572000" cy="776922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Donut 6">
            <a:extLst>
              <a:ext uri="{FF2B5EF4-FFF2-40B4-BE49-F238E27FC236}">
                <a16:creationId xmlns:a16="http://schemas.microsoft.com/office/drawing/2014/main" id="{B02900D1-A6D8-2A4F-BC2C-2B077C379D67}"/>
              </a:ext>
            </a:extLst>
          </p:cNvPr>
          <p:cNvSpPr/>
          <p:nvPr userDrawn="1"/>
        </p:nvSpPr>
        <p:spPr>
          <a:xfrm>
            <a:off x="-1889759" y="843281"/>
            <a:ext cx="3190240" cy="3190240"/>
          </a:xfrm>
          <a:prstGeom prst="donut">
            <a:avLst>
              <a:gd name="adj" fmla="val 10292"/>
            </a:avLst>
          </a:prstGeom>
          <a:solidFill>
            <a:srgbClr val="0D2240">
              <a:alpha val="58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84D8DC-1635-9C4A-99B5-1D801E879410}"/>
              </a:ext>
            </a:extLst>
          </p:cNvPr>
          <p:cNvSpPr/>
          <p:nvPr userDrawn="1"/>
        </p:nvSpPr>
        <p:spPr>
          <a:xfrm>
            <a:off x="0" y="6339840"/>
            <a:ext cx="12192000" cy="518160"/>
          </a:xfrm>
          <a:prstGeom prst="rect">
            <a:avLst/>
          </a:prstGeom>
          <a:solidFill>
            <a:srgbClr val="0D224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screenshot of a cell phone&#10;&#10;Description automatically generated">
            <a:extLst>
              <a:ext uri="{FF2B5EF4-FFF2-40B4-BE49-F238E27FC236}">
                <a16:creationId xmlns:a16="http://schemas.microsoft.com/office/drawing/2014/main" id="{920BF4C2-8310-3F45-BF88-A8A30439A67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00527" y="6430237"/>
            <a:ext cx="2100033" cy="337367"/>
          </a:xfrm>
          <a:prstGeom prst="rect">
            <a:avLst/>
          </a:prstGeom>
        </p:spPr>
      </p:pic>
      <p:pic>
        <p:nvPicPr>
          <p:cNvPr id="18" name="Picture 17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8E476DA7-4AEC-5645-BC5E-9AAD3BAD5C70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15090" y="6397623"/>
            <a:ext cx="1378746" cy="402594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88CEFA6-9A7F-4F43-AA25-33A596E431D1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9709972" y="6598920"/>
            <a:ext cx="365760" cy="0"/>
          </a:xfrm>
          <a:prstGeom prst="line">
            <a:avLst/>
          </a:prstGeom>
          <a:ln w="22225">
            <a:solidFill>
              <a:srgbClr val="EBB8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AA815A6F-6EC4-7640-8C07-D190169ED44A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52400" y="6361642"/>
            <a:ext cx="1148081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69D2149-6FA0-4B4E-8818-1AEC2B97CF4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1587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rgbClr val="0D22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05768E-072F-9B4F-A688-26D69792372F}"/>
              </a:ext>
            </a:extLst>
          </p:cNvPr>
          <p:cNvSpPr/>
          <p:nvPr userDrawn="1"/>
        </p:nvSpPr>
        <p:spPr>
          <a:xfrm>
            <a:off x="0" y="6339840"/>
            <a:ext cx="12192000" cy="518160"/>
          </a:xfrm>
          <a:prstGeom prst="rect">
            <a:avLst/>
          </a:prstGeom>
          <a:solidFill>
            <a:srgbClr val="0D224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AB8C3-10A7-3743-807C-DDFA2E6F9F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3686"/>
            <a:ext cx="10515600" cy="475327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FF0BA3-F1B3-2646-AEC2-E09811C13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69D2149-6FA0-4B4E-8818-1AEC2B97CF4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0" name="Picture 9" descr="A screenshot of a cell phone&#10;&#10;Description automatically generated">
            <a:extLst>
              <a:ext uri="{FF2B5EF4-FFF2-40B4-BE49-F238E27FC236}">
                <a16:creationId xmlns:a16="http://schemas.microsoft.com/office/drawing/2014/main" id="{22074B79-FD4C-1247-9B30-6C62777E226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00527" y="6430237"/>
            <a:ext cx="2100033" cy="337367"/>
          </a:xfrm>
          <a:prstGeom prst="rect">
            <a:avLst/>
          </a:prstGeom>
        </p:spPr>
      </p:pic>
      <p:pic>
        <p:nvPicPr>
          <p:cNvPr id="11" name="Picture 10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E8651A27-8474-BA4B-9C6F-DBE92AF9650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15090" y="6397623"/>
            <a:ext cx="1378746" cy="402594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B5E67B4-6F55-2F46-A332-9C7393A647F2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9709972" y="6598920"/>
            <a:ext cx="365760" cy="0"/>
          </a:xfrm>
          <a:prstGeom prst="line">
            <a:avLst/>
          </a:prstGeom>
          <a:ln w="22225">
            <a:solidFill>
              <a:srgbClr val="EBB8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itle 1">
            <a:extLst>
              <a:ext uri="{FF2B5EF4-FFF2-40B4-BE49-F238E27FC236}">
                <a16:creationId xmlns:a16="http://schemas.microsoft.com/office/drawing/2014/main" id="{8287B9AC-07B9-F245-A329-1B92B71C03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365126"/>
            <a:ext cx="8653041" cy="66502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52F9647-778A-D94E-8B73-7BE69C3F4529}"/>
              </a:ext>
            </a:extLst>
          </p:cNvPr>
          <p:cNvCxnSpPr/>
          <p:nvPr userDrawn="1"/>
        </p:nvCxnSpPr>
        <p:spPr>
          <a:xfrm>
            <a:off x="838200" y="967695"/>
            <a:ext cx="4233530" cy="0"/>
          </a:xfrm>
          <a:prstGeom prst="line">
            <a:avLst/>
          </a:prstGeom>
          <a:ln w="28575">
            <a:solidFill>
              <a:srgbClr val="EBB7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3155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bg>
      <p:bgPr>
        <a:solidFill>
          <a:srgbClr val="0D22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A707A-6BF3-7F41-BF25-D121B80B631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365126"/>
            <a:ext cx="8653041" cy="66502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E18DA7-EB25-0A4D-AFFE-9F109FA79F9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8" y="1331088"/>
            <a:ext cx="5354255" cy="484587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3791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bg>
      <p:bgPr>
        <a:solidFill>
          <a:srgbClr val="0D22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A707A-6BF3-7F41-BF25-D121B80B631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365126"/>
            <a:ext cx="8653041" cy="66502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E18DA7-EB25-0A4D-AFFE-9F109FA79F9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8" y="2443163"/>
            <a:ext cx="5354255" cy="373379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52728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EA965-B9F5-AE4C-B61B-3A7D549B0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AB7659-2139-AA45-A180-2C1DB394EA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B44644-23E6-C441-95C7-70CD97FBA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D2149-6FA0-4B4E-8818-1AEC2B97CF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3640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DE135-FF81-A048-8B6B-BD61173A8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FD9DF-FA76-BA4A-9D5C-EEA0A30077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43402A-6C6A-8F49-8D64-D3EBBE72D3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D2CF07-4682-B54E-AED5-0D31B01151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8748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7EB8B-FECA-3445-9381-DD74778BC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49390D-2C4C-604F-A761-1D128FDDB3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AA2C8D-D4C2-CB43-B04E-5D42DDF2B2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58B665-67D8-AC43-86D0-2517BD08CD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A3D4C6-99A1-264D-841A-E4996DB612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AFFB900-B3AF-2F4A-919B-8D8A25BDB7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8327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342BF-9F3E-D14A-BEEF-CAA1F96FD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FCF1EF-10D5-7941-8741-9A2EF1D7C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D2149-6FA0-4B4E-8818-1AEC2B97CF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033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AD4AE0-39D4-5B49-A41E-84DB94186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D2149-6FA0-4B4E-8818-1AEC2B97CF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9795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D999F-742D-4041-B4F9-2BA29D8AE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C7815-9A2A-C54B-AE28-0B5F3703E1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5C05E0-5689-F649-A199-3E62375A4B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026FAB-31CF-7B48-B2B8-ABD978314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D2149-6FA0-4B4E-8818-1AEC2B97CF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4021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DE7FF-8F25-8945-906F-5554F6B80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708253-8113-604D-B46E-D69E092C2D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87B452-D777-5946-A3D5-29BBBA0915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CB02F2-3D9A-324E-8139-C9BC81F58F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D2149-6FA0-4B4E-8818-1AEC2B97CF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2005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Slide - Campaign 100 (Light Blue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53DF2B5F-7BB1-844B-A8CF-86BF0DC0DC24}"/>
              </a:ext>
            </a:extLst>
          </p:cNvPr>
          <p:cNvSpPr/>
          <p:nvPr userDrawn="1"/>
        </p:nvSpPr>
        <p:spPr>
          <a:xfrm>
            <a:off x="-1880927" y="1042109"/>
            <a:ext cx="2654354" cy="2654354"/>
          </a:xfrm>
          <a:custGeom>
            <a:avLst/>
            <a:gdLst>
              <a:gd name="connsiteX0" fmla="*/ 1327177 w 2654354"/>
              <a:gd name="connsiteY0" fmla="*/ 0 h 2654354"/>
              <a:gd name="connsiteX1" fmla="*/ 2654354 w 2654354"/>
              <a:gd name="connsiteY1" fmla="*/ 1327177 h 2654354"/>
              <a:gd name="connsiteX2" fmla="*/ 1327177 w 2654354"/>
              <a:gd name="connsiteY2" fmla="*/ 2654354 h 2654354"/>
              <a:gd name="connsiteX3" fmla="*/ 0 w 2654354"/>
              <a:gd name="connsiteY3" fmla="*/ 1327177 h 2654354"/>
              <a:gd name="connsiteX4" fmla="*/ 1327177 w 2654354"/>
              <a:gd name="connsiteY4" fmla="*/ 0 h 2654354"/>
              <a:gd name="connsiteX5" fmla="*/ 1327177 w 2654354"/>
              <a:gd name="connsiteY5" fmla="*/ 346975 h 2654354"/>
              <a:gd name="connsiteX6" fmla="*/ 346975 w 2654354"/>
              <a:gd name="connsiteY6" fmla="*/ 1327177 h 2654354"/>
              <a:gd name="connsiteX7" fmla="*/ 1327177 w 2654354"/>
              <a:gd name="connsiteY7" fmla="*/ 2307379 h 2654354"/>
              <a:gd name="connsiteX8" fmla="*/ 2307379 w 2654354"/>
              <a:gd name="connsiteY8" fmla="*/ 1327177 h 2654354"/>
              <a:gd name="connsiteX9" fmla="*/ 1327177 w 2654354"/>
              <a:gd name="connsiteY9" fmla="*/ 346975 h 26543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54354" h="2654354">
                <a:moveTo>
                  <a:pt x="1327177" y="0"/>
                </a:moveTo>
                <a:cubicBezTo>
                  <a:pt x="2060157" y="0"/>
                  <a:pt x="2654354" y="594197"/>
                  <a:pt x="2654354" y="1327177"/>
                </a:cubicBezTo>
                <a:cubicBezTo>
                  <a:pt x="2654354" y="2060157"/>
                  <a:pt x="2060157" y="2654354"/>
                  <a:pt x="1327177" y="2654354"/>
                </a:cubicBezTo>
                <a:cubicBezTo>
                  <a:pt x="594197" y="2654354"/>
                  <a:pt x="0" y="2060157"/>
                  <a:pt x="0" y="1327177"/>
                </a:cubicBezTo>
                <a:cubicBezTo>
                  <a:pt x="0" y="594197"/>
                  <a:pt x="594197" y="0"/>
                  <a:pt x="1327177" y="0"/>
                </a:cubicBezTo>
                <a:close/>
                <a:moveTo>
                  <a:pt x="1327177" y="346975"/>
                </a:moveTo>
                <a:cubicBezTo>
                  <a:pt x="785826" y="346975"/>
                  <a:pt x="346975" y="785826"/>
                  <a:pt x="346975" y="1327177"/>
                </a:cubicBezTo>
                <a:cubicBezTo>
                  <a:pt x="346975" y="1868528"/>
                  <a:pt x="785826" y="2307379"/>
                  <a:pt x="1327177" y="2307379"/>
                </a:cubicBezTo>
                <a:cubicBezTo>
                  <a:pt x="1868528" y="2307379"/>
                  <a:pt x="2307379" y="1868528"/>
                  <a:pt x="2307379" y="1327177"/>
                </a:cubicBezTo>
                <a:cubicBezTo>
                  <a:pt x="2307379" y="785826"/>
                  <a:pt x="1868528" y="346975"/>
                  <a:pt x="1327177" y="346975"/>
                </a:cubicBezTo>
                <a:close/>
              </a:path>
            </a:pathLst>
          </a:custGeom>
          <a:solidFill>
            <a:schemeClr val="accent3">
              <a:lumMod val="50000"/>
              <a:alpha val="45000"/>
            </a:schemeClr>
          </a:solidFill>
          <a:ln w="3175">
            <a:solidFill>
              <a:schemeClr val="bg1">
                <a:alpha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 hasCustomPrompt="1"/>
          </p:nvPr>
        </p:nvSpPr>
        <p:spPr>
          <a:xfrm>
            <a:off x="1124712" y="1385855"/>
            <a:ext cx="5630930" cy="2310608"/>
          </a:xfrm>
        </p:spPr>
        <p:txBody>
          <a:bodyPr/>
          <a:lstStyle>
            <a:lvl1pPr>
              <a:lnSpc>
                <a:spcPct val="100000"/>
              </a:lnSpc>
              <a:defRPr sz="6000" cap="none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095787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CIF Content Slide - Globe (Light Blue)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9A6341C-4825-DC49-BDEA-DF33C8A3951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639621" cy="68580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</p:pic>
      <p:sp>
        <p:nvSpPr>
          <p:cNvPr id="8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-1" y="6457115"/>
            <a:ext cx="430213" cy="320675"/>
          </a:xfrm>
        </p:spPr>
        <p:txBody>
          <a:bodyPr/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2B2FFF44-DBF6-4F9F-9F70-A48E8AF8336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430213" y="1440446"/>
            <a:ext cx="4032605" cy="1179924"/>
          </a:xfrm>
        </p:spPr>
        <p:txBody>
          <a:bodyPr/>
          <a:lstStyle>
            <a:lvl1pPr algn="r">
              <a:defRPr sz="24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9959"/>
          <a:stretch/>
        </p:blipFill>
        <p:spPr>
          <a:xfrm>
            <a:off x="9448794" y="5622995"/>
            <a:ext cx="2743206" cy="1235006"/>
          </a:xfrm>
          <a:prstGeom prst="rect">
            <a:avLst/>
          </a:prstGeom>
        </p:spPr>
      </p:pic>
      <p:sp>
        <p:nvSpPr>
          <p:cNvPr id="11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6153150" y="1440446"/>
            <a:ext cx="5614988" cy="49003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50000"/>
              <a:buFont typeface="Arial" panose="020B0604020202020204" pitchFamily="34" charset="0"/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85750" indent="-285750">
              <a:lnSpc>
                <a:spcPct val="100000"/>
              </a:lnSpc>
              <a:buClr>
                <a:schemeClr val="bg1"/>
              </a:buClr>
              <a:buFont typeface="Arial" panose="020B0604020202020204" pitchFamily="34" charset="0"/>
              <a:buChar char="•"/>
              <a:tabLst/>
              <a:defRPr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43411" y="6318374"/>
            <a:ext cx="1626108" cy="474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086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ote P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400" spc="3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B2FFF44-DBF6-4F9F-9F70-A48E8AF83361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/>
          </p:nvPr>
        </p:nvSpPr>
        <p:spPr>
          <a:xfrm>
            <a:off x="430213" y="1146175"/>
            <a:ext cx="11337925" cy="4859338"/>
          </a:xfrm>
        </p:spPr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65214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er Slide - Campaign 10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5630AB2-F1E8-9641-9B7E-11B57A53BCE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64081" y="1327684"/>
            <a:ext cx="3724915" cy="2342971"/>
          </a:xfrm>
          <a:prstGeom prst="rect">
            <a:avLst/>
          </a:prstGeom>
        </p:spPr>
      </p:pic>
      <p:sp>
        <p:nvSpPr>
          <p:cNvPr id="11" name="Text Placeholder 10"/>
          <p:cNvSpPr>
            <a:spLocks noGrp="1"/>
          </p:cNvSpPr>
          <p:nvPr>
            <p:ph type="body" sz="quarter" idx="10" hasCustomPrompt="1"/>
          </p:nvPr>
        </p:nvSpPr>
        <p:spPr>
          <a:xfrm>
            <a:off x="6320310" y="4544703"/>
            <a:ext cx="5612456" cy="627623"/>
          </a:xfrm>
        </p:spPr>
        <p:txBody>
          <a:bodyPr>
            <a:normAutofit/>
          </a:bodyPr>
          <a:lstStyle>
            <a:lvl1pPr marL="0" indent="0" algn="ctr">
              <a:buNone/>
              <a:defRPr sz="2800" b="0" spc="0" baseline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latin typeface="Century Gothic" panose="020B0502020202020204" pitchFamily="34" charset="0"/>
              </a:defRPr>
            </a:lvl2pPr>
            <a:lvl3pPr marL="914400" indent="0">
              <a:buNone/>
              <a:defRPr>
                <a:latin typeface="Century Gothic" panose="020B0502020202020204" pitchFamily="34" charset="0"/>
              </a:defRPr>
            </a:lvl3pPr>
            <a:lvl4pPr marL="1371600" indent="0">
              <a:buNone/>
              <a:defRPr>
                <a:latin typeface="Century Gothic" panose="020B0502020202020204" pitchFamily="34" charset="0"/>
              </a:defRPr>
            </a:lvl4pPr>
            <a:lvl5pPr marL="1828800" indent="0">
              <a:buNone/>
              <a:defRPr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US" dirty="0"/>
              <a:t>Name Of Presenter</a:t>
            </a:r>
          </a:p>
        </p:txBody>
      </p:sp>
      <p:sp>
        <p:nvSpPr>
          <p:cNvPr id="12" name="Text Placeholder 10"/>
          <p:cNvSpPr>
            <a:spLocks noGrp="1"/>
          </p:cNvSpPr>
          <p:nvPr>
            <p:ph type="body" sz="quarter" idx="11" hasCustomPrompt="1"/>
          </p:nvPr>
        </p:nvSpPr>
        <p:spPr>
          <a:xfrm>
            <a:off x="6938963" y="5433953"/>
            <a:ext cx="4375150" cy="1171945"/>
          </a:xfrm>
        </p:spPr>
        <p:txBody>
          <a:bodyPr>
            <a:normAutofit/>
          </a:bodyPr>
          <a:lstStyle>
            <a:lvl1pPr marL="0" indent="0" algn="ctr">
              <a:buNone/>
              <a:defRPr sz="1800" b="0" spc="0" baseline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latin typeface="Century Gothic" panose="020B0502020202020204" pitchFamily="34" charset="0"/>
              </a:defRPr>
            </a:lvl2pPr>
            <a:lvl3pPr marL="914400" indent="0">
              <a:buNone/>
              <a:defRPr>
                <a:latin typeface="Century Gothic" panose="020B0502020202020204" pitchFamily="34" charset="0"/>
              </a:defRPr>
            </a:lvl3pPr>
            <a:lvl4pPr marL="1371600" indent="0">
              <a:buNone/>
              <a:defRPr>
                <a:latin typeface="Century Gothic" panose="020B0502020202020204" pitchFamily="34" charset="0"/>
              </a:defRPr>
            </a:lvl4pPr>
            <a:lvl5pPr marL="1828800" indent="0">
              <a:buNone/>
              <a:defRPr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US" dirty="0"/>
              <a:t>Title(s)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2618" y="417404"/>
            <a:ext cx="1966916" cy="574340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4C40AB8-98C1-0C42-B5FD-48529EB36ABB}"/>
              </a:ext>
            </a:extLst>
          </p:cNvPr>
          <p:cNvCxnSpPr/>
          <p:nvPr userDrawn="1"/>
        </p:nvCxnSpPr>
        <p:spPr>
          <a:xfrm>
            <a:off x="8773248" y="5290049"/>
            <a:ext cx="706581" cy="0"/>
          </a:xfrm>
          <a:prstGeom prst="line">
            <a:avLst/>
          </a:prstGeom>
          <a:ln w="57150">
            <a:solidFill>
              <a:srgbClr val="EBB8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28767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lte Slide - Camapaign 10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Placeholder 10"/>
          <p:cNvSpPr>
            <a:spLocks noGrp="1"/>
          </p:cNvSpPr>
          <p:nvPr>
            <p:ph type="body" sz="quarter" idx="10" hasCustomPrompt="1"/>
          </p:nvPr>
        </p:nvSpPr>
        <p:spPr>
          <a:xfrm>
            <a:off x="6588696" y="4133613"/>
            <a:ext cx="5075683" cy="8890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b="1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latin typeface="Century Gothic" panose="020B0502020202020204" pitchFamily="34" charset="0"/>
              </a:defRPr>
            </a:lvl2pPr>
            <a:lvl3pPr marL="914400" indent="0">
              <a:buNone/>
              <a:defRPr>
                <a:latin typeface="Century Gothic" panose="020B0502020202020204" pitchFamily="34" charset="0"/>
              </a:defRPr>
            </a:lvl3pPr>
            <a:lvl4pPr marL="1371600" indent="0">
              <a:buNone/>
              <a:defRPr>
                <a:latin typeface="Century Gothic" panose="020B0502020202020204" pitchFamily="34" charset="0"/>
              </a:defRPr>
            </a:lvl4pPr>
            <a:lvl5pPr marL="1828800" indent="0">
              <a:buNone/>
              <a:defRPr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US" dirty="0"/>
              <a:t>TITLE OF PRESENTATION</a:t>
            </a:r>
          </a:p>
        </p:txBody>
      </p:sp>
      <p:sp>
        <p:nvSpPr>
          <p:cNvPr id="12" name="Text Placeholder 10"/>
          <p:cNvSpPr>
            <a:spLocks noGrp="1"/>
          </p:cNvSpPr>
          <p:nvPr>
            <p:ph type="body" sz="quarter" idx="11" hasCustomPrompt="1"/>
          </p:nvPr>
        </p:nvSpPr>
        <p:spPr>
          <a:xfrm>
            <a:off x="6938963" y="5433954"/>
            <a:ext cx="4375150" cy="325912"/>
          </a:xfrm>
        </p:spPr>
        <p:txBody>
          <a:bodyPr>
            <a:normAutofit/>
          </a:bodyPr>
          <a:lstStyle>
            <a:lvl1pPr marL="0" indent="0" algn="ctr">
              <a:buNone/>
              <a:defRPr sz="18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latin typeface="Century Gothic" panose="020B0502020202020204" pitchFamily="34" charset="0"/>
              </a:defRPr>
            </a:lvl2pPr>
            <a:lvl3pPr marL="914400" indent="0">
              <a:buNone/>
              <a:defRPr>
                <a:latin typeface="Century Gothic" panose="020B0502020202020204" pitchFamily="34" charset="0"/>
              </a:defRPr>
            </a:lvl3pPr>
            <a:lvl4pPr marL="1371600" indent="0">
              <a:buNone/>
              <a:defRPr>
                <a:latin typeface="Century Gothic" panose="020B0502020202020204" pitchFamily="34" charset="0"/>
              </a:defRPr>
            </a:lvl4pPr>
            <a:lvl5pPr marL="1828800" indent="0">
              <a:buNone/>
              <a:defRPr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US" dirty="0"/>
              <a:t>DATE</a:t>
            </a:r>
          </a:p>
        </p:txBody>
      </p:sp>
      <p:sp>
        <p:nvSpPr>
          <p:cNvPr id="13" name="Text Placeholder 10"/>
          <p:cNvSpPr>
            <a:spLocks noGrp="1"/>
          </p:cNvSpPr>
          <p:nvPr>
            <p:ph type="body" sz="quarter" idx="12" hasCustomPrompt="1"/>
          </p:nvPr>
        </p:nvSpPr>
        <p:spPr>
          <a:xfrm>
            <a:off x="6938963" y="5852207"/>
            <a:ext cx="4375150" cy="325912"/>
          </a:xfrm>
        </p:spPr>
        <p:txBody>
          <a:bodyPr>
            <a:normAutofit/>
          </a:bodyPr>
          <a:lstStyle>
            <a:lvl1pPr marL="0" indent="0" algn="ctr">
              <a:buNone/>
              <a:defRPr sz="1400" b="0" spc="3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latin typeface="Century Gothic" panose="020B0502020202020204" pitchFamily="34" charset="0"/>
              </a:defRPr>
            </a:lvl2pPr>
            <a:lvl3pPr marL="914400" indent="0">
              <a:buNone/>
              <a:defRPr>
                <a:latin typeface="Century Gothic" panose="020B0502020202020204" pitchFamily="34" charset="0"/>
              </a:defRPr>
            </a:lvl3pPr>
            <a:lvl4pPr marL="1371600" indent="0">
              <a:buNone/>
              <a:defRPr>
                <a:latin typeface="Century Gothic" panose="020B0502020202020204" pitchFamily="34" charset="0"/>
              </a:defRPr>
            </a:lvl4pPr>
            <a:lvl5pPr marL="1828800" indent="0">
              <a:buNone/>
              <a:defRPr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US" dirty="0"/>
              <a:t>LOCATION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B188AC8-FAC3-1147-B29D-05BA49105C15}"/>
              </a:ext>
            </a:extLst>
          </p:cNvPr>
          <p:cNvCxnSpPr/>
          <p:nvPr userDrawn="1"/>
        </p:nvCxnSpPr>
        <p:spPr>
          <a:xfrm>
            <a:off x="8773248" y="5228283"/>
            <a:ext cx="706581" cy="0"/>
          </a:xfrm>
          <a:prstGeom prst="line">
            <a:avLst/>
          </a:prstGeom>
          <a:ln w="57150">
            <a:solidFill>
              <a:srgbClr val="EBB8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89864" y="1381408"/>
            <a:ext cx="3073344" cy="2340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5288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resenter Slide - Campaign 10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Placeholder 10"/>
          <p:cNvSpPr>
            <a:spLocks noGrp="1"/>
          </p:cNvSpPr>
          <p:nvPr>
            <p:ph type="body" sz="quarter" idx="10" hasCustomPrompt="1"/>
          </p:nvPr>
        </p:nvSpPr>
        <p:spPr>
          <a:xfrm>
            <a:off x="6320310" y="4544703"/>
            <a:ext cx="5612456" cy="627623"/>
          </a:xfrm>
        </p:spPr>
        <p:txBody>
          <a:bodyPr>
            <a:normAutofit/>
          </a:bodyPr>
          <a:lstStyle>
            <a:lvl1pPr marL="0" indent="0" algn="ctr">
              <a:buNone/>
              <a:defRPr sz="2800" b="0" spc="0" baseline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latin typeface="Century Gothic" panose="020B0502020202020204" pitchFamily="34" charset="0"/>
              </a:defRPr>
            </a:lvl2pPr>
            <a:lvl3pPr marL="914400" indent="0">
              <a:buNone/>
              <a:defRPr>
                <a:latin typeface="Century Gothic" panose="020B0502020202020204" pitchFamily="34" charset="0"/>
              </a:defRPr>
            </a:lvl3pPr>
            <a:lvl4pPr marL="1371600" indent="0">
              <a:buNone/>
              <a:defRPr>
                <a:latin typeface="Century Gothic" panose="020B0502020202020204" pitchFamily="34" charset="0"/>
              </a:defRPr>
            </a:lvl4pPr>
            <a:lvl5pPr marL="1828800" indent="0">
              <a:buNone/>
              <a:defRPr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US" dirty="0"/>
              <a:t>Name Of Presenter</a:t>
            </a:r>
          </a:p>
        </p:txBody>
      </p:sp>
      <p:sp>
        <p:nvSpPr>
          <p:cNvPr id="12" name="Text Placeholder 10"/>
          <p:cNvSpPr>
            <a:spLocks noGrp="1"/>
          </p:cNvSpPr>
          <p:nvPr>
            <p:ph type="body" sz="quarter" idx="11" hasCustomPrompt="1"/>
          </p:nvPr>
        </p:nvSpPr>
        <p:spPr>
          <a:xfrm>
            <a:off x="6938963" y="5433953"/>
            <a:ext cx="4375150" cy="1171945"/>
          </a:xfrm>
        </p:spPr>
        <p:txBody>
          <a:bodyPr>
            <a:normAutofit/>
          </a:bodyPr>
          <a:lstStyle>
            <a:lvl1pPr marL="0" indent="0" algn="ctr">
              <a:buNone/>
              <a:defRPr sz="1800" b="0" spc="0" baseline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latin typeface="Century Gothic" panose="020B0502020202020204" pitchFamily="34" charset="0"/>
              </a:defRPr>
            </a:lvl2pPr>
            <a:lvl3pPr marL="914400" indent="0">
              <a:buNone/>
              <a:defRPr>
                <a:latin typeface="Century Gothic" panose="020B0502020202020204" pitchFamily="34" charset="0"/>
              </a:defRPr>
            </a:lvl3pPr>
            <a:lvl4pPr marL="1371600" indent="0">
              <a:buNone/>
              <a:defRPr>
                <a:latin typeface="Century Gothic" panose="020B0502020202020204" pitchFamily="34" charset="0"/>
              </a:defRPr>
            </a:lvl4pPr>
            <a:lvl5pPr marL="1828800" indent="0">
              <a:buNone/>
              <a:defRPr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US" dirty="0"/>
              <a:t>Title(s)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4C40AB8-98C1-0C42-B5FD-48529EB36ABB}"/>
              </a:ext>
            </a:extLst>
          </p:cNvPr>
          <p:cNvCxnSpPr/>
          <p:nvPr userDrawn="1"/>
        </p:nvCxnSpPr>
        <p:spPr>
          <a:xfrm>
            <a:off x="8773248" y="5290049"/>
            <a:ext cx="706581" cy="0"/>
          </a:xfrm>
          <a:prstGeom prst="line">
            <a:avLst/>
          </a:prstGeom>
          <a:ln w="57150">
            <a:solidFill>
              <a:srgbClr val="EBB8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89864" y="1381408"/>
            <a:ext cx="3073344" cy="2340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5221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Slide - Campaign 100 (Light Blue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53DF2B5F-7BB1-844B-A8CF-86BF0DC0DC24}"/>
              </a:ext>
            </a:extLst>
          </p:cNvPr>
          <p:cNvSpPr/>
          <p:nvPr userDrawn="1"/>
        </p:nvSpPr>
        <p:spPr>
          <a:xfrm>
            <a:off x="-1880927" y="1042109"/>
            <a:ext cx="2654354" cy="2654354"/>
          </a:xfrm>
          <a:custGeom>
            <a:avLst/>
            <a:gdLst>
              <a:gd name="connsiteX0" fmla="*/ 1327177 w 2654354"/>
              <a:gd name="connsiteY0" fmla="*/ 0 h 2654354"/>
              <a:gd name="connsiteX1" fmla="*/ 2654354 w 2654354"/>
              <a:gd name="connsiteY1" fmla="*/ 1327177 h 2654354"/>
              <a:gd name="connsiteX2" fmla="*/ 1327177 w 2654354"/>
              <a:gd name="connsiteY2" fmla="*/ 2654354 h 2654354"/>
              <a:gd name="connsiteX3" fmla="*/ 0 w 2654354"/>
              <a:gd name="connsiteY3" fmla="*/ 1327177 h 2654354"/>
              <a:gd name="connsiteX4" fmla="*/ 1327177 w 2654354"/>
              <a:gd name="connsiteY4" fmla="*/ 0 h 2654354"/>
              <a:gd name="connsiteX5" fmla="*/ 1327177 w 2654354"/>
              <a:gd name="connsiteY5" fmla="*/ 346975 h 2654354"/>
              <a:gd name="connsiteX6" fmla="*/ 346975 w 2654354"/>
              <a:gd name="connsiteY6" fmla="*/ 1327177 h 2654354"/>
              <a:gd name="connsiteX7" fmla="*/ 1327177 w 2654354"/>
              <a:gd name="connsiteY7" fmla="*/ 2307379 h 2654354"/>
              <a:gd name="connsiteX8" fmla="*/ 2307379 w 2654354"/>
              <a:gd name="connsiteY8" fmla="*/ 1327177 h 2654354"/>
              <a:gd name="connsiteX9" fmla="*/ 1327177 w 2654354"/>
              <a:gd name="connsiteY9" fmla="*/ 346975 h 26543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54354" h="2654354">
                <a:moveTo>
                  <a:pt x="1327177" y="0"/>
                </a:moveTo>
                <a:cubicBezTo>
                  <a:pt x="2060157" y="0"/>
                  <a:pt x="2654354" y="594197"/>
                  <a:pt x="2654354" y="1327177"/>
                </a:cubicBezTo>
                <a:cubicBezTo>
                  <a:pt x="2654354" y="2060157"/>
                  <a:pt x="2060157" y="2654354"/>
                  <a:pt x="1327177" y="2654354"/>
                </a:cubicBezTo>
                <a:cubicBezTo>
                  <a:pt x="594197" y="2654354"/>
                  <a:pt x="0" y="2060157"/>
                  <a:pt x="0" y="1327177"/>
                </a:cubicBezTo>
                <a:cubicBezTo>
                  <a:pt x="0" y="594197"/>
                  <a:pt x="594197" y="0"/>
                  <a:pt x="1327177" y="0"/>
                </a:cubicBezTo>
                <a:close/>
                <a:moveTo>
                  <a:pt x="1327177" y="346975"/>
                </a:moveTo>
                <a:cubicBezTo>
                  <a:pt x="785826" y="346975"/>
                  <a:pt x="346975" y="785826"/>
                  <a:pt x="346975" y="1327177"/>
                </a:cubicBezTo>
                <a:cubicBezTo>
                  <a:pt x="346975" y="1868528"/>
                  <a:pt x="785826" y="2307379"/>
                  <a:pt x="1327177" y="2307379"/>
                </a:cubicBezTo>
                <a:cubicBezTo>
                  <a:pt x="1868528" y="2307379"/>
                  <a:pt x="2307379" y="1868528"/>
                  <a:pt x="2307379" y="1327177"/>
                </a:cubicBezTo>
                <a:cubicBezTo>
                  <a:pt x="2307379" y="785826"/>
                  <a:pt x="1868528" y="346975"/>
                  <a:pt x="1327177" y="346975"/>
                </a:cubicBezTo>
                <a:close/>
              </a:path>
            </a:pathLst>
          </a:custGeom>
          <a:solidFill>
            <a:schemeClr val="accent3">
              <a:lumMod val="50000"/>
              <a:alpha val="45000"/>
            </a:schemeClr>
          </a:solidFill>
          <a:ln w="3175">
            <a:solidFill>
              <a:schemeClr val="bg1">
                <a:alpha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 hasCustomPrompt="1"/>
          </p:nvPr>
        </p:nvSpPr>
        <p:spPr>
          <a:xfrm>
            <a:off x="1124712" y="1385855"/>
            <a:ext cx="5630930" cy="2310608"/>
          </a:xfrm>
        </p:spPr>
        <p:txBody>
          <a:bodyPr/>
          <a:lstStyle>
            <a:lvl1pPr>
              <a:lnSpc>
                <a:spcPct val="100000"/>
              </a:lnSpc>
              <a:defRPr sz="6000" cap="none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056666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Slide - LCIF (Purple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53DF2B5F-7BB1-844B-A8CF-86BF0DC0DC24}"/>
              </a:ext>
            </a:extLst>
          </p:cNvPr>
          <p:cNvSpPr/>
          <p:nvPr userDrawn="1"/>
        </p:nvSpPr>
        <p:spPr>
          <a:xfrm>
            <a:off x="-1880927" y="1042109"/>
            <a:ext cx="2654354" cy="2654354"/>
          </a:xfrm>
          <a:custGeom>
            <a:avLst/>
            <a:gdLst>
              <a:gd name="connsiteX0" fmla="*/ 1327177 w 2654354"/>
              <a:gd name="connsiteY0" fmla="*/ 0 h 2654354"/>
              <a:gd name="connsiteX1" fmla="*/ 2654354 w 2654354"/>
              <a:gd name="connsiteY1" fmla="*/ 1327177 h 2654354"/>
              <a:gd name="connsiteX2" fmla="*/ 1327177 w 2654354"/>
              <a:gd name="connsiteY2" fmla="*/ 2654354 h 2654354"/>
              <a:gd name="connsiteX3" fmla="*/ 0 w 2654354"/>
              <a:gd name="connsiteY3" fmla="*/ 1327177 h 2654354"/>
              <a:gd name="connsiteX4" fmla="*/ 1327177 w 2654354"/>
              <a:gd name="connsiteY4" fmla="*/ 0 h 2654354"/>
              <a:gd name="connsiteX5" fmla="*/ 1327177 w 2654354"/>
              <a:gd name="connsiteY5" fmla="*/ 346975 h 2654354"/>
              <a:gd name="connsiteX6" fmla="*/ 346975 w 2654354"/>
              <a:gd name="connsiteY6" fmla="*/ 1327177 h 2654354"/>
              <a:gd name="connsiteX7" fmla="*/ 1327177 w 2654354"/>
              <a:gd name="connsiteY7" fmla="*/ 2307379 h 2654354"/>
              <a:gd name="connsiteX8" fmla="*/ 2307379 w 2654354"/>
              <a:gd name="connsiteY8" fmla="*/ 1327177 h 2654354"/>
              <a:gd name="connsiteX9" fmla="*/ 1327177 w 2654354"/>
              <a:gd name="connsiteY9" fmla="*/ 346975 h 26543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54354" h="2654354">
                <a:moveTo>
                  <a:pt x="1327177" y="0"/>
                </a:moveTo>
                <a:cubicBezTo>
                  <a:pt x="2060157" y="0"/>
                  <a:pt x="2654354" y="594197"/>
                  <a:pt x="2654354" y="1327177"/>
                </a:cubicBezTo>
                <a:cubicBezTo>
                  <a:pt x="2654354" y="2060157"/>
                  <a:pt x="2060157" y="2654354"/>
                  <a:pt x="1327177" y="2654354"/>
                </a:cubicBezTo>
                <a:cubicBezTo>
                  <a:pt x="594197" y="2654354"/>
                  <a:pt x="0" y="2060157"/>
                  <a:pt x="0" y="1327177"/>
                </a:cubicBezTo>
                <a:cubicBezTo>
                  <a:pt x="0" y="594197"/>
                  <a:pt x="594197" y="0"/>
                  <a:pt x="1327177" y="0"/>
                </a:cubicBezTo>
                <a:close/>
                <a:moveTo>
                  <a:pt x="1327177" y="346975"/>
                </a:moveTo>
                <a:cubicBezTo>
                  <a:pt x="785826" y="346975"/>
                  <a:pt x="346975" y="785826"/>
                  <a:pt x="346975" y="1327177"/>
                </a:cubicBezTo>
                <a:cubicBezTo>
                  <a:pt x="346975" y="1868528"/>
                  <a:pt x="785826" y="2307379"/>
                  <a:pt x="1327177" y="2307379"/>
                </a:cubicBezTo>
                <a:cubicBezTo>
                  <a:pt x="1868528" y="2307379"/>
                  <a:pt x="2307379" y="1868528"/>
                  <a:pt x="2307379" y="1327177"/>
                </a:cubicBezTo>
                <a:cubicBezTo>
                  <a:pt x="2307379" y="785826"/>
                  <a:pt x="1868528" y="346975"/>
                  <a:pt x="1327177" y="346975"/>
                </a:cubicBezTo>
                <a:close/>
              </a:path>
            </a:pathLst>
          </a:custGeom>
          <a:solidFill>
            <a:schemeClr val="accent4">
              <a:lumMod val="50000"/>
              <a:alpha val="45000"/>
            </a:schemeClr>
          </a:solidFill>
          <a:ln w="3175">
            <a:solidFill>
              <a:schemeClr val="bg1">
                <a:alpha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Title 7"/>
          <p:cNvSpPr>
            <a:spLocks noGrp="1"/>
          </p:cNvSpPr>
          <p:nvPr>
            <p:ph type="title" hasCustomPrompt="1"/>
          </p:nvPr>
        </p:nvSpPr>
        <p:spPr>
          <a:xfrm>
            <a:off x="1124712" y="1385855"/>
            <a:ext cx="5630930" cy="2310608"/>
          </a:xfrm>
        </p:spPr>
        <p:txBody>
          <a:bodyPr/>
          <a:lstStyle>
            <a:lvl1pPr>
              <a:lnSpc>
                <a:spcPct val="100000"/>
              </a:lnSpc>
              <a:defRPr sz="6000" cap="none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287683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Slide - LCIF (Green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53DF2B5F-7BB1-844B-A8CF-86BF0DC0DC24}"/>
              </a:ext>
            </a:extLst>
          </p:cNvPr>
          <p:cNvSpPr/>
          <p:nvPr userDrawn="1"/>
        </p:nvSpPr>
        <p:spPr>
          <a:xfrm>
            <a:off x="-1880927" y="1042109"/>
            <a:ext cx="2654354" cy="2654354"/>
          </a:xfrm>
          <a:custGeom>
            <a:avLst/>
            <a:gdLst>
              <a:gd name="connsiteX0" fmla="*/ 1327177 w 2654354"/>
              <a:gd name="connsiteY0" fmla="*/ 0 h 2654354"/>
              <a:gd name="connsiteX1" fmla="*/ 2654354 w 2654354"/>
              <a:gd name="connsiteY1" fmla="*/ 1327177 h 2654354"/>
              <a:gd name="connsiteX2" fmla="*/ 1327177 w 2654354"/>
              <a:gd name="connsiteY2" fmla="*/ 2654354 h 2654354"/>
              <a:gd name="connsiteX3" fmla="*/ 0 w 2654354"/>
              <a:gd name="connsiteY3" fmla="*/ 1327177 h 2654354"/>
              <a:gd name="connsiteX4" fmla="*/ 1327177 w 2654354"/>
              <a:gd name="connsiteY4" fmla="*/ 0 h 2654354"/>
              <a:gd name="connsiteX5" fmla="*/ 1327177 w 2654354"/>
              <a:gd name="connsiteY5" fmla="*/ 346975 h 2654354"/>
              <a:gd name="connsiteX6" fmla="*/ 346975 w 2654354"/>
              <a:gd name="connsiteY6" fmla="*/ 1327177 h 2654354"/>
              <a:gd name="connsiteX7" fmla="*/ 1327177 w 2654354"/>
              <a:gd name="connsiteY7" fmla="*/ 2307379 h 2654354"/>
              <a:gd name="connsiteX8" fmla="*/ 2307379 w 2654354"/>
              <a:gd name="connsiteY8" fmla="*/ 1327177 h 2654354"/>
              <a:gd name="connsiteX9" fmla="*/ 1327177 w 2654354"/>
              <a:gd name="connsiteY9" fmla="*/ 346975 h 26543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54354" h="2654354">
                <a:moveTo>
                  <a:pt x="1327177" y="0"/>
                </a:moveTo>
                <a:cubicBezTo>
                  <a:pt x="2060157" y="0"/>
                  <a:pt x="2654354" y="594197"/>
                  <a:pt x="2654354" y="1327177"/>
                </a:cubicBezTo>
                <a:cubicBezTo>
                  <a:pt x="2654354" y="2060157"/>
                  <a:pt x="2060157" y="2654354"/>
                  <a:pt x="1327177" y="2654354"/>
                </a:cubicBezTo>
                <a:cubicBezTo>
                  <a:pt x="594197" y="2654354"/>
                  <a:pt x="0" y="2060157"/>
                  <a:pt x="0" y="1327177"/>
                </a:cubicBezTo>
                <a:cubicBezTo>
                  <a:pt x="0" y="594197"/>
                  <a:pt x="594197" y="0"/>
                  <a:pt x="1327177" y="0"/>
                </a:cubicBezTo>
                <a:close/>
                <a:moveTo>
                  <a:pt x="1327177" y="346975"/>
                </a:moveTo>
                <a:cubicBezTo>
                  <a:pt x="785826" y="346975"/>
                  <a:pt x="346975" y="785826"/>
                  <a:pt x="346975" y="1327177"/>
                </a:cubicBezTo>
                <a:cubicBezTo>
                  <a:pt x="346975" y="1868528"/>
                  <a:pt x="785826" y="2307379"/>
                  <a:pt x="1327177" y="2307379"/>
                </a:cubicBezTo>
                <a:cubicBezTo>
                  <a:pt x="1868528" y="2307379"/>
                  <a:pt x="2307379" y="1868528"/>
                  <a:pt x="2307379" y="1327177"/>
                </a:cubicBezTo>
                <a:cubicBezTo>
                  <a:pt x="2307379" y="785826"/>
                  <a:pt x="1868528" y="346975"/>
                  <a:pt x="1327177" y="346975"/>
                </a:cubicBezTo>
                <a:close/>
              </a:path>
            </a:pathLst>
          </a:custGeom>
          <a:solidFill>
            <a:schemeClr val="accent5">
              <a:lumMod val="50000"/>
              <a:alpha val="45000"/>
            </a:schemeClr>
          </a:solidFill>
          <a:ln w="3175">
            <a:solidFill>
              <a:schemeClr val="bg1">
                <a:alpha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Title 7"/>
          <p:cNvSpPr>
            <a:spLocks noGrp="1"/>
          </p:cNvSpPr>
          <p:nvPr>
            <p:ph type="title" hasCustomPrompt="1"/>
          </p:nvPr>
        </p:nvSpPr>
        <p:spPr>
          <a:xfrm>
            <a:off x="1124712" y="1385855"/>
            <a:ext cx="5630930" cy="2310608"/>
          </a:xfrm>
        </p:spPr>
        <p:txBody>
          <a:bodyPr/>
          <a:lstStyle>
            <a:lvl1pPr>
              <a:lnSpc>
                <a:spcPct val="100000"/>
              </a:lnSpc>
              <a:defRPr sz="6000" cap="none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4670141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Slide - Campaign 100 (Orange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53DF2B5F-7BB1-844B-A8CF-86BF0DC0DC24}"/>
              </a:ext>
            </a:extLst>
          </p:cNvPr>
          <p:cNvSpPr/>
          <p:nvPr userDrawn="1"/>
        </p:nvSpPr>
        <p:spPr>
          <a:xfrm>
            <a:off x="-1880927" y="1042109"/>
            <a:ext cx="2654354" cy="2654354"/>
          </a:xfrm>
          <a:custGeom>
            <a:avLst/>
            <a:gdLst>
              <a:gd name="connsiteX0" fmla="*/ 1327177 w 2654354"/>
              <a:gd name="connsiteY0" fmla="*/ 0 h 2654354"/>
              <a:gd name="connsiteX1" fmla="*/ 2654354 w 2654354"/>
              <a:gd name="connsiteY1" fmla="*/ 1327177 h 2654354"/>
              <a:gd name="connsiteX2" fmla="*/ 1327177 w 2654354"/>
              <a:gd name="connsiteY2" fmla="*/ 2654354 h 2654354"/>
              <a:gd name="connsiteX3" fmla="*/ 0 w 2654354"/>
              <a:gd name="connsiteY3" fmla="*/ 1327177 h 2654354"/>
              <a:gd name="connsiteX4" fmla="*/ 1327177 w 2654354"/>
              <a:gd name="connsiteY4" fmla="*/ 0 h 2654354"/>
              <a:gd name="connsiteX5" fmla="*/ 1327177 w 2654354"/>
              <a:gd name="connsiteY5" fmla="*/ 346975 h 2654354"/>
              <a:gd name="connsiteX6" fmla="*/ 346975 w 2654354"/>
              <a:gd name="connsiteY6" fmla="*/ 1327177 h 2654354"/>
              <a:gd name="connsiteX7" fmla="*/ 1327177 w 2654354"/>
              <a:gd name="connsiteY7" fmla="*/ 2307379 h 2654354"/>
              <a:gd name="connsiteX8" fmla="*/ 2307379 w 2654354"/>
              <a:gd name="connsiteY8" fmla="*/ 1327177 h 2654354"/>
              <a:gd name="connsiteX9" fmla="*/ 1327177 w 2654354"/>
              <a:gd name="connsiteY9" fmla="*/ 346975 h 26543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54354" h="2654354">
                <a:moveTo>
                  <a:pt x="1327177" y="0"/>
                </a:moveTo>
                <a:cubicBezTo>
                  <a:pt x="2060157" y="0"/>
                  <a:pt x="2654354" y="594197"/>
                  <a:pt x="2654354" y="1327177"/>
                </a:cubicBezTo>
                <a:cubicBezTo>
                  <a:pt x="2654354" y="2060157"/>
                  <a:pt x="2060157" y="2654354"/>
                  <a:pt x="1327177" y="2654354"/>
                </a:cubicBezTo>
                <a:cubicBezTo>
                  <a:pt x="594197" y="2654354"/>
                  <a:pt x="0" y="2060157"/>
                  <a:pt x="0" y="1327177"/>
                </a:cubicBezTo>
                <a:cubicBezTo>
                  <a:pt x="0" y="594197"/>
                  <a:pt x="594197" y="0"/>
                  <a:pt x="1327177" y="0"/>
                </a:cubicBezTo>
                <a:close/>
                <a:moveTo>
                  <a:pt x="1327177" y="346975"/>
                </a:moveTo>
                <a:cubicBezTo>
                  <a:pt x="785826" y="346975"/>
                  <a:pt x="346975" y="785826"/>
                  <a:pt x="346975" y="1327177"/>
                </a:cubicBezTo>
                <a:cubicBezTo>
                  <a:pt x="346975" y="1868528"/>
                  <a:pt x="785826" y="2307379"/>
                  <a:pt x="1327177" y="2307379"/>
                </a:cubicBezTo>
                <a:cubicBezTo>
                  <a:pt x="1868528" y="2307379"/>
                  <a:pt x="2307379" y="1868528"/>
                  <a:pt x="2307379" y="1327177"/>
                </a:cubicBezTo>
                <a:cubicBezTo>
                  <a:pt x="2307379" y="785826"/>
                  <a:pt x="1868528" y="346975"/>
                  <a:pt x="1327177" y="346975"/>
                </a:cubicBezTo>
                <a:close/>
              </a:path>
            </a:pathLst>
          </a:custGeom>
          <a:solidFill>
            <a:schemeClr val="accent6">
              <a:lumMod val="50000"/>
              <a:alpha val="45000"/>
            </a:schemeClr>
          </a:solidFill>
          <a:ln w="3175">
            <a:solidFill>
              <a:schemeClr val="bg1">
                <a:alpha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Title 7"/>
          <p:cNvSpPr>
            <a:spLocks noGrp="1"/>
          </p:cNvSpPr>
          <p:nvPr>
            <p:ph type="title" hasCustomPrompt="1"/>
          </p:nvPr>
        </p:nvSpPr>
        <p:spPr>
          <a:xfrm>
            <a:off x="1124712" y="1385855"/>
            <a:ext cx="5630930" cy="2310608"/>
          </a:xfrm>
        </p:spPr>
        <p:txBody>
          <a:bodyPr/>
          <a:lstStyle>
            <a:lvl1pPr>
              <a:lnSpc>
                <a:spcPct val="100000"/>
              </a:lnSpc>
              <a:defRPr sz="6000" cap="none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9621029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Slide - LCIF (Lion Yellow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53DF2B5F-7BB1-844B-A8CF-86BF0DC0DC24}"/>
              </a:ext>
            </a:extLst>
          </p:cNvPr>
          <p:cNvSpPr/>
          <p:nvPr userDrawn="1"/>
        </p:nvSpPr>
        <p:spPr>
          <a:xfrm>
            <a:off x="-1880927" y="1042109"/>
            <a:ext cx="2654354" cy="2654354"/>
          </a:xfrm>
          <a:custGeom>
            <a:avLst/>
            <a:gdLst>
              <a:gd name="connsiteX0" fmla="*/ 1327177 w 2654354"/>
              <a:gd name="connsiteY0" fmla="*/ 0 h 2654354"/>
              <a:gd name="connsiteX1" fmla="*/ 2654354 w 2654354"/>
              <a:gd name="connsiteY1" fmla="*/ 1327177 h 2654354"/>
              <a:gd name="connsiteX2" fmla="*/ 1327177 w 2654354"/>
              <a:gd name="connsiteY2" fmla="*/ 2654354 h 2654354"/>
              <a:gd name="connsiteX3" fmla="*/ 0 w 2654354"/>
              <a:gd name="connsiteY3" fmla="*/ 1327177 h 2654354"/>
              <a:gd name="connsiteX4" fmla="*/ 1327177 w 2654354"/>
              <a:gd name="connsiteY4" fmla="*/ 0 h 2654354"/>
              <a:gd name="connsiteX5" fmla="*/ 1327177 w 2654354"/>
              <a:gd name="connsiteY5" fmla="*/ 346975 h 2654354"/>
              <a:gd name="connsiteX6" fmla="*/ 346975 w 2654354"/>
              <a:gd name="connsiteY6" fmla="*/ 1327177 h 2654354"/>
              <a:gd name="connsiteX7" fmla="*/ 1327177 w 2654354"/>
              <a:gd name="connsiteY7" fmla="*/ 2307379 h 2654354"/>
              <a:gd name="connsiteX8" fmla="*/ 2307379 w 2654354"/>
              <a:gd name="connsiteY8" fmla="*/ 1327177 h 2654354"/>
              <a:gd name="connsiteX9" fmla="*/ 1327177 w 2654354"/>
              <a:gd name="connsiteY9" fmla="*/ 346975 h 26543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54354" h="2654354">
                <a:moveTo>
                  <a:pt x="1327177" y="0"/>
                </a:moveTo>
                <a:cubicBezTo>
                  <a:pt x="2060157" y="0"/>
                  <a:pt x="2654354" y="594197"/>
                  <a:pt x="2654354" y="1327177"/>
                </a:cubicBezTo>
                <a:cubicBezTo>
                  <a:pt x="2654354" y="2060157"/>
                  <a:pt x="2060157" y="2654354"/>
                  <a:pt x="1327177" y="2654354"/>
                </a:cubicBezTo>
                <a:cubicBezTo>
                  <a:pt x="594197" y="2654354"/>
                  <a:pt x="0" y="2060157"/>
                  <a:pt x="0" y="1327177"/>
                </a:cubicBezTo>
                <a:cubicBezTo>
                  <a:pt x="0" y="594197"/>
                  <a:pt x="594197" y="0"/>
                  <a:pt x="1327177" y="0"/>
                </a:cubicBezTo>
                <a:close/>
                <a:moveTo>
                  <a:pt x="1327177" y="346975"/>
                </a:moveTo>
                <a:cubicBezTo>
                  <a:pt x="785826" y="346975"/>
                  <a:pt x="346975" y="785826"/>
                  <a:pt x="346975" y="1327177"/>
                </a:cubicBezTo>
                <a:cubicBezTo>
                  <a:pt x="346975" y="1868528"/>
                  <a:pt x="785826" y="2307379"/>
                  <a:pt x="1327177" y="2307379"/>
                </a:cubicBezTo>
                <a:cubicBezTo>
                  <a:pt x="1868528" y="2307379"/>
                  <a:pt x="2307379" y="1868528"/>
                  <a:pt x="2307379" y="1327177"/>
                </a:cubicBezTo>
                <a:cubicBezTo>
                  <a:pt x="2307379" y="785826"/>
                  <a:pt x="1868528" y="346975"/>
                  <a:pt x="1327177" y="346975"/>
                </a:cubicBezTo>
                <a:close/>
              </a:path>
            </a:pathLst>
          </a:custGeom>
          <a:solidFill>
            <a:schemeClr val="accent2">
              <a:lumMod val="50000"/>
              <a:alpha val="45000"/>
            </a:schemeClr>
          </a:solidFill>
          <a:ln w="3175">
            <a:solidFill>
              <a:schemeClr val="bg1">
                <a:alpha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Title 7"/>
          <p:cNvSpPr>
            <a:spLocks noGrp="1"/>
          </p:cNvSpPr>
          <p:nvPr>
            <p:ph type="title" hasCustomPrompt="1"/>
          </p:nvPr>
        </p:nvSpPr>
        <p:spPr>
          <a:xfrm>
            <a:off x="1124712" y="1385855"/>
            <a:ext cx="5630930" cy="2310608"/>
          </a:xfrm>
        </p:spPr>
        <p:txBody>
          <a:bodyPr/>
          <a:lstStyle>
            <a:lvl1pPr>
              <a:lnSpc>
                <a:spcPct val="100000"/>
              </a:lnSpc>
              <a:defRPr sz="6000" cap="none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9691101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Slide - Campaign 100 (Lion Blue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53DF2B5F-7BB1-844B-A8CF-86BF0DC0DC24}"/>
              </a:ext>
            </a:extLst>
          </p:cNvPr>
          <p:cNvSpPr/>
          <p:nvPr userDrawn="1"/>
        </p:nvSpPr>
        <p:spPr>
          <a:xfrm>
            <a:off x="-1880927" y="1042109"/>
            <a:ext cx="2654354" cy="2654354"/>
          </a:xfrm>
          <a:custGeom>
            <a:avLst/>
            <a:gdLst>
              <a:gd name="connsiteX0" fmla="*/ 1327177 w 2654354"/>
              <a:gd name="connsiteY0" fmla="*/ 0 h 2654354"/>
              <a:gd name="connsiteX1" fmla="*/ 2654354 w 2654354"/>
              <a:gd name="connsiteY1" fmla="*/ 1327177 h 2654354"/>
              <a:gd name="connsiteX2" fmla="*/ 1327177 w 2654354"/>
              <a:gd name="connsiteY2" fmla="*/ 2654354 h 2654354"/>
              <a:gd name="connsiteX3" fmla="*/ 0 w 2654354"/>
              <a:gd name="connsiteY3" fmla="*/ 1327177 h 2654354"/>
              <a:gd name="connsiteX4" fmla="*/ 1327177 w 2654354"/>
              <a:gd name="connsiteY4" fmla="*/ 0 h 2654354"/>
              <a:gd name="connsiteX5" fmla="*/ 1327177 w 2654354"/>
              <a:gd name="connsiteY5" fmla="*/ 346975 h 2654354"/>
              <a:gd name="connsiteX6" fmla="*/ 346975 w 2654354"/>
              <a:gd name="connsiteY6" fmla="*/ 1327177 h 2654354"/>
              <a:gd name="connsiteX7" fmla="*/ 1327177 w 2654354"/>
              <a:gd name="connsiteY7" fmla="*/ 2307379 h 2654354"/>
              <a:gd name="connsiteX8" fmla="*/ 2307379 w 2654354"/>
              <a:gd name="connsiteY8" fmla="*/ 1327177 h 2654354"/>
              <a:gd name="connsiteX9" fmla="*/ 1327177 w 2654354"/>
              <a:gd name="connsiteY9" fmla="*/ 346975 h 26543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54354" h="2654354">
                <a:moveTo>
                  <a:pt x="1327177" y="0"/>
                </a:moveTo>
                <a:cubicBezTo>
                  <a:pt x="2060157" y="0"/>
                  <a:pt x="2654354" y="594197"/>
                  <a:pt x="2654354" y="1327177"/>
                </a:cubicBezTo>
                <a:cubicBezTo>
                  <a:pt x="2654354" y="2060157"/>
                  <a:pt x="2060157" y="2654354"/>
                  <a:pt x="1327177" y="2654354"/>
                </a:cubicBezTo>
                <a:cubicBezTo>
                  <a:pt x="594197" y="2654354"/>
                  <a:pt x="0" y="2060157"/>
                  <a:pt x="0" y="1327177"/>
                </a:cubicBezTo>
                <a:cubicBezTo>
                  <a:pt x="0" y="594197"/>
                  <a:pt x="594197" y="0"/>
                  <a:pt x="1327177" y="0"/>
                </a:cubicBezTo>
                <a:close/>
                <a:moveTo>
                  <a:pt x="1327177" y="346975"/>
                </a:moveTo>
                <a:cubicBezTo>
                  <a:pt x="785826" y="346975"/>
                  <a:pt x="346975" y="785826"/>
                  <a:pt x="346975" y="1327177"/>
                </a:cubicBezTo>
                <a:cubicBezTo>
                  <a:pt x="346975" y="1868528"/>
                  <a:pt x="785826" y="2307379"/>
                  <a:pt x="1327177" y="2307379"/>
                </a:cubicBezTo>
                <a:cubicBezTo>
                  <a:pt x="1868528" y="2307379"/>
                  <a:pt x="2307379" y="1868528"/>
                  <a:pt x="2307379" y="1327177"/>
                </a:cubicBezTo>
                <a:cubicBezTo>
                  <a:pt x="2307379" y="785826"/>
                  <a:pt x="1868528" y="346975"/>
                  <a:pt x="1327177" y="346975"/>
                </a:cubicBezTo>
                <a:close/>
              </a:path>
            </a:pathLst>
          </a:custGeom>
          <a:solidFill>
            <a:schemeClr val="tx1">
              <a:lumMod val="50000"/>
              <a:alpha val="45000"/>
            </a:schemeClr>
          </a:solidFill>
          <a:ln w="3175">
            <a:solidFill>
              <a:schemeClr val="bg1">
                <a:alpha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Title 7"/>
          <p:cNvSpPr>
            <a:spLocks noGrp="1"/>
          </p:cNvSpPr>
          <p:nvPr>
            <p:ph type="title" hasCustomPrompt="1"/>
          </p:nvPr>
        </p:nvSpPr>
        <p:spPr>
          <a:xfrm>
            <a:off x="1124712" y="1385855"/>
            <a:ext cx="5630930" cy="2310608"/>
          </a:xfrm>
        </p:spPr>
        <p:txBody>
          <a:bodyPr/>
          <a:lstStyle>
            <a:lvl1pPr>
              <a:lnSpc>
                <a:spcPct val="100000"/>
              </a:lnSpc>
              <a:defRPr sz="6000" cap="none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99270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Slide - LCIF (Dark Blue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53DF2B5F-7BB1-844B-A8CF-86BF0DC0DC24}"/>
              </a:ext>
            </a:extLst>
          </p:cNvPr>
          <p:cNvSpPr/>
          <p:nvPr userDrawn="1"/>
        </p:nvSpPr>
        <p:spPr>
          <a:xfrm>
            <a:off x="-1880927" y="1042109"/>
            <a:ext cx="2654354" cy="2654354"/>
          </a:xfrm>
          <a:custGeom>
            <a:avLst/>
            <a:gdLst>
              <a:gd name="connsiteX0" fmla="*/ 1327177 w 2654354"/>
              <a:gd name="connsiteY0" fmla="*/ 0 h 2654354"/>
              <a:gd name="connsiteX1" fmla="*/ 2654354 w 2654354"/>
              <a:gd name="connsiteY1" fmla="*/ 1327177 h 2654354"/>
              <a:gd name="connsiteX2" fmla="*/ 1327177 w 2654354"/>
              <a:gd name="connsiteY2" fmla="*/ 2654354 h 2654354"/>
              <a:gd name="connsiteX3" fmla="*/ 0 w 2654354"/>
              <a:gd name="connsiteY3" fmla="*/ 1327177 h 2654354"/>
              <a:gd name="connsiteX4" fmla="*/ 1327177 w 2654354"/>
              <a:gd name="connsiteY4" fmla="*/ 0 h 2654354"/>
              <a:gd name="connsiteX5" fmla="*/ 1327177 w 2654354"/>
              <a:gd name="connsiteY5" fmla="*/ 346975 h 2654354"/>
              <a:gd name="connsiteX6" fmla="*/ 346975 w 2654354"/>
              <a:gd name="connsiteY6" fmla="*/ 1327177 h 2654354"/>
              <a:gd name="connsiteX7" fmla="*/ 1327177 w 2654354"/>
              <a:gd name="connsiteY7" fmla="*/ 2307379 h 2654354"/>
              <a:gd name="connsiteX8" fmla="*/ 2307379 w 2654354"/>
              <a:gd name="connsiteY8" fmla="*/ 1327177 h 2654354"/>
              <a:gd name="connsiteX9" fmla="*/ 1327177 w 2654354"/>
              <a:gd name="connsiteY9" fmla="*/ 346975 h 26543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54354" h="2654354">
                <a:moveTo>
                  <a:pt x="1327177" y="0"/>
                </a:moveTo>
                <a:cubicBezTo>
                  <a:pt x="2060157" y="0"/>
                  <a:pt x="2654354" y="594197"/>
                  <a:pt x="2654354" y="1327177"/>
                </a:cubicBezTo>
                <a:cubicBezTo>
                  <a:pt x="2654354" y="2060157"/>
                  <a:pt x="2060157" y="2654354"/>
                  <a:pt x="1327177" y="2654354"/>
                </a:cubicBezTo>
                <a:cubicBezTo>
                  <a:pt x="594197" y="2654354"/>
                  <a:pt x="0" y="2060157"/>
                  <a:pt x="0" y="1327177"/>
                </a:cubicBezTo>
                <a:cubicBezTo>
                  <a:pt x="0" y="594197"/>
                  <a:pt x="594197" y="0"/>
                  <a:pt x="1327177" y="0"/>
                </a:cubicBezTo>
                <a:close/>
                <a:moveTo>
                  <a:pt x="1327177" y="346975"/>
                </a:moveTo>
                <a:cubicBezTo>
                  <a:pt x="785826" y="346975"/>
                  <a:pt x="346975" y="785826"/>
                  <a:pt x="346975" y="1327177"/>
                </a:cubicBezTo>
                <a:cubicBezTo>
                  <a:pt x="346975" y="1868528"/>
                  <a:pt x="785826" y="2307379"/>
                  <a:pt x="1327177" y="2307379"/>
                </a:cubicBezTo>
                <a:cubicBezTo>
                  <a:pt x="1868528" y="2307379"/>
                  <a:pt x="2307379" y="1868528"/>
                  <a:pt x="2307379" y="1327177"/>
                </a:cubicBezTo>
                <a:cubicBezTo>
                  <a:pt x="2307379" y="785826"/>
                  <a:pt x="1868528" y="346975"/>
                  <a:pt x="1327177" y="346975"/>
                </a:cubicBezTo>
                <a:close/>
              </a:path>
            </a:pathLst>
          </a:custGeom>
          <a:solidFill>
            <a:schemeClr val="accent1">
              <a:lumMod val="25000"/>
              <a:lumOff val="75000"/>
              <a:alpha val="45000"/>
            </a:schemeClr>
          </a:solidFill>
          <a:ln w="3175">
            <a:solidFill>
              <a:schemeClr val="bg1">
                <a:alpha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Title 7"/>
          <p:cNvSpPr>
            <a:spLocks noGrp="1"/>
          </p:cNvSpPr>
          <p:nvPr>
            <p:ph type="title" hasCustomPrompt="1"/>
          </p:nvPr>
        </p:nvSpPr>
        <p:spPr>
          <a:xfrm>
            <a:off x="1124712" y="1385855"/>
            <a:ext cx="5630930" cy="2310608"/>
          </a:xfrm>
        </p:spPr>
        <p:txBody>
          <a:bodyPr/>
          <a:lstStyle>
            <a:lvl1pPr>
              <a:lnSpc>
                <a:spcPct val="100000"/>
              </a:lnSpc>
              <a:defRPr sz="6000" cap="none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171525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100 Content Slide - Globe (Green)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9A6341C-4825-DC49-BDEA-DF33C8A3951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639621" cy="6858000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</p:pic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430213" y="1440446"/>
            <a:ext cx="4032605" cy="1179924"/>
          </a:xfrm>
        </p:spPr>
        <p:txBody>
          <a:bodyPr/>
          <a:lstStyle>
            <a:lvl1pPr algn="r">
              <a:defRPr sz="24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-1" y="6457115"/>
            <a:ext cx="430213" cy="320675"/>
          </a:xfrm>
        </p:spPr>
        <p:txBody>
          <a:bodyPr/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2B2FFF44-DBF6-4F9F-9F70-A48E8AF83361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 rotWithShape="1"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9959"/>
          <a:stretch/>
        </p:blipFill>
        <p:spPr>
          <a:xfrm>
            <a:off x="9448794" y="5622995"/>
            <a:ext cx="2743206" cy="1235006"/>
          </a:xfrm>
          <a:prstGeom prst="rect">
            <a:avLst/>
          </a:prstGeom>
        </p:spPr>
      </p:pic>
      <p:sp>
        <p:nvSpPr>
          <p:cNvPr id="7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6153150" y="1440446"/>
            <a:ext cx="5614988" cy="49003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50000"/>
              <a:buFont typeface="Arial" panose="020B0604020202020204" pitchFamily="34" charset="0"/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85750" indent="-285750">
              <a:lnSpc>
                <a:spcPct val="100000"/>
              </a:lnSpc>
              <a:buClr>
                <a:schemeClr val="bg1"/>
              </a:buClr>
              <a:buFont typeface="Arial" panose="020B0604020202020204" pitchFamily="34" charset="0"/>
              <a:buChar char="•"/>
              <a:tabLst/>
              <a:defRPr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B3887E9-B21A-A343-BACE-84B00412CDD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58880" y="6436634"/>
            <a:ext cx="1895135" cy="289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1112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CIF Content Slide - Globe (Green)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9A6341C-4825-DC49-BDEA-DF33C8A3951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639621" cy="6858000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</p:pic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430213" y="1440446"/>
            <a:ext cx="4032605" cy="1179924"/>
          </a:xfrm>
        </p:spPr>
        <p:txBody>
          <a:bodyPr/>
          <a:lstStyle>
            <a:lvl1pPr algn="r">
              <a:defRPr sz="24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-1" y="6457115"/>
            <a:ext cx="430213" cy="320675"/>
          </a:xfrm>
        </p:spPr>
        <p:txBody>
          <a:bodyPr/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2B2FFF44-DBF6-4F9F-9F70-A48E8AF83361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 rotWithShape="1"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9959"/>
          <a:stretch/>
        </p:blipFill>
        <p:spPr>
          <a:xfrm>
            <a:off x="9448794" y="5622995"/>
            <a:ext cx="2743206" cy="1235006"/>
          </a:xfrm>
          <a:prstGeom prst="rect">
            <a:avLst/>
          </a:prstGeom>
        </p:spPr>
      </p:pic>
      <p:sp>
        <p:nvSpPr>
          <p:cNvPr id="7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6153150" y="1440446"/>
            <a:ext cx="5614988" cy="49003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50000"/>
              <a:buFont typeface="Arial" panose="020B0604020202020204" pitchFamily="34" charset="0"/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85750" indent="-285750">
              <a:lnSpc>
                <a:spcPct val="100000"/>
              </a:lnSpc>
              <a:buClr>
                <a:schemeClr val="bg1"/>
              </a:buClr>
              <a:buFont typeface="Arial" panose="020B0604020202020204" pitchFamily="34" charset="0"/>
              <a:buChar char="•"/>
              <a:tabLst/>
              <a:defRPr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43411" y="6318374"/>
            <a:ext cx="1626108" cy="474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81456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100 Content Slide - Globe (Purple)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9A6341C-4825-DC49-BDEA-DF33C8A3951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63962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</p:pic>
      <p:sp>
        <p:nvSpPr>
          <p:cNvPr id="9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-1" y="6457115"/>
            <a:ext cx="430213" cy="320675"/>
          </a:xfrm>
        </p:spPr>
        <p:txBody>
          <a:bodyPr/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2B2FFF44-DBF6-4F9F-9F70-A48E8AF8336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430213" y="1440446"/>
            <a:ext cx="4032605" cy="1179924"/>
          </a:xfrm>
        </p:spPr>
        <p:txBody>
          <a:bodyPr/>
          <a:lstStyle>
            <a:lvl1pPr algn="r">
              <a:defRPr sz="24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 rotWithShape="1"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9959"/>
          <a:stretch/>
        </p:blipFill>
        <p:spPr>
          <a:xfrm>
            <a:off x="9448794" y="5622995"/>
            <a:ext cx="2743206" cy="1235006"/>
          </a:xfrm>
          <a:prstGeom prst="rect">
            <a:avLst/>
          </a:prstGeom>
        </p:spPr>
      </p:pic>
      <p:sp>
        <p:nvSpPr>
          <p:cNvPr id="11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6153150" y="1440446"/>
            <a:ext cx="5614988" cy="49003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50000"/>
              <a:buFont typeface="Arial" panose="020B0604020202020204" pitchFamily="34" charset="0"/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85750" indent="-285750">
              <a:lnSpc>
                <a:spcPct val="100000"/>
              </a:lnSpc>
              <a:buClr>
                <a:schemeClr val="bg1"/>
              </a:buClr>
              <a:buFont typeface="Arial" panose="020B0604020202020204" pitchFamily="34" charset="0"/>
              <a:buChar char="•"/>
              <a:tabLst/>
              <a:defRPr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B3887E9-B21A-A343-BACE-84B00412CDD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58880" y="6436634"/>
            <a:ext cx="1895135" cy="289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56154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CIF Content Slide - Globe (Purple)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9A6341C-4825-DC49-BDEA-DF33C8A3951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63962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</p:pic>
      <p:sp>
        <p:nvSpPr>
          <p:cNvPr id="9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-1" y="6457115"/>
            <a:ext cx="430213" cy="320675"/>
          </a:xfrm>
        </p:spPr>
        <p:txBody>
          <a:bodyPr/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2B2FFF44-DBF6-4F9F-9F70-A48E8AF8336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430213" y="1440446"/>
            <a:ext cx="4032605" cy="1179924"/>
          </a:xfrm>
        </p:spPr>
        <p:txBody>
          <a:bodyPr/>
          <a:lstStyle>
            <a:lvl1pPr algn="r">
              <a:defRPr sz="24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9959"/>
          <a:stretch/>
        </p:blipFill>
        <p:spPr>
          <a:xfrm>
            <a:off x="9448794" y="5622995"/>
            <a:ext cx="2743206" cy="1235006"/>
          </a:xfrm>
          <a:prstGeom prst="rect">
            <a:avLst/>
          </a:prstGeom>
        </p:spPr>
      </p:pic>
      <p:sp>
        <p:nvSpPr>
          <p:cNvPr id="11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6153150" y="1440446"/>
            <a:ext cx="5614988" cy="49003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50000"/>
              <a:buFont typeface="Arial" panose="020B0604020202020204" pitchFamily="34" charset="0"/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85750" indent="-285750">
              <a:lnSpc>
                <a:spcPct val="100000"/>
              </a:lnSpc>
              <a:buClr>
                <a:schemeClr val="bg1"/>
              </a:buClr>
              <a:buFont typeface="Arial" panose="020B0604020202020204" pitchFamily="34" charset="0"/>
              <a:buChar char="•"/>
              <a:tabLst/>
              <a:defRPr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43411" y="6318374"/>
            <a:ext cx="1626108" cy="474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7518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100 Content Slide - Globe (Lion Yellow)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9A6341C-4825-DC49-BDEA-DF33C8A3951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639621" cy="6858000"/>
          </a:xfrm>
          <a:prstGeom prst="rect">
            <a:avLst/>
          </a:prstGeom>
          <a:solidFill>
            <a:schemeClr val="accent2"/>
          </a:solidFill>
        </p:spPr>
      </p:pic>
      <p:sp>
        <p:nvSpPr>
          <p:cNvPr id="8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-1" y="6457115"/>
            <a:ext cx="430213" cy="320675"/>
          </a:xfrm>
        </p:spPr>
        <p:txBody>
          <a:bodyPr/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2B2FFF44-DBF6-4F9F-9F70-A48E8AF83361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9959"/>
          <a:stretch/>
        </p:blipFill>
        <p:spPr>
          <a:xfrm>
            <a:off x="9448794" y="5622995"/>
            <a:ext cx="2743206" cy="123500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B3887E9-B21A-A343-BACE-84B00412CDD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58880" y="6436634"/>
            <a:ext cx="1895135" cy="289277"/>
          </a:xfrm>
          <a:prstGeom prst="rect">
            <a:avLst/>
          </a:prstGeom>
        </p:spPr>
      </p:pic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430212" y="1440446"/>
            <a:ext cx="4032605" cy="1179924"/>
          </a:xfrm>
        </p:spPr>
        <p:txBody>
          <a:bodyPr/>
          <a:lstStyle>
            <a:lvl1pPr algn="r">
              <a:defRPr sz="24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6153150" y="1440446"/>
            <a:ext cx="5614988" cy="49003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50000"/>
              <a:buFont typeface="Arial" panose="020B0604020202020204" pitchFamily="34" charset="0"/>
              <a:buNone/>
              <a:defRPr sz="24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85750" indent="-285750">
              <a:lnSpc>
                <a:spcPct val="100000"/>
              </a:lnSpc>
              <a:buClr>
                <a:schemeClr val="accent1"/>
              </a:buClr>
              <a:buFont typeface="Arial" panose="020B0604020202020204" pitchFamily="34" charset="0"/>
              <a:buChar char="•"/>
              <a:tabLst/>
              <a:defRPr sz="2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6048166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CIF Content Slide - Globe (Lion Yellow)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9A6341C-4825-DC49-BDEA-DF33C8A3951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639621" cy="6858000"/>
          </a:xfrm>
          <a:prstGeom prst="rect">
            <a:avLst/>
          </a:prstGeom>
          <a:solidFill>
            <a:schemeClr val="accent2"/>
          </a:solidFill>
        </p:spPr>
      </p:pic>
      <p:sp>
        <p:nvSpPr>
          <p:cNvPr id="8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-1" y="6457115"/>
            <a:ext cx="430213" cy="320675"/>
          </a:xfrm>
        </p:spPr>
        <p:txBody>
          <a:bodyPr/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2B2FFF44-DBF6-4F9F-9F70-A48E8AF8336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430213" y="1440446"/>
            <a:ext cx="4032605" cy="1179924"/>
          </a:xfrm>
        </p:spPr>
        <p:txBody>
          <a:bodyPr/>
          <a:lstStyle>
            <a:lvl1pPr algn="r">
              <a:defRPr sz="2400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9959"/>
          <a:stretch/>
        </p:blipFill>
        <p:spPr>
          <a:xfrm>
            <a:off x="9448794" y="5622995"/>
            <a:ext cx="2743206" cy="1235006"/>
          </a:xfrm>
          <a:prstGeom prst="rect">
            <a:avLst/>
          </a:prstGeom>
        </p:spPr>
      </p:pic>
      <p:sp>
        <p:nvSpPr>
          <p:cNvPr id="10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6153150" y="1440446"/>
            <a:ext cx="5614988" cy="49003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50000"/>
              <a:buFont typeface="Arial" panose="020B0604020202020204" pitchFamily="34" charset="0"/>
              <a:buNone/>
              <a:defRPr sz="24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85750" indent="-285750">
              <a:lnSpc>
                <a:spcPct val="100000"/>
              </a:lnSpc>
              <a:buClr>
                <a:schemeClr val="accent1"/>
              </a:buClr>
              <a:buFont typeface="Arial" panose="020B0604020202020204" pitchFamily="34" charset="0"/>
              <a:buChar char="•"/>
              <a:tabLst/>
              <a:defRPr sz="20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43411" y="6318374"/>
            <a:ext cx="1626108" cy="474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72224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100 Content Slide - Globe (Light Blue)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9A6341C-4825-DC49-BDEA-DF33C8A3951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639621" cy="68580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</p:pic>
      <p:sp>
        <p:nvSpPr>
          <p:cNvPr id="8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-1" y="6457115"/>
            <a:ext cx="430213" cy="320675"/>
          </a:xfrm>
        </p:spPr>
        <p:txBody>
          <a:bodyPr/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2B2FFF44-DBF6-4F9F-9F70-A48E8AF8336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430213" y="1440446"/>
            <a:ext cx="4032605" cy="1179924"/>
          </a:xfrm>
        </p:spPr>
        <p:txBody>
          <a:bodyPr/>
          <a:lstStyle>
            <a:lvl1pPr algn="r">
              <a:defRPr sz="24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14" name="Picture 13"/>
          <p:cNvPicPr>
            <a:picLocks noChangeAspect="1"/>
          </p:cNvPicPr>
          <p:nvPr userDrawn="1"/>
        </p:nvPicPr>
        <p:blipFill rotWithShape="1"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9959"/>
          <a:stretch/>
        </p:blipFill>
        <p:spPr>
          <a:xfrm>
            <a:off x="9448794" y="5622995"/>
            <a:ext cx="2743206" cy="1235006"/>
          </a:xfrm>
          <a:prstGeom prst="rect">
            <a:avLst/>
          </a:prstGeom>
        </p:spPr>
      </p:pic>
      <p:sp>
        <p:nvSpPr>
          <p:cNvPr id="11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6153150" y="1440446"/>
            <a:ext cx="5614988" cy="49003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50000"/>
              <a:buFont typeface="Arial" panose="020B0604020202020204" pitchFamily="34" charset="0"/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85750" indent="-285750">
              <a:lnSpc>
                <a:spcPct val="100000"/>
              </a:lnSpc>
              <a:buClr>
                <a:schemeClr val="bg1"/>
              </a:buClr>
              <a:buFont typeface="Arial" panose="020B0604020202020204" pitchFamily="34" charset="0"/>
              <a:buChar char="•"/>
              <a:tabLst/>
              <a:defRPr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B3887E9-B21A-A343-BACE-84B00412CDD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58880" y="6436634"/>
            <a:ext cx="1895135" cy="289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9089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CIF Content Slide - Globe (Light Blue)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9A6341C-4825-DC49-BDEA-DF33C8A3951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639621" cy="68580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</p:pic>
      <p:sp>
        <p:nvSpPr>
          <p:cNvPr id="8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-1" y="6457115"/>
            <a:ext cx="430213" cy="320675"/>
          </a:xfrm>
        </p:spPr>
        <p:txBody>
          <a:bodyPr/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2B2FFF44-DBF6-4F9F-9F70-A48E8AF8336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430213" y="1440446"/>
            <a:ext cx="4032605" cy="1179924"/>
          </a:xfrm>
        </p:spPr>
        <p:txBody>
          <a:bodyPr/>
          <a:lstStyle>
            <a:lvl1pPr algn="r">
              <a:defRPr sz="24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9959"/>
          <a:stretch/>
        </p:blipFill>
        <p:spPr>
          <a:xfrm>
            <a:off x="9448794" y="5622995"/>
            <a:ext cx="2743206" cy="1235006"/>
          </a:xfrm>
          <a:prstGeom prst="rect">
            <a:avLst/>
          </a:prstGeom>
        </p:spPr>
      </p:pic>
      <p:sp>
        <p:nvSpPr>
          <p:cNvPr id="11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6153150" y="1440446"/>
            <a:ext cx="5614988" cy="49003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50000"/>
              <a:buFont typeface="Arial" panose="020B0604020202020204" pitchFamily="34" charset="0"/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85750" indent="-285750">
              <a:lnSpc>
                <a:spcPct val="100000"/>
              </a:lnSpc>
              <a:buClr>
                <a:schemeClr val="bg1"/>
              </a:buClr>
              <a:buFont typeface="Arial" panose="020B0604020202020204" pitchFamily="34" charset="0"/>
              <a:buChar char="•"/>
              <a:tabLst/>
              <a:defRPr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43411" y="6318374"/>
            <a:ext cx="1626108" cy="474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35245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100 Content Slide - Globe (Lion Blue)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9A6341C-4825-DC49-BDEA-DF33C8A3951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639621" cy="68580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</p:pic>
      <p:sp>
        <p:nvSpPr>
          <p:cNvPr id="8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-1" y="6457115"/>
            <a:ext cx="430213" cy="320675"/>
          </a:xfrm>
        </p:spPr>
        <p:txBody>
          <a:bodyPr/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2B2FFF44-DBF6-4F9F-9F70-A48E8AF8336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430213" y="1440446"/>
            <a:ext cx="4032605" cy="1179924"/>
          </a:xfrm>
        </p:spPr>
        <p:txBody>
          <a:bodyPr/>
          <a:lstStyle>
            <a:lvl1pPr algn="r">
              <a:defRPr sz="24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9959"/>
          <a:stretch/>
        </p:blipFill>
        <p:spPr>
          <a:xfrm>
            <a:off x="9448794" y="5622995"/>
            <a:ext cx="2743206" cy="1235006"/>
          </a:xfrm>
          <a:prstGeom prst="rect">
            <a:avLst/>
          </a:prstGeom>
        </p:spPr>
      </p:pic>
      <p:sp>
        <p:nvSpPr>
          <p:cNvPr id="10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6153150" y="1440446"/>
            <a:ext cx="5614988" cy="49003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50000"/>
              <a:buFont typeface="Arial" panose="020B0604020202020204" pitchFamily="34" charset="0"/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85750" indent="-285750">
              <a:lnSpc>
                <a:spcPct val="100000"/>
              </a:lnSpc>
              <a:buClr>
                <a:schemeClr val="bg1"/>
              </a:buClr>
              <a:buFont typeface="Arial" panose="020B0604020202020204" pitchFamily="34" charset="0"/>
              <a:buChar char="•"/>
              <a:tabLst/>
              <a:defRPr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B3887E9-B21A-A343-BACE-84B00412CDD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58880" y="6436634"/>
            <a:ext cx="1895135" cy="289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68690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CIF Content Slide - Globe (Lion Blue)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9A6341C-4825-DC49-BDEA-DF33C8A3951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639621" cy="68580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</p:pic>
      <p:sp>
        <p:nvSpPr>
          <p:cNvPr id="8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-1" y="6457115"/>
            <a:ext cx="430213" cy="320675"/>
          </a:xfrm>
        </p:spPr>
        <p:txBody>
          <a:bodyPr/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2B2FFF44-DBF6-4F9F-9F70-A48E8AF8336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430213" y="1440446"/>
            <a:ext cx="4032605" cy="1179924"/>
          </a:xfrm>
        </p:spPr>
        <p:txBody>
          <a:bodyPr/>
          <a:lstStyle>
            <a:lvl1pPr algn="r">
              <a:defRPr sz="24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9959"/>
          <a:stretch/>
        </p:blipFill>
        <p:spPr>
          <a:xfrm>
            <a:off x="9448794" y="5622995"/>
            <a:ext cx="2743206" cy="1235006"/>
          </a:xfrm>
          <a:prstGeom prst="rect">
            <a:avLst/>
          </a:prstGeom>
        </p:spPr>
      </p:pic>
      <p:sp>
        <p:nvSpPr>
          <p:cNvPr id="10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6153150" y="1440446"/>
            <a:ext cx="5614988" cy="49003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50000"/>
              <a:buFont typeface="Arial" panose="020B0604020202020204" pitchFamily="34" charset="0"/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85750" indent="-285750">
              <a:lnSpc>
                <a:spcPct val="100000"/>
              </a:lnSpc>
              <a:buClr>
                <a:schemeClr val="bg1"/>
              </a:buClr>
              <a:buFont typeface="Arial" panose="020B0604020202020204" pitchFamily="34" charset="0"/>
              <a:buChar char="•"/>
              <a:tabLst/>
              <a:defRPr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43411" y="6318374"/>
            <a:ext cx="1626108" cy="474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71606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100 Content Slide - Globe (Dark Blue)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9A6341C-4825-DC49-BDEA-DF33C8A3951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639621" cy="68580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9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-1" y="6457115"/>
            <a:ext cx="430213" cy="320675"/>
          </a:xfrm>
        </p:spPr>
        <p:txBody>
          <a:bodyPr/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2B2FFF44-DBF6-4F9F-9F70-A48E8AF8336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430213" y="1440446"/>
            <a:ext cx="4032605" cy="1179924"/>
          </a:xfrm>
        </p:spPr>
        <p:txBody>
          <a:bodyPr/>
          <a:lstStyle>
            <a:lvl1pPr algn="r">
              <a:defRPr sz="24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 rotWithShape="1"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9959"/>
          <a:stretch/>
        </p:blipFill>
        <p:spPr>
          <a:xfrm>
            <a:off x="9448794" y="5622995"/>
            <a:ext cx="2743206" cy="1235006"/>
          </a:xfrm>
          <a:prstGeom prst="rect">
            <a:avLst/>
          </a:prstGeom>
        </p:spPr>
      </p:pic>
      <p:sp>
        <p:nvSpPr>
          <p:cNvPr id="11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6153150" y="1440446"/>
            <a:ext cx="5614988" cy="49003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50000"/>
              <a:buFont typeface="Arial" panose="020B0604020202020204" pitchFamily="34" charset="0"/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85750" indent="-285750">
              <a:lnSpc>
                <a:spcPct val="100000"/>
              </a:lnSpc>
              <a:buClr>
                <a:schemeClr val="bg1"/>
              </a:buClr>
              <a:buFont typeface="Arial" panose="020B0604020202020204" pitchFamily="34" charset="0"/>
              <a:buChar char="•"/>
              <a:tabLst/>
              <a:defRPr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B3887E9-B21A-A343-BACE-84B00412CDD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58880" y="6436634"/>
            <a:ext cx="1895135" cy="289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92807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CIF Content Slide - Globe (Dark Blue)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9A6341C-4825-DC49-BDEA-DF33C8A3951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639621" cy="68580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9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-1" y="6457115"/>
            <a:ext cx="430213" cy="320675"/>
          </a:xfrm>
        </p:spPr>
        <p:txBody>
          <a:bodyPr/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2B2FFF44-DBF6-4F9F-9F70-A48E8AF8336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430213" y="1440446"/>
            <a:ext cx="4032605" cy="1179924"/>
          </a:xfrm>
        </p:spPr>
        <p:txBody>
          <a:bodyPr/>
          <a:lstStyle>
            <a:lvl1pPr algn="r">
              <a:defRPr sz="2400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9959"/>
          <a:stretch/>
        </p:blipFill>
        <p:spPr>
          <a:xfrm>
            <a:off x="9448794" y="5622995"/>
            <a:ext cx="2743206" cy="1235006"/>
          </a:xfrm>
          <a:prstGeom prst="rect">
            <a:avLst/>
          </a:prstGeom>
        </p:spPr>
      </p:pic>
      <p:sp>
        <p:nvSpPr>
          <p:cNvPr id="11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6153150" y="1440446"/>
            <a:ext cx="5614988" cy="49003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50000"/>
              <a:buFont typeface="Arial" panose="020B0604020202020204" pitchFamily="34" charset="0"/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85750" indent="-285750">
              <a:lnSpc>
                <a:spcPct val="100000"/>
              </a:lnSpc>
              <a:buClr>
                <a:schemeClr val="bg1"/>
              </a:buClr>
              <a:buFont typeface="Arial" panose="020B0604020202020204" pitchFamily="34" charset="0"/>
              <a:buChar char="•"/>
              <a:tabLst/>
              <a:defRPr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43411" y="6318374"/>
            <a:ext cx="1626108" cy="474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37337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 - Side Circle (White Tex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20315" y="2805403"/>
            <a:ext cx="3175250" cy="1247195"/>
          </a:xfrm>
          <a:noFill/>
        </p:spPr>
        <p:txBody>
          <a:bodyPr/>
          <a:lstStyle>
            <a:lvl1pPr algn="r">
              <a:defRPr sz="2400" strike="noStrike" cap="none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-1" y="6457115"/>
            <a:ext cx="430213" cy="320675"/>
          </a:xfrm>
        </p:spPr>
        <p:txBody>
          <a:bodyPr/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2B2FFF44-DBF6-4F9F-9F70-A48E8AF8336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06483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Slide - Side Circle (Black Tex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-1" y="6457115"/>
            <a:ext cx="430213" cy="320675"/>
          </a:xfrm>
        </p:spPr>
        <p:txBody>
          <a:bodyPr/>
          <a:lstStyle>
            <a:lvl1pPr>
              <a:defRPr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2B2FFF44-DBF6-4F9F-9F70-A48E8AF8336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title" hasCustomPrompt="1"/>
          </p:nvPr>
        </p:nvSpPr>
        <p:spPr>
          <a:xfrm>
            <a:off x="120315" y="2805403"/>
            <a:ext cx="3175250" cy="1247195"/>
          </a:xfrm>
          <a:noFill/>
        </p:spPr>
        <p:txBody>
          <a:bodyPr/>
          <a:lstStyle>
            <a:lvl1pPr algn="r">
              <a:defRPr sz="2400" strike="noStrike" cap="none" spc="3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7831669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 Slide - Side Circle (Blue Tex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-1" y="6457115"/>
            <a:ext cx="430213" cy="320675"/>
          </a:xfrm>
        </p:spPr>
        <p:txBody>
          <a:bodyPr/>
          <a:lstStyle>
            <a:lvl1pPr>
              <a:defRPr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2B2FFF44-DBF6-4F9F-9F70-A48E8AF8336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title" hasCustomPrompt="1"/>
          </p:nvPr>
        </p:nvSpPr>
        <p:spPr>
          <a:xfrm>
            <a:off x="120315" y="2805403"/>
            <a:ext cx="3175250" cy="1247195"/>
          </a:xfrm>
          <a:noFill/>
        </p:spPr>
        <p:txBody>
          <a:bodyPr/>
          <a:lstStyle>
            <a:lvl1pPr algn="r">
              <a:defRPr sz="2400" strike="noStrike" cap="none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1743290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 - Top Bar (White Tex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sz="2000" cap="none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-1" y="6457115"/>
            <a:ext cx="430213" cy="320675"/>
          </a:xfrm>
        </p:spPr>
        <p:txBody>
          <a:bodyPr/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2B2FFF44-DBF6-4F9F-9F70-A48E8AF8336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00582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 - Top Bar (Black Tex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-1" y="6457115"/>
            <a:ext cx="430213" cy="320675"/>
          </a:xfrm>
        </p:spPr>
        <p:txBody>
          <a:bodyPr/>
          <a:lstStyle>
            <a:lvl1pPr>
              <a:defRPr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2B2FFF44-DBF6-4F9F-9F70-A48E8AF8336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title" hasCustomPrompt="1"/>
          </p:nvPr>
        </p:nvSpPr>
        <p:spPr>
          <a:xfrm>
            <a:off x="430213" y="375921"/>
            <a:ext cx="11337925" cy="603503"/>
          </a:xfrm>
        </p:spPr>
        <p:txBody>
          <a:bodyPr/>
          <a:lstStyle>
            <a:lvl1pPr>
              <a:defRPr sz="2000" cap="none" spc="3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365188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 - Top Bar (Blue Tex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-1" y="6457115"/>
            <a:ext cx="430213" cy="320675"/>
          </a:xfrm>
        </p:spPr>
        <p:txBody>
          <a:bodyPr/>
          <a:lstStyle>
            <a:lvl1pPr>
              <a:defRPr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2B2FFF44-DBF6-4F9F-9F70-A48E8AF8336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title" hasCustomPrompt="1"/>
          </p:nvPr>
        </p:nvSpPr>
        <p:spPr>
          <a:xfrm>
            <a:off x="430213" y="375921"/>
            <a:ext cx="11337925" cy="603503"/>
          </a:xfrm>
        </p:spPr>
        <p:txBody>
          <a:bodyPr/>
          <a:lstStyle>
            <a:lvl1pPr>
              <a:defRPr sz="2000" cap="none" spc="3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5241754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4B313-304E-1544-812E-B26E845B419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3999" y="1244601"/>
            <a:ext cx="7659757" cy="2387600"/>
          </a:xfrm>
        </p:spPr>
        <p:txBody>
          <a:bodyPr anchor="ctr">
            <a:normAutofit/>
          </a:bodyPr>
          <a:lstStyle>
            <a:lvl1pPr algn="l">
              <a:defRPr sz="54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5F52DB2-152F-DB49-A029-8F93B7496642}"/>
              </a:ext>
            </a:extLst>
          </p:cNvPr>
          <p:cNvCxnSpPr/>
          <p:nvPr userDrawn="1"/>
        </p:nvCxnSpPr>
        <p:spPr>
          <a:xfrm>
            <a:off x="1593449" y="4763260"/>
            <a:ext cx="803360" cy="0"/>
          </a:xfrm>
          <a:prstGeom prst="line">
            <a:avLst/>
          </a:prstGeom>
          <a:ln w="57150">
            <a:solidFill>
              <a:srgbClr val="EBB8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A5804DBA-ADE4-5449-A882-1A32A1846AD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23999" y="4183822"/>
            <a:ext cx="5953760" cy="579438"/>
          </a:xfrm>
        </p:spPr>
        <p:txBody>
          <a:bodyPr anchor="ctr">
            <a:noAutofit/>
          </a:bodyPr>
          <a:lstStyle>
            <a:lvl1pPr marL="0" indent="0">
              <a:buNone/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endParaRPr lang="en-US" dirty="0"/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704408AF-60A3-844D-8C70-9844104855B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23999" y="4890262"/>
            <a:ext cx="4310063" cy="518160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endParaRPr lang="en-US" dirty="0"/>
          </a:p>
        </p:txBody>
      </p:sp>
      <p:pic>
        <p:nvPicPr>
          <p:cNvPr id="31" name="Picture 30" descr="A picture containing glass&#10;&#10;Description automatically generated">
            <a:extLst>
              <a:ext uri="{FF2B5EF4-FFF2-40B4-BE49-F238E27FC236}">
                <a16:creationId xmlns:a16="http://schemas.microsoft.com/office/drawing/2014/main" id="{C77B798E-B00B-BE4F-B652-3DEDF49E776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9844394">
            <a:off x="-2415208" y="103180"/>
            <a:ext cx="3932220" cy="4034800"/>
          </a:xfrm>
          <a:prstGeom prst="rect">
            <a:avLst/>
          </a:prstGeom>
        </p:spPr>
      </p:pic>
      <p:pic>
        <p:nvPicPr>
          <p:cNvPr id="9" name="Picture 8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A14D3A10-B393-6342-BAA0-AC888CDFA5B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523999" y="5613399"/>
            <a:ext cx="3036959" cy="886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16531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4B313-304E-1544-812E-B26E845B419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3999" y="1244601"/>
            <a:ext cx="7649817" cy="2387600"/>
          </a:xfrm>
        </p:spPr>
        <p:txBody>
          <a:bodyPr anchor="ctr">
            <a:normAutofit/>
          </a:bodyPr>
          <a:lstStyle>
            <a:lvl1pPr algn="l">
              <a:defRPr sz="54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C7ADAA-28AA-3746-BBED-0A52E4A39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93478"/>
            <a:ext cx="4572000" cy="776922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pic>
        <p:nvPicPr>
          <p:cNvPr id="10" name="Picture 9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E207170D-B158-3A4A-88B5-F8645712DC7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523999" y="5613399"/>
            <a:ext cx="3036959" cy="886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82506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rgbClr val="0D22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3396DB-1F56-6D4A-BCDC-A5F1B4E3E76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0818" y="1331088"/>
            <a:ext cx="11370019" cy="484504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FF74E8E-73DC-B94C-AC22-082FD0836967}"/>
              </a:ext>
            </a:extLst>
          </p:cNvPr>
          <p:cNvSpPr/>
          <p:nvPr userDrawn="1"/>
        </p:nvSpPr>
        <p:spPr>
          <a:xfrm>
            <a:off x="0" y="6339840"/>
            <a:ext cx="12192000" cy="518160"/>
          </a:xfrm>
          <a:prstGeom prst="rect">
            <a:avLst/>
          </a:prstGeom>
          <a:solidFill>
            <a:srgbClr val="0D224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A7F0D7D1-1430-0D43-B6B9-B46069553A7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97697" y="6397623"/>
            <a:ext cx="1378746" cy="402594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41165531-C215-804F-AE12-55E8E3E82EFF}"/>
              </a:ext>
            </a:extLst>
          </p:cNvPr>
          <p:cNvGrpSpPr/>
          <p:nvPr userDrawn="1"/>
        </p:nvGrpSpPr>
        <p:grpSpPr>
          <a:xfrm>
            <a:off x="11273010" y="6416040"/>
            <a:ext cx="125096" cy="365760"/>
            <a:chOff x="9970956" y="6416040"/>
            <a:chExt cx="125096" cy="365760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45DA1B5-E441-0844-B645-78621A908683}"/>
                </a:ext>
              </a:extLst>
            </p:cNvPr>
            <p:cNvCxnSpPr>
              <a:cxnSpLocks/>
            </p:cNvCxnSpPr>
            <p:nvPr/>
          </p:nvCxnSpPr>
          <p:spPr>
            <a:xfrm rot="6600000">
              <a:off x="9913172" y="6598920"/>
              <a:ext cx="365760" cy="0"/>
            </a:xfrm>
            <a:prstGeom prst="line">
              <a:avLst/>
            </a:prstGeom>
            <a:ln w="22225">
              <a:solidFill>
                <a:srgbClr val="EBB8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4E11239-27D7-A349-9313-6F72C8353D73}"/>
                </a:ext>
              </a:extLst>
            </p:cNvPr>
            <p:cNvCxnSpPr>
              <a:cxnSpLocks/>
            </p:cNvCxnSpPr>
            <p:nvPr/>
          </p:nvCxnSpPr>
          <p:spPr>
            <a:xfrm rot="6600000">
              <a:off x="9788076" y="6598920"/>
              <a:ext cx="365760" cy="0"/>
            </a:xfrm>
            <a:prstGeom prst="line">
              <a:avLst/>
            </a:prstGeom>
            <a:ln w="22225">
              <a:solidFill>
                <a:srgbClr val="EBB8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Slide Number Placeholder 19">
            <a:extLst>
              <a:ext uri="{FF2B5EF4-FFF2-40B4-BE49-F238E27FC236}">
                <a16:creationId xmlns:a16="http://schemas.microsoft.com/office/drawing/2014/main" id="{FFB1BE5A-FAB0-9A45-A856-0089E4ECC20C}"/>
              </a:ext>
            </a:extLst>
          </p:cNvPr>
          <p:cNvSpPr txBox="1">
            <a:spLocks/>
          </p:cNvSpPr>
          <p:nvPr userDrawn="1"/>
        </p:nvSpPr>
        <p:spPr>
          <a:xfrm>
            <a:off x="11565313" y="6435092"/>
            <a:ext cx="563934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9D2149-6FA0-4B4E-8818-1AEC2B97CF46}" type="slidenum">
              <a:rPr lang="en-US" sz="1400" smtClean="0">
                <a:solidFill>
                  <a:schemeClr val="bg1"/>
                </a:solidFill>
              </a:rPr>
              <a:pPr/>
              <a:t>‹#›</a:t>
            </a:fld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0B15404F-B2E8-0C49-ADDD-0D23A833D5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0819" y="365126"/>
            <a:ext cx="8653041" cy="665022"/>
          </a:xfrm>
        </p:spPr>
        <p:txBody>
          <a:bodyPr>
            <a:normAutofit/>
          </a:bodyPr>
          <a:lstStyle>
            <a:lvl1pPr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439610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bg>
      <p:bgPr>
        <a:solidFill>
          <a:srgbClr val="0D22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A707A-6BF3-7F41-BF25-D121B80B631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0819" y="365126"/>
            <a:ext cx="8653041" cy="665022"/>
          </a:xfrm>
        </p:spPr>
        <p:txBody>
          <a:bodyPr>
            <a:normAutofit/>
          </a:bodyPr>
          <a:lstStyle>
            <a:lvl1pPr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E18DA7-EB25-0A4D-AFFE-9F109FA79F9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10818" y="1331088"/>
            <a:ext cx="5354255" cy="484587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4230E48-E98F-3B4A-B035-286A8E491E17}"/>
              </a:ext>
            </a:extLst>
          </p:cNvPr>
          <p:cNvSpPr/>
          <p:nvPr userDrawn="1"/>
        </p:nvSpPr>
        <p:spPr>
          <a:xfrm>
            <a:off x="0" y="6339840"/>
            <a:ext cx="12192000" cy="518160"/>
          </a:xfrm>
          <a:prstGeom prst="rect">
            <a:avLst/>
          </a:prstGeom>
          <a:solidFill>
            <a:srgbClr val="0D224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112EB3CF-D9C7-6A43-9572-2FD29EB93BC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97697" y="6397623"/>
            <a:ext cx="1378746" cy="402594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38045D26-8C33-294E-98EE-70FFFD7130D0}"/>
              </a:ext>
            </a:extLst>
          </p:cNvPr>
          <p:cNvGrpSpPr/>
          <p:nvPr userDrawn="1"/>
        </p:nvGrpSpPr>
        <p:grpSpPr>
          <a:xfrm>
            <a:off x="11273010" y="6416040"/>
            <a:ext cx="125096" cy="365760"/>
            <a:chOff x="9970956" y="6416040"/>
            <a:chExt cx="125096" cy="36576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20991150-1FA1-B94F-9E36-C0849AD9E98A}"/>
                </a:ext>
              </a:extLst>
            </p:cNvPr>
            <p:cNvCxnSpPr>
              <a:cxnSpLocks/>
            </p:cNvCxnSpPr>
            <p:nvPr/>
          </p:nvCxnSpPr>
          <p:spPr>
            <a:xfrm rot="6600000">
              <a:off x="9913172" y="6598920"/>
              <a:ext cx="365760" cy="0"/>
            </a:xfrm>
            <a:prstGeom prst="line">
              <a:avLst/>
            </a:prstGeom>
            <a:ln w="22225">
              <a:solidFill>
                <a:srgbClr val="EBB8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6C54B4AE-E7BB-FE47-8A11-B7A39D99E298}"/>
                </a:ext>
              </a:extLst>
            </p:cNvPr>
            <p:cNvCxnSpPr>
              <a:cxnSpLocks/>
            </p:cNvCxnSpPr>
            <p:nvPr/>
          </p:nvCxnSpPr>
          <p:spPr>
            <a:xfrm rot="6600000">
              <a:off x="9788076" y="6598920"/>
              <a:ext cx="365760" cy="0"/>
            </a:xfrm>
            <a:prstGeom prst="line">
              <a:avLst/>
            </a:prstGeom>
            <a:ln w="22225">
              <a:solidFill>
                <a:srgbClr val="EBB8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Slide Number Placeholder 19">
            <a:extLst>
              <a:ext uri="{FF2B5EF4-FFF2-40B4-BE49-F238E27FC236}">
                <a16:creationId xmlns:a16="http://schemas.microsoft.com/office/drawing/2014/main" id="{3C4CAAAC-B9EF-4240-A7A1-7A5F45378BB7}"/>
              </a:ext>
            </a:extLst>
          </p:cNvPr>
          <p:cNvSpPr txBox="1">
            <a:spLocks/>
          </p:cNvSpPr>
          <p:nvPr userDrawn="1"/>
        </p:nvSpPr>
        <p:spPr>
          <a:xfrm>
            <a:off x="11565313" y="6435092"/>
            <a:ext cx="563934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9D2149-6FA0-4B4E-8818-1AEC2B97CF46}" type="slidenum">
              <a:rPr lang="en-US" sz="1400" smtClean="0">
                <a:solidFill>
                  <a:schemeClr val="bg1"/>
                </a:solidFill>
              </a:rPr>
              <a:pPr/>
              <a:t>‹#›</a:t>
            </a:fld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44405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bg>
      <p:bgPr>
        <a:solidFill>
          <a:srgbClr val="0D22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71E0CEC9-9D2F-5544-87AE-66A08FEBD43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10818" y="346722"/>
            <a:ext cx="914400" cy="914400"/>
          </a:xfrm>
        </p:spPr>
        <p:txBody>
          <a:bodyPr/>
          <a:lstStyle/>
          <a:p>
            <a:endParaRPr lang="en-US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ECAD6617-8761-4247-A702-E4F2A27BAE1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11163" y="1392238"/>
            <a:ext cx="5684837" cy="487997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4230E48-E98F-3B4A-B035-286A8E491E17}"/>
              </a:ext>
            </a:extLst>
          </p:cNvPr>
          <p:cNvSpPr/>
          <p:nvPr userDrawn="1"/>
        </p:nvSpPr>
        <p:spPr>
          <a:xfrm>
            <a:off x="0" y="6339840"/>
            <a:ext cx="12192000" cy="518160"/>
          </a:xfrm>
          <a:prstGeom prst="rect">
            <a:avLst/>
          </a:prstGeom>
          <a:solidFill>
            <a:srgbClr val="0D224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112EB3CF-D9C7-6A43-9572-2FD29EB93BC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97697" y="6397623"/>
            <a:ext cx="1378746" cy="402594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38045D26-8C33-294E-98EE-70FFFD7130D0}"/>
              </a:ext>
            </a:extLst>
          </p:cNvPr>
          <p:cNvGrpSpPr/>
          <p:nvPr userDrawn="1"/>
        </p:nvGrpSpPr>
        <p:grpSpPr>
          <a:xfrm>
            <a:off x="11273010" y="6416040"/>
            <a:ext cx="125096" cy="365760"/>
            <a:chOff x="9970956" y="6416040"/>
            <a:chExt cx="125096" cy="36576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20991150-1FA1-B94F-9E36-C0849AD9E98A}"/>
                </a:ext>
              </a:extLst>
            </p:cNvPr>
            <p:cNvCxnSpPr>
              <a:cxnSpLocks/>
            </p:cNvCxnSpPr>
            <p:nvPr/>
          </p:nvCxnSpPr>
          <p:spPr>
            <a:xfrm rot="6600000">
              <a:off x="9913172" y="6598920"/>
              <a:ext cx="365760" cy="0"/>
            </a:xfrm>
            <a:prstGeom prst="line">
              <a:avLst/>
            </a:prstGeom>
            <a:ln w="22225">
              <a:solidFill>
                <a:srgbClr val="EBB8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6C54B4AE-E7BB-FE47-8A11-B7A39D99E298}"/>
                </a:ext>
              </a:extLst>
            </p:cNvPr>
            <p:cNvCxnSpPr>
              <a:cxnSpLocks/>
            </p:cNvCxnSpPr>
            <p:nvPr/>
          </p:nvCxnSpPr>
          <p:spPr>
            <a:xfrm rot="6600000">
              <a:off x="9788076" y="6598920"/>
              <a:ext cx="365760" cy="0"/>
            </a:xfrm>
            <a:prstGeom prst="line">
              <a:avLst/>
            </a:prstGeom>
            <a:ln w="22225">
              <a:solidFill>
                <a:srgbClr val="EBB8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Slide Number Placeholder 19">
            <a:extLst>
              <a:ext uri="{FF2B5EF4-FFF2-40B4-BE49-F238E27FC236}">
                <a16:creationId xmlns:a16="http://schemas.microsoft.com/office/drawing/2014/main" id="{3C4CAAAC-B9EF-4240-A7A1-7A5F45378BB7}"/>
              </a:ext>
            </a:extLst>
          </p:cNvPr>
          <p:cNvSpPr txBox="1">
            <a:spLocks/>
          </p:cNvSpPr>
          <p:nvPr userDrawn="1"/>
        </p:nvSpPr>
        <p:spPr>
          <a:xfrm>
            <a:off x="11565313" y="6435092"/>
            <a:ext cx="563934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9D2149-6FA0-4B4E-8818-1AEC2B97CF46}" type="slidenum">
              <a:rPr lang="en-US" sz="1400" smtClean="0">
                <a:solidFill>
                  <a:schemeClr val="bg1"/>
                </a:solidFill>
              </a:rPr>
              <a:pPr/>
              <a:t>‹#›</a:t>
            </a:fld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16BCC36-4B75-9949-9C55-D7B729C668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11193" y="450565"/>
            <a:ext cx="10515600" cy="706714"/>
          </a:xfrm>
        </p:spPr>
        <p:txBody>
          <a:bodyPr>
            <a:noAutofit/>
          </a:bodyPr>
          <a:lstStyle>
            <a:lvl1pPr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9723224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bg>
      <p:bgPr>
        <a:solidFill>
          <a:srgbClr val="0D22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EBB8F37-0E51-C443-92E6-10DF36121090}"/>
              </a:ext>
            </a:extLst>
          </p:cNvPr>
          <p:cNvSpPr/>
          <p:nvPr userDrawn="1"/>
        </p:nvSpPr>
        <p:spPr>
          <a:xfrm>
            <a:off x="0" y="6339840"/>
            <a:ext cx="12192000" cy="518160"/>
          </a:xfrm>
          <a:prstGeom prst="rect">
            <a:avLst/>
          </a:prstGeom>
          <a:solidFill>
            <a:srgbClr val="0D224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5A6B55DA-FCD9-A84C-9BCE-A69F52E4EE5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97697" y="6397623"/>
            <a:ext cx="1378746" cy="402594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94315B66-EBD7-0A42-ACB2-9E41FC05845F}"/>
              </a:ext>
            </a:extLst>
          </p:cNvPr>
          <p:cNvGrpSpPr/>
          <p:nvPr userDrawn="1"/>
        </p:nvGrpSpPr>
        <p:grpSpPr>
          <a:xfrm>
            <a:off x="11273010" y="6416040"/>
            <a:ext cx="125096" cy="365760"/>
            <a:chOff x="9970956" y="6416040"/>
            <a:chExt cx="125096" cy="36576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B668BA2A-274A-4D46-995B-C2A36B15C76A}"/>
                </a:ext>
              </a:extLst>
            </p:cNvPr>
            <p:cNvCxnSpPr>
              <a:cxnSpLocks/>
            </p:cNvCxnSpPr>
            <p:nvPr/>
          </p:nvCxnSpPr>
          <p:spPr>
            <a:xfrm rot="6600000">
              <a:off x="9913172" y="6598920"/>
              <a:ext cx="365760" cy="0"/>
            </a:xfrm>
            <a:prstGeom prst="line">
              <a:avLst/>
            </a:prstGeom>
            <a:ln w="22225">
              <a:solidFill>
                <a:srgbClr val="EBB8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AF04690-718A-5840-8633-94801BEDE96B}"/>
                </a:ext>
              </a:extLst>
            </p:cNvPr>
            <p:cNvCxnSpPr>
              <a:cxnSpLocks/>
            </p:cNvCxnSpPr>
            <p:nvPr/>
          </p:nvCxnSpPr>
          <p:spPr>
            <a:xfrm rot="6600000">
              <a:off x="9788076" y="6598920"/>
              <a:ext cx="365760" cy="0"/>
            </a:xfrm>
            <a:prstGeom prst="line">
              <a:avLst/>
            </a:prstGeom>
            <a:ln w="22225">
              <a:solidFill>
                <a:srgbClr val="EBB8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Slide Number Placeholder 19">
            <a:extLst>
              <a:ext uri="{FF2B5EF4-FFF2-40B4-BE49-F238E27FC236}">
                <a16:creationId xmlns:a16="http://schemas.microsoft.com/office/drawing/2014/main" id="{0FBA4552-0C65-DD4B-AC3A-C53B06E838B2}"/>
              </a:ext>
            </a:extLst>
          </p:cNvPr>
          <p:cNvSpPr txBox="1">
            <a:spLocks/>
          </p:cNvSpPr>
          <p:nvPr userDrawn="1"/>
        </p:nvSpPr>
        <p:spPr>
          <a:xfrm>
            <a:off x="11565313" y="6435092"/>
            <a:ext cx="563934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9D2149-6FA0-4B4E-8818-1AEC2B97CF46}" type="slidenum">
              <a:rPr lang="en-US" sz="1400" smtClean="0">
                <a:solidFill>
                  <a:schemeClr val="bg1"/>
                </a:solidFill>
              </a:rPr>
              <a:pPr/>
              <a:t>‹#›</a:t>
            </a:fld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D5F0FFC-64E5-984E-8312-ADD1A478E1C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5755" y="1269612"/>
            <a:ext cx="4343884" cy="4830763"/>
          </a:xfrm>
          <a:ln w="28575">
            <a:solidFill>
              <a:schemeClr val="accent2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60C04F88-9FFE-6240-A06C-F03D42D74C8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0819" y="365126"/>
            <a:ext cx="8653041" cy="665022"/>
          </a:xfrm>
        </p:spPr>
        <p:txBody>
          <a:bodyPr>
            <a:normAutofit/>
          </a:bodyPr>
          <a:lstStyle>
            <a:lvl1pPr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80945393-5477-1243-A015-0E69F058B0B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10818" y="1269612"/>
            <a:ext cx="5354255" cy="4907349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0453863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4B313-304E-1544-812E-B26E845B419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3999" y="1244601"/>
            <a:ext cx="7659757" cy="2387600"/>
          </a:xfrm>
        </p:spPr>
        <p:txBody>
          <a:bodyPr anchor="ctr">
            <a:normAutofit/>
          </a:bodyPr>
          <a:lstStyle>
            <a:lvl1pPr algn="l">
              <a:defRPr sz="54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5F52DB2-152F-DB49-A029-8F93B7496642}"/>
              </a:ext>
            </a:extLst>
          </p:cNvPr>
          <p:cNvCxnSpPr/>
          <p:nvPr userDrawn="1"/>
        </p:nvCxnSpPr>
        <p:spPr>
          <a:xfrm>
            <a:off x="1593449" y="4763260"/>
            <a:ext cx="803360" cy="0"/>
          </a:xfrm>
          <a:prstGeom prst="line">
            <a:avLst/>
          </a:prstGeom>
          <a:ln w="57150">
            <a:solidFill>
              <a:srgbClr val="EBB8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A5804DBA-ADE4-5449-A882-1A32A1846AD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23999" y="4183822"/>
            <a:ext cx="5953760" cy="579438"/>
          </a:xfrm>
        </p:spPr>
        <p:txBody>
          <a:bodyPr anchor="ctr">
            <a:noAutofit/>
          </a:bodyPr>
          <a:lstStyle>
            <a:lvl1pPr marL="0" indent="0">
              <a:buNone/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endParaRPr lang="en-US" dirty="0"/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704408AF-60A3-844D-8C70-9844104855B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23999" y="4890262"/>
            <a:ext cx="4310063" cy="518160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endParaRPr lang="en-US" dirty="0"/>
          </a:p>
        </p:txBody>
      </p:sp>
      <p:pic>
        <p:nvPicPr>
          <p:cNvPr id="31" name="Picture 30" descr="A picture containing glass&#10;&#10;Description automatically generated">
            <a:extLst>
              <a:ext uri="{FF2B5EF4-FFF2-40B4-BE49-F238E27FC236}">
                <a16:creationId xmlns:a16="http://schemas.microsoft.com/office/drawing/2014/main" id="{C77B798E-B00B-BE4F-B652-3DEDF49E776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9844394">
            <a:off x="-2415208" y="103180"/>
            <a:ext cx="3932220" cy="4034800"/>
          </a:xfrm>
          <a:prstGeom prst="rect">
            <a:avLst/>
          </a:prstGeom>
        </p:spPr>
      </p:pic>
      <p:pic>
        <p:nvPicPr>
          <p:cNvPr id="9" name="Picture 8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A14D3A10-B393-6342-BAA0-AC888CDFA5B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10410" y="5841999"/>
            <a:ext cx="2208808" cy="644972"/>
          </a:xfrm>
          <a:prstGeom prst="rect">
            <a:avLst/>
          </a:prstGeom>
        </p:spPr>
      </p:pic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A7750DF2-3393-5544-8CED-BA62DB2BCAA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67088" y="5938711"/>
            <a:ext cx="2810790" cy="45154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C4476AB-9595-3945-82FD-3FFD7BA4E6E8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3759968" y="6164485"/>
            <a:ext cx="365760" cy="0"/>
          </a:xfrm>
          <a:prstGeom prst="line">
            <a:avLst/>
          </a:prstGeom>
          <a:ln w="22225">
            <a:solidFill>
              <a:srgbClr val="EBB8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899590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4B313-304E-1544-812E-B26E845B419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3999" y="1244601"/>
            <a:ext cx="7649817" cy="2387600"/>
          </a:xfrm>
        </p:spPr>
        <p:txBody>
          <a:bodyPr anchor="ctr">
            <a:normAutofit/>
          </a:bodyPr>
          <a:lstStyle>
            <a:lvl1pPr algn="l">
              <a:defRPr sz="54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C7ADAA-28AA-3746-BBED-0A52E4A39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93478"/>
            <a:ext cx="4572000" cy="776922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pic>
        <p:nvPicPr>
          <p:cNvPr id="14" name="Picture 13" descr="A picture containing glass&#10;&#10;Description automatically generated">
            <a:extLst>
              <a:ext uri="{FF2B5EF4-FFF2-40B4-BE49-F238E27FC236}">
                <a16:creationId xmlns:a16="http://schemas.microsoft.com/office/drawing/2014/main" id="{AB5113BD-7857-7644-9348-F00190265AD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9844394">
            <a:off x="-2415208" y="103180"/>
            <a:ext cx="3932220" cy="4034800"/>
          </a:xfrm>
          <a:prstGeom prst="rect">
            <a:avLst/>
          </a:prstGeom>
        </p:spPr>
      </p:pic>
      <p:pic>
        <p:nvPicPr>
          <p:cNvPr id="5" name="Picture 4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9337BEC2-1448-DD4F-8F95-1A8A3533DA2F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10410" y="5841999"/>
            <a:ext cx="2208808" cy="644972"/>
          </a:xfrm>
          <a:prstGeom prst="rect">
            <a:avLst/>
          </a:prstGeom>
        </p:spPr>
      </p:pic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E4B04884-5587-E646-B95E-69F79936CCE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67088" y="5938711"/>
            <a:ext cx="2810790" cy="451549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12344E1-B1E6-BC45-8AC1-C7ECFD9F89C3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3759968" y="6164485"/>
            <a:ext cx="365760" cy="0"/>
          </a:xfrm>
          <a:prstGeom prst="line">
            <a:avLst/>
          </a:prstGeom>
          <a:ln w="22225">
            <a:solidFill>
              <a:srgbClr val="EBB8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478659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bg>
      <p:bgPr>
        <a:solidFill>
          <a:srgbClr val="0D22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8287B9AC-07B9-F245-A329-1B92B71C03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0818" y="349353"/>
            <a:ext cx="8653041" cy="665022"/>
          </a:xfrm>
        </p:spPr>
        <p:txBody>
          <a:bodyPr>
            <a:normAutofit/>
          </a:bodyPr>
          <a:lstStyle>
            <a:lvl1pPr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C991874-8CE8-5F47-8EF3-03585FB94A82}"/>
              </a:ext>
            </a:extLst>
          </p:cNvPr>
          <p:cNvSpPr/>
          <p:nvPr userDrawn="1"/>
        </p:nvSpPr>
        <p:spPr>
          <a:xfrm>
            <a:off x="0" y="6339840"/>
            <a:ext cx="12192000" cy="518160"/>
          </a:xfrm>
          <a:prstGeom prst="rect">
            <a:avLst/>
          </a:prstGeom>
          <a:solidFill>
            <a:srgbClr val="0D224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A screenshot of a cell phone&#10;&#10;Description automatically generated">
            <a:extLst>
              <a:ext uri="{FF2B5EF4-FFF2-40B4-BE49-F238E27FC236}">
                <a16:creationId xmlns:a16="http://schemas.microsoft.com/office/drawing/2014/main" id="{99BC20C9-6EF0-5442-ACAB-2CF985941EF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00527" y="6430237"/>
            <a:ext cx="2100033" cy="337367"/>
          </a:xfrm>
          <a:prstGeom prst="rect">
            <a:avLst/>
          </a:prstGeom>
        </p:spPr>
      </p:pic>
      <p:pic>
        <p:nvPicPr>
          <p:cNvPr id="18" name="Picture 17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BBF532C8-FF84-A542-999E-3EFDE15AD2C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15090" y="6397623"/>
            <a:ext cx="1378746" cy="402594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BA72F3E-1932-A54E-A80A-FBE7218B1B06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9709972" y="6598920"/>
            <a:ext cx="365760" cy="0"/>
          </a:xfrm>
          <a:prstGeom prst="line">
            <a:avLst/>
          </a:prstGeom>
          <a:ln w="22225">
            <a:solidFill>
              <a:srgbClr val="EBB8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F73B7E7A-E455-B042-81D7-2FAA43EACBC8}"/>
              </a:ext>
            </a:extLst>
          </p:cNvPr>
          <p:cNvSpPr txBox="1">
            <a:spLocks/>
          </p:cNvSpPr>
          <p:nvPr userDrawn="1"/>
        </p:nvSpPr>
        <p:spPr>
          <a:xfrm>
            <a:off x="253705" y="6364039"/>
            <a:ext cx="1148081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9D2149-6FA0-4B4E-8818-1AEC2B97CF46}" type="slidenum">
              <a:rPr lang="en-US" sz="1100" smtClean="0">
                <a:solidFill>
                  <a:schemeClr val="bg1"/>
                </a:solidFill>
              </a:rPr>
              <a:pPr/>
              <a:t>‹#›</a:t>
            </a:fld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9E043BEB-992B-3E4E-ACC5-E80A78853DD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0818" y="1331088"/>
            <a:ext cx="11370019" cy="484504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7051382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bg>
      <p:bgPr>
        <a:solidFill>
          <a:srgbClr val="0D22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4230E48-E98F-3B4A-B035-286A8E491E17}"/>
              </a:ext>
            </a:extLst>
          </p:cNvPr>
          <p:cNvSpPr/>
          <p:nvPr userDrawn="1"/>
        </p:nvSpPr>
        <p:spPr>
          <a:xfrm>
            <a:off x="0" y="6339840"/>
            <a:ext cx="12192000" cy="518160"/>
          </a:xfrm>
          <a:prstGeom prst="rect">
            <a:avLst/>
          </a:prstGeom>
          <a:solidFill>
            <a:srgbClr val="0D224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3CD42D-FF1A-0C47-8231-7E899959E7A0}"/>
              </a:ext>
            </a:extLst>
          </p:cNvPr>
          <p:cNvSpPr/>
          <p:nvPr userDrawn="1"/>
        </p:nvSpPr>
        <p:spPr>
          <a:xfrm>
            <a:off x="0" y="6339840"/>
            <a:ext cx="12192000" cy="518160"/>
          </a:xfrm>
          <a:prstGeom prst="rect">
            <a:avLst/>
          </a:prstGeom>
          <a:solidFill>
            <a:srgbClr val="0D224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screenshot of a cell phone&#10;&#10;Description automatically generated">
            <a:extLst>
              <a:ext uri="{FF2B5EF4-FFF2-40B4-BE49-F238E27FC236}">
                <a16:creationId xmlns:a16="http://schemas.microsoft.com/office/drawing/2014/main" id="{D0ABA9C3-B604-9240-A0AD-A85DB7C7FB9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00527" y="6430237"/>
            <a:ext cx="2100033" cy="337367"/>
          </a:xfrm>
          <a:prstGeom prst="rect">
            <a:avLst/>
          </a:prstGeom>
        </p:spPr>
      </p:pic>
      <p:pic>
        <p:nvPicPr>
          <p:cNvPr id="13" name="Picture 12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3C30ABBF-2E74-FC4C-B25D-B2CE07E7D27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15090" y="6397623"/>
            <a:ext cx="1378746" cy="402594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5AFF672-4880-0248-871D-56B0BED9A01F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9709972" y="6598920"/>
            <a:ext cx="365760" cy="0"/>
          </a:xfrm>
          <a:prstGeom prst="line">
            <a:avLst/>
          </a:prstGeom>
          <a:ln w="22225">
            <a:solidFill>
              <a:srgbClr val="EBB8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Slide Number Placeholder 19">
            <a:extLst>
              <a:ext uri="{FF2B5EF4-FFF2-40B4-BE49-F238E27FC236}">
                <a16:creationId xmlns:a16="http://schemas.microsoft.com/office/drawing/2014/main" id="{0F46DA33-1B5C-0B4A-A918-EB6397868ADB}"/>
              </a:ext>
            </a:extLst>
          </p:cNvPr>
          <p:cNvSpPr txBox="1">
            <a:spLocks/>
          </p:cNvSpPr>
          <p:nvPr userDrawn="1"/>
        </p:nvSpPr>
        <p:spPr>
          <a:xfrm>
            <a:off x="253705" y="6364039"/>
            <a:ext cx="1148081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9D2149-6FA0-4B4E-8818-1AEC2B97CF46}" type="slidenum">
              <a:rPr lang="en-US" sz="1100" smtClean="0">
                <a:solidFill>
                  <a:schemeClr val="bg1"/>
                </a:solidFill>
              </a:rPr>
              <a:pPr/>
              <a:t>‹#›</a:t>
            </a:fld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2414C3AC-72BD-E543-B9D2-0ECB6D60714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0819" y="365126"/>
            <a:ext cx="8653041" cy="665022"/>
          </a:xfrm>
        </p:spPr>
        <p:txBody>
          <a:bodyPr>
            <a:normAutofit/>
          </a:bodyPr>
          <a:lstStyle>
            <a:lvl1pPr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D8E4F99F-BC94-DA4B-940F-63D0F0D9F4E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10818" y="1331088"/>
            <a:ext cx="5354255" cy="484587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537449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Content">
    <p:bg>
      <p:bgPr>
        <a:solidFill>
          <a:srgbClr val="0D22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D5F0FFC-64E5-984E-8312-ADD1A478E1C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5755" y="1269612"/>
            <a:ext cx="4343884" cy="4830763"/>
          </a:xfrm>
          <a:ln w="28575">
            <a:solidFill>
              <a:schemeClr val="accent2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C7AB8A7-C066-5E41-BBDA-CCF82A34A4B4}"/>
              </a:ext>
            </a:extLst>
          </p:cNvPr>
          <p:cNvSpPr/>
          <p:nvPr userDrawn="1"/>
        </p:nvSpPr>
        <p:spPr>
          <a:xfrm>
            <a:off x="0" y="6339840"/>
            <a:ext cx="12192000" cy="518160"/>
          </a:xfrm>
          <a:prstGeom prst="rect">
            <a:avLst/>
          </a:prstGeom>
          <a:solidFill>
            <a:srgbClr val="0D224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screenshot of a cell phone&#10;&#10;Description automatically generated">
            <a:extLst>
              <a:ext uri="{FF2B5EF4-FFF2-40B4-BE49-F238E27FC236}">
                <a16:creationId xmlns:a16="http://schemas.microsoft.com/office/drawing/2014/main" id="{C20ABBF3-8D3A-8048-B567-9E8CFBCA849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00527" y="6430237"/>
            <a:ext cx="2100033" cy="337367"/>
          </a:xfrm>
          <a:prstGeom prst="rect">
            <a:avLst/>
          </a:prstGeom>
        </p:spPr>
      </p:pic>
      <p:pic>
        <p:nvPicPr>
          <p:cNvPr id="14" name="Picture 13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AD5E29FE-C5B9-8F49-A5F7-DB5CCE1CC9D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15090" y="6397623"/>
            <a:ext cx="1378746" cy="402594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9DE7CCE-6DF5-A240-9813-A2DDD35406DC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9709972" y="6598920"/>
            <a:ext cx="365760" cy="0"/>
          </a:xfrm>
          <a:prstGeom prst="line">
            <a:avLst/>
          </a:prstGeom>
          <a:ln w="22225">
            <a:solidFill>
              <a:srgbClr val="EBB8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Slide Number Placeholder 19">
            <a:extLst>
              <a:ext uri="{FF2B5EF4-FFF2-40B4-BE49-F238E27FC236}">
                <a16:creationId xmlns:a16="http://schemas.microsoft.com/office/drawing/2014/main" id="{90F736FC-6279-9244-87AC-84BC75B260D6}"/>
              </a:ext>
            </a:extLst>
          </p:cNvPr>
          <p:cNvSpPr txBox="1">
            <a:spLocks/>
          </p:cNvSpPr>
          <p:nvPr userDrawn="1"/>
        </p:nvSpPr>
        <p:spPr>
          <a:xfrm>
            <a:off x="253705" y="6364039"/>
            <a:ext cx="1148081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9D2149-6FA0-4B4E-8818-1AEC2B97CF46}" type="slidenum">
              <a:rPr lang="en-US" sz="1100" smtClean="0">
                <a:solidFill>
                  <a:schemeClr val="bg1"/>
                </a:solidFill>
              </a:rPr>
              <a:pPr/>
              <a:t>‹#›</a:t>
            </a:fld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0910C12B-5EB3-0B49-BCE4-52470ECDA2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0819" y="365126"/>
            <a:ext cx="8653041" cy="665022"/>
          </a:xfrm>
        </p:spPr>
        <p:txBody>
          <a:bodyPr>
            <a:normAutofit/>
          </a:bodyPr>
          <a:lstStyle>
            <a:lvl1pPr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EBD13469-A7F6-7043-AAA8-D66315A3E13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10818" y="1269612"/>
            <a:ext cx="5354255" cy="4907349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7247438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and Content">
    <p:bg>
      <p:bgPr>
        <a:solidFill>
          <a:srgbClr val="0D22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AB8C3-10A7-3743-807C-DDFA2E6F9F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3686"/>
            <a:ext cx="10515600" cy="475327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8287B9AC-07B9-F245-A329-1B92B71C03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365126"/>
            <a:ext cx="8653041" cy="665022"/>
          </a:xfrm>
        </p:spPr>
        <p:txBody>
          <a:bodyPr>
            <a:normAutofit/>
          </a:bodyPr>
          <a:lstStyle>
            <a:lvl1pPr>
              <a:defRPr sz="32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52F9647-778A-D94E-8B73-7BE69C3F4529}"/>
              </a:ext>
            </a:extLst>
          </p:cNvPr>
          <p:cNvCxnSpPr/>
          <p:nvPr userDrawn="1"/>
        </p:nvCxnSpPr>
        <p:spPr>
          <a:xfrm>
            <a:off x="838200" y="967695"/>
            <a:ext cx="4233530" cy="0"/>
          </a:xfrm>
          <a:prstGeom prst="line">
            <a:avLst/>
          </a:prstGeom>
          <a:ln w="28575">
            <a:solidFill>
              <a:srgbClr val="EBB7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6F5E8020-BC79-B843-AB9E-3C1D932D7C3C}"/>
              </a:ext>
            </a:extLst>
          </p:cNvPr>
          <p:cNvSpPr/>
          <p:nvPr userDrawn="1"/>
        </p:nvSpPr>
        <p:spPr>
          <a:xfrm>
            <a:off x="0" y="6339840"/>
            <a:ext cx="12192000" cy="518160"/>
          </a:xfrm>
          <a:prstGeom prst="rect">
            <a:avLst/>
          </a:prstGeom>
          <a:solidFill>
            <a:srgbClr val="0D224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7B3A4A51-F7F9-CB41-8E7C-DE0C78AF6F0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97697" y="6397623"/>
            <a:ext cx="1378746" cy="402594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F19EA265-C2F5-5740-86F5-940817373821}"/>
              </a:ext>
            </a:extLst>
          </p:cNvPr>
          <p:cNvGrpSpPr/>
          <p:nvPr userDrawn="1"/>
        </p:nvGrpSpPr>
        <p:grpSpPr>
          <a:xfrm>
            <a:off x="11273010" y="6416040"/>
            <a:ext cx="125096" cy="365760"/>
            <a:chOff x="9970956" y="6416040"/>
            <a:chExt cx="125096" cy="365760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422CB68-F27B-E842-8A11-C97CBE6D1670}"/>
                </a:ext>
              </a:extLst>
            </p:cNvPr>
            <p:cNvCxnSpPr>
              <a:cxnSpLocks/>
            </p:cNvCxnSpPr>
            <p:nvPr/>
          </p:nvCxnSpPr>
          <p:spPr>
            <a:xfrm rot="6600000">
              <a:off x="9913172" y="6598920"/>
              <a:ext cx="365760" cy="0"/>
            </a:xfrm>
            <a:prstGeom prst="line">
              <a:avLst/>
            </a:prstGeom>
            <a:ln w="22225">
              <a:solidFill>
                <a:srgbClr val="EBB8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7DF2F50-8E7D-1B42-8761-21F808AD4C85}"/>
                </a:ext>
              </a:extLst>
            </p:cNvPr>
            <p:cNvCxnSpPr>
              <a:cxnSpLocks/>
            </p:cNvCxnSpPr>
            <p:nvPr/>
          </p:nvCxnSpPr>
          <p:spPr>
            <a:xfrm rot="6600000">
              <a:off x="9788076" y="6598920"/>
              <a:ext cx="365760" cy="0"/>
            </a:xfrm>
            <a:prstGeom prst="line">
              <a:avLst/>
            </a:prstGeom>
            <a:ln w="22225">
              <a:solidFill>
                <a:srgbClr val="EBB8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Slide Number Placeholder 19">
            <a:extLst>
              <a:ext uri="{FF2B5EF4-FFF2-40B4-BE49-F238E27FC236}">
                <a16:creationId xmlns:a16="http://schemas.microsoft.com/office/drawing/2014/main" id="{9502FCF6-3A21-C84B-B59E-4F93397DA7C5}"/>
              </a:ext>
            </a:extLst>
          </p:cNvPr>
          <p:cNvSpPr txBox="1">
            <a:spLocks/>
          </p:cNvSpPr>
          <p:nvPr userDrawn="1"/>
        </p:nvSpPr>
        <p:spPr>
          <a:xfrm>
            <a:off x="11565313" y="6435092"/>
            <a:ext cx="563934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9D2149-6FA0-4B4E-8818-1AEC2B97CF46}" type="slidenum">
              <a:rPr lang="en-US" sz="1400" smtClean="0">
                <a:solidFill>
                  <a:schemeClr val="bg1"/>
                </a:solidFill>
              </a:rPr>
              <a:pPr/>
              <a:t>‹#›</a:t>
            </a:fld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053597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2E31B-AFCA-3A49-8D31-32F81BFC45D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096000" y="3995928"/>
            <a:ext cx="5672138" cy="1152144"/>
          </a:xfrm>
        </p:spPr>
        <p:txBody>
          <a:bodyPr anchor="t"/>
          <a:lstStyle>
            <a:lvl1pPr algn="ctr">
              <a:lnSpc>
                <a:spcPct val="130000"/>
              </a:lnSpc>
              <a:defRPr sz="1800" cap="all" spc="10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Enter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1398FE-631C-5040-A2CF-79C7C0A9008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095999" y="5586983"/>
            <a:ext cx="5672137" cy="800369"/>
          </a:xfrm>
        </p:spPr>
        <p:txBody>
          <a:bodyPr anchor="t"/>
          <a:lstStyle>
            <a:lvl1pPr marL="0" indent="0" algn="ctr">
              <a:spcBef>
                <a:spcPts val="0"/>
              </a:spcBef>
              <a:spcAft>
                <a:spcPts val="1800"/>
              </a:spcAft>
              <a:buNone/>
              <a:defRPr sz="1400" cap="all" spc="10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Enter date and location(10pt type and 5pt character spacing</a:t>
            </a:r>
          </a:p>
        </p:txBody>
      </p:sp>
    </p:spTree>
    <p:extLst>
      <p:ext uri="{BB962C8B-B14F-4D97-AF65-F5344CB8AC3E}">
        <p14:creationId xmlns:p14="http://schemas.microsoft.com/office/powerpoint/2010/main" val="18015561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2E31B-AFCA-3A49-8D31-32F81BFC45D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24713" y="938605"/>
            <a:ext cx="6392100" cy="2718995"/>
          </a:xfrm>
        </p:spPr>
        <p:txBody>
          <a:bodyPr anchor="ctr"/>
          <a:lstStyle>
            <a:lvl1pPr algn="l">
              <a:lnSpc>
                <a:spcPct val="85000"/>
              </a:lnSpc>
              <a:defRPr sz="6000" b="0" i="0" cap="none" spc="600" baseline="0">
                <a:solidFill>
                  <a:schemeClr val="bg1"/>
                </a:solidFill>
                <a:latin typeface="Helvetica Neue LT Std 37 Thin C" panose="020B040602020203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468804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Left Circle Layout">
    <p:bg>
      <p:bgPr>
        <a:solidFill>
          <a:schemeClr val="accent2"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3B861-15DD-C049-9B3E-714B1EF8BA3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697940" y="457201"/>
            <a:ext cx="8070197" cy="2756646"/>
          </a:xfrm>
        </p:spPr>
        <p:txBody>
          <a:bodyPr lIns="0" tIns="0" rIns="0" bIns="0">
            <a:noAutofit/>
          </a:bodyPr>
          <a:lstStyle>
            <a:lvl1pPr marL="0" indent="0" algn="ctr">
              <a:spcAft>
                <a:spcPts val="0"/>
              </a:spcAft>
              <a:buNone/>
              <a:defRPr sz="2500" b="1" i="0" spc="1000" baseline="0">
                <a:solidFill>
                  <a:schemeClr val="accent1"/>
                </a:solidFill>
                <a:latin typeface="Helvetica Neue LT Std 77 Bold C" panose="020B0604020202020204" pitchFamily="34" charset="0"/>
              </a:defRPr>
            </a:lvl1pPr>
            <a:lvl2pPr marL="0" indent="0" algn="ctr">
              <a:spcAft>
                <a:spcPts val="1000"/>
              </a:spcAft>
              <a:buNone/>
              <a:defRPr sz="6600" b="1">
                <a:solidFill>
                  <a:schemeClr val="accent1"/>
                </a:solidFill>
              </a:defRPr>
            </a:lvl2pPr>
            <a:lvl3pPr marL="0" indent="0">
              <a:spcAft>
                <a:spcPts val="1200"/>
              </a:spcAft>
              <a:buSzPct val="115000"/>
              <a:buFont typeface="Arial" panose="020B0604020202020204" pitchFamily="34" charset="0"/>
              <a:buNone/>
              <a:defRPr sz="2000">
                <a:solidFill>
                  <a:schemeClr val="accent1"/>
                </a:solidFill>
              </a:defRPr>
            </a:lvl3pPr>
            <a:lvl4pPr marL="365760" indent="-365760" algn="l">
              <a:spcAft>
                <a:spcPts val="1200"/>
              </a:spcAft>
              <a:buSzPct val="115000"/>
              <a:buFontTx/>
              <a:buBlip>
                <a:blip r:embed="rId2"/>
              </a:buBlip>
              <a:tabLst/>
              <a:defRPr sz="2000">
                <a:solidFill>
                  <a:schemeClr val="accent1"/>
                </a:solidFill>
              </a:defRPr>
            </a:lvl4pPr>
            <a:lvl5pPr marL="0" indent="0" algn="l">
              <a:buSzPct val="90000"/>
              <a:buFont typeface="Wingdings" pitchFamily="2" charset="2"/>
              <a:buNone/>
              <a:tabLst/>
              <a:defRPr sz="14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ENTER SUBHEAD HERE</a:t>
            </a:r>
          </a:p>
          <a:p>
            <a:pPr lvl="2"/>
            <a:r>
              <a:rPr lang="en-US" dirty="0"/>
              <a:t>Third level indent</a:t>
            </a:r>
          </a:p>
          <a:p>
            <a:pPr lvl="3"/>
            <a:r>
              <a:rPr lang="en-US" dirty="0"/>
              <a:t>Fourth level indent</a:t>
            </a:r>
          </a:p>
          <a:p>
            <a:pPr lvl="4"/>
            <a:r>
              <a:rPr lang="en-US" dirty="0"/>
              <a:t>Fifth level indent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0750D76-F39F-AF49-9509-2A6BE3D991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38325" y="6300784"/>
            <a:ext cx="6318123" cy="31940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0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D20FE9A1-C389-8A4F-A988-C5FD557432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00784"/>
            <a:ext cx="3157538" cy="32067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8B32DCC-C169-6242-A663-729B7647A34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E2E39A-C010-D042-AA8F-65A211F5C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71513" y="2438400"/>
            <a:ext cx="3671190" cy="1981200"/>
          </a:xfrm>
        </p:spPr>
        <p:txBody>
          <a:bodyPr lIns="0" tIns="0" rIns="0" bIns="0" anchor="ctr">
            <a:noAutofit/>
          </a:bodyPr>
          <a:lstStyle>
            <a:lvl1pPr algn="r">
              <a:lnSpc>
                <a:spcPct val="100000"/>
              </a:lnSpc>
              <a:defRPr sz="2500" b="1" i="0" cap="all" spc="700" baseline="0">
                <a:solidFill>
                  <a:schemeClr val="accent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837722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2040">
          <p15:clr>
            <a:srgbClr val="FBAE40"/>
          </p15:clr>
        </p15:guide>
        <p15:guide id="3" pos="4872">
          <p15:clr>
            <a:srgbClr val="FBAE40"/>
          </p15:clr>
        </p15:guide>
        <p15:guide id="4" pos="3456">
          <p15:clr>
            <a:srgbClr val="FBAE40"/>
          </p15:clr>
        </p15:guide>
        <p15:guide id="5" pos="6264">
          <p15:clr>
            <a:srgbClr val="FBAE40"/>
          </p15:clr>
        </p15:guide>
        <p15:guide id="6" orient="horz" pos="2160">
          <p15:clr>
            <a:srgbClr val="FBAE40"/>
          </p15:clr>
        </p15:guide>
        <p15:guide id="7" orient="horz" pos="1080">
          <p15:clr>
            <a:srgbClr val="FBAE40"/>
          </p15:clr>
        </p15:guide>
        <p15:guide id="8" orient="horz" pos="3240">
          <p15:clr>
            <a:srgbClr val="FBAE40"/>
          </p15:clr>
        </p15:guide>
      </p15:sldGuideLst>
    </p:ext>
  </p:extLs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orizontal Top Bar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3B861-15DD-C049-9B3E-714B1EF8BA3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38098" y="2115055"/>
            <a:ext cx="3351835" cy="2974975"/>
          </a:xfrm>
        </p:spPr>
        <p:txBody>
          <a:bodyPr lIns="0" tIns="0" rIns="0" bIns="0">
            <a:noAutofit/>
          </a:bodyPr>
          <a:lstStyle>
            <a:lvl1pPr marL="0" indent="0" algn="ctr">
              <a:spcAft>
                <a:spcPts val="0"/>
              </a:spcAft>
              <a:buNone/>
              <a:defRPr sz="2600" b="1">
                <a:solidFill>
                  <a:schemeClr val="bg1"/>
                </a:solidFill>
              </a:defRPr>
            </a:lvl1pPr>
            <a:lvl2pPr marL="0" indent="0" algn="ctr">
              <a:spcAft>
                <a:spcPts val="1000"/>
              </a:spcAft>
              <a:buNone/>
              <a:defRPr sz="6600" b="1">
                <a:solidFill>
                  <a:schemeClr val="bg1"/>
                </a:solidFill>
              </a:defRPr>
            </a:lvl2pPr>
            <a:lvl3pPr marL="0" indent="0">
              <a:spcAft>
                <a:spcPts val="1200"/>
              </a:spcAft>
              <a:buSzPct val="115000"/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</a:defRPr>
            </a:lvl3pPr>
            <a:lvl4pPr marL="342900" indent="-342900" algn="l">
              <a:spcAft>
                <a:spcPts val="1200"/>
              </a:spcAft>
              <a:buSzPct val="115000"/>
              <a:buFontTx/>
              <a:buBlip>
                <a:blip r:embed="rId2"/>
              </a:buBlip>
              <a:tabLst/>
              <a:defRPr sz="2000">
                <a:solidFill>
                  <a:schemeClr val="bg1"/>
                </a:solidFill>
              </a:defRPr>
            </a:lvl4pPr>
            <a:lvl5pPr marL="0" indent="0" algn="l">
              <a:buSzPct val="90000"/>
              <a:buFont typeface="Wingdings" pitchFamily="2" charset="2"/>
              <a:buNone/>
              <a:tabLst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1st Level</a:t>
            </a:r>
          </a:p>
          <a:p>
            <a:pPr lvl="1"/>
            <a:r>
              <a:rPr lang="en-US" dirty="0"/>
              <a:t>2nd #s 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0750D76-F39F-AF49-9509-2A6BE3D991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0213" y="6300784"/>
            <a:ext cx="7726235" cy="31940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0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D20FE9A1-C389-8A4F-A988-C5FD557432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00784"/>
            <a:ext cx="3157538" cy="32067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8B32DCC-C169-6242-A663-729B7647A34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E2E39A-C010-D042-AA8F-65A211F5C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213" y="356616"/>
            <a:ext cx="11338560" cy="448056"/>
          </a:xfrm>
        </p:spPr>
        <p:txBody>
          <a:bodyPr lIns="0" tIns="0" rIns="0" bIns="0" anchor="t">
            <a:noAutofit/>
          </a:bodyPr>
          <a:lstStyle>
            <a:lvl1pPr algn="l">
              <a:lnSpc>
                <a:spcPct val="130000"/>
              </a:lnSpc>
              <a:defRPr sz="18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9828C8-082C-0844-AEA9-D7F839C1068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420082" y="2115055"/>
            <a:ext cx="3351835" cy="2974975"/>
          </a:xfrm>
        </p:spPr>
        <p:txBody>
          <a:bodyPr>
            <a:noAutofit/>
          </a:bodyPr>
          <a:lstStyle>
            <a:lvl1pPr algn="ctr">
              <a:spcAft>
                <a:spcPts val="0"/>
              </a:spcAft>
              <a:defRPr sz="2600" b="1">
                <a:solidFill>
                  <a:schemeClr val="bg1"/>
                </a:solidFill>
              </a:defRPr>
            </a:lvl1pPr>
            <a:lvl2pPr algn="ctr">
              <a:spcAft>
                <a:spcPts val="1000"/>
              </a:spcAft>
              <a:defRPr sz="6600" b="1">
                <a:solidFill>
                  <a:schemeClr val="bg1"/>
                </a:solidFill>
              </a:defRPr>
            </a:lvl2pPr>
            <a:lvl3pPr marL="0" indent="0">
              <a:spcAft>
                <a:spcPts val="1200"/>
              </a:spcAft>
              <a:buSzPct val="115000"/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</a:defRPr>
            </a:lvl3pPr>
            <a:lvl4pPr marL="342900" indent="-342900" algn="l">
              <a:spcAft>
                <a:spcPts val="1200"/>
              </a:spcAft>
              <a:buFontTx/>
              <a:buBlip>
                <a:blip r:embed="rId2"/>
              </a:buBlip>
              <a:defRPr sz="2000">
                <a:solidFill>
                  <a:schemeClr val="bg1"/>
                </a:solidFill>
              </a:defRPr>
            </a:lvl4pPr>
            <a:lvl5pPr marL="0" algn="l"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1st Level</a:t>
            </a:r>
          </a:p>
          <a:p>
            <a:pPr lvl="1"/>
            <a:r>
              <a:rPr lang="en-US" dirty="0"/>
              <a:t>2nd #s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558CB81-50F1-F84A-A443-854A19A41A4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102066" y="2115055"/>
            <a:ext cx="3351835" cy="2974975"/>
          </a:xfrm>
        </p:spPr>
        <p:txBody>
          <a:bodyPr>
            <a:noAutofit/>
          </a:bodyPr>
          <a:lstStyle>
            <a:lvl1pPr algn="ctr">
              <a:spcAft>
                <a:spcPts val="0"/>
              </a:spcAft>
              <a:defRPr sz="2600" b="1">
                <a:solidFill>
                  <a:schemeClr val="bg1"/>
                </a:solidFill>
              </a:defRPr>
            </a:lvl1pPr>
            <a:lvl2pPr algn="ctr">
              <a:spcAft>
                <a:spcPts val="1000"/>
              </a:spcAft>
              <a:defRPr sz="6600" b="1">
                <a:solidFill>
                  <a:schemeClr val="bg1"/>
                </a:solidFill>
              </a:defRPr>
            </a:lvl2pPr>
            <a:lvl3pPr marL="0" indent="0">
              <a:spcAft>
                <a:spcPts val="1200"/>
              </a:spcAft>
              <a:buSzPct val="115000"/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</a:defRPr>
            </a:lvl3pPr>
            <a:lvl4pPr marL="342900" indent="-342900" algn="l">
              <a:spcAft>
                <a:spcPts val="1200"/>
              </a:spcAft>
              <a:buFontTx/>
              <a:buBlip>
                <a:blip r:embed="rId2"/>
              </a:buBlip>
              <a:defRPr sz="2000">
                <a:solidFill>
                  <a:schemeClr val="bg1"/>
                </a:solidFill>
              </a:defRPr>
            </a:lvl4pPr>
            <a:lvl5pPr marL="0" algn="l">
              <a:spcAft>
                <a:spcPts val="0"/>
              </a:spcAft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1st Level </a:t>
            </a:r>
          </a:p>
          <a:p>
            <a:pPr lvl="1"/>
            <a:r>
              <a:rPr lang="en-US" dirty="0"/>
              <a:t>2nd #s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041692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159">
          <p15:clr>
            <a:srgbClr val="FBAE40"/>
          </p15:clr>
        </p15:guide>
        <p15:guide id="2" pos="1519">
          <p15:clr>
            <a:srgbClr val="FBAE40"/>
          </p15:clr>
        </p15:guide>
        <p15:guide id="3" orient="horz" pos="2412">
          <p15:clr>
            <a:srgbClr val="FBAE40"/>
          </p15:clr>
        </p15:guide>
        <p15:guide id="4" orient="horz" pos="528">
          <p15:clr>
            <a:srgbClr val="FBAE40"/>
          </p15:clr>
        </p15:guide>
      </p15:sldGuideLst>
    </p:ext>
  </p:extLs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tical Left Bar Layou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3B861-15DD-C049-9B3E-714B1EF8BA3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534150" y="1714500"/>
            <a:ext cx="5233988" cy="2903540"/>
          </a:xfrm>
        </p:spPr>
        <p:txBody>
          <a:bodyPr lIns="0" tIns="0" rIns="0" bIns="0">
            <a:noAutofit/>
          </a:bodyPr>
          <a:lstStyle>
            <a:lvl1pPr marL="0" indent="0" algn="l">
              <a:spcAft>
                <a:spcPts val="0"/>
              </a:spcAft>
              <a:buNone/>
              <a:defRPr sz="2600" b="1">
                <a:solidFill>
                  <a:schemeClr val="bg1"/>
                </a:solidFill>
              </a:defRPr>
            </a:lvl1pPr>
            <a:lvl2pPr marL="0" indent="0" algn="l">
              <a:spcAft>
                <a:spcPts val="1000"/>
              </a:spcAft>
              <a:buNone/>
              <a:defRPr sz="6600" b="1">
                <a:solidFill>
                  <a:schemeClr val="bg1"/>
                </a:solidFill>
              </a:defRPr>
            </a:lvl2pPr>
            <a:lvl3pPr marL="0" indent="0">
              <a:spcAft>
                <a:spcPts val="1200"/>
              </a:spcAft>
              <a:buSzPct val="115000"/>
              <a:buFontTx/>
              <a:buNone/>
              <a:defRPr sz="2000">
                <a:solidFill>
                  <a:schemeClr val="bg1"/>
                </a:solidFill>
              </a:defRPr>
            </a:lvl3pPr>
            <a:lvl4pPr marL="342900" indent="-342900" algn="l">
              <a:spcAft>
                <a:spcPts val="1200"/>
              </a:spcAft>
              <a:buSzPct val="115000"/>
              <a:buFontTx/>
              <a:buBlip>
                <a:blip r:embed="rId2"/>
              </a:buBlip>
              <a:tabLst/>
              <a:defRPr sz="2000">
                <a:solidFill>
                  <a:schemeClr val="bg1"/>
                </a:solidFill>
              </a:defRPr>
            </a:lvl4pPr>
            <a:lvl5pPr marL="0" indent="0" algn="l">
              <a:buSzPct val="90000"/>
              <a:buFont typeface="Wingdings" pitchFamily="2" charset="2"/>
              <a:buNone/>
              <a:tabLst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First Level Indent</a:t>
            </a:r>
          </a:p>
          <a:p>
            <a:pPr lvl="1"/>
            <a:r>
              <a:rPr lang="en-US" dirty="0"/>
              <a:t>2nd Level #s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0750D76-F39F-AF49-9509-2A6BE3D991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0213" y="6300784"/>
            <a:ext cx="4040187" cy="31940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0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D20FE9A1-C389-8A4F-A988-C5FD557432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00784"/>
            <a:ext cx="3157538" cy="32067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8B32DCC-C169-6242-A663-729B7647A34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E2E39A-C010-D042-AA8F-65A211F5C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7944" y="1714499"/>
            <a:ext cx="2813431" cy="998413"/>
          </a:xfrm>
        </p:spPr>
        <p:txBody>
          <a:bodyPr lIns="0" tIns="0" rIns="182880" bIns="0" anchor="t">
            <a:noAutofit/>
          </a:bodyPr>
          <a:lstStyle>
            <a:lvl1pPr algn="r">
              <a:lnSpc>
                <a:spcPct val="130000"/>
              </a:lnSpc>
              <a:defRPr sz="18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17501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116">
          <p15:clr>
            <a:srgbClr val="FBAE40"/>
          </p15:clr>
        </p15:guide>
        <p15:guide id="2" pos="2930">
          <p15:clr>
            <a:srgbClr val="FBAE40"/>
          </p15:clr>
        </p15:guide>
        <p15:guide id="3" pos="5304">
          <p15:clr>
            <a:srgbClr val="FBAE40"/>
          </p15:clr>
        </p15:guide>
        <p15:guide id="4" pos="6490">
          <p15:clr>
            <a:srgbClr val="FBAE40"/>
          </p15:clr>
        </p15:guide>
        <p15:guide id="5" orient="horz" pos="2160">
          <p15:clr>
            <a:srgbClr val="FBAE40"/>
          </p15:clr>
        </p15:guide>
        <p15:guide id="6" orient="horz" pos="3240">
          <p15:clr>
            <a:srgbClr val="FBAE40"/>
          </p15:clr>
        </p15:guide>
        <p15:guide id="7" orient="horz" pos="1080">
          <p15:clr>
            <a:srgbClr val="FBAE40"/>
          </p15:clr>
        </p15:guide>
      </p15:sldGuideLst>
    </p:ext>
  </p:extLs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eneric Layout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2E39A-C010-D042-AA8F-65A211F5C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213" y="416560"/>
            <a:ext cx="11331574" cy="914400"/>
          </a:xfrm>
        </p:spPr>
        <p:txBody>
          <a:bodyPr lIns="0" tIns="0" rIns="0" bIns="0" anchor="t">
            <a:noAutofit/>
          </a:bodyPr>
          <a:lstStyle>
            <a:lvl1pPr>
              <a:lnSpc>
                <a:spcPct val="110000"/>
              </a:lnSpc>
              <a:defRPr sz="1800" cap="all" spc="7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3B861-15DD-C049-9B3E-714B1EF8BA31}"/>
              </a:ext>
            </a:extLst>
          </p:cNvPr>
          <p:cNvSpPr>
            <a:spLocks noGrp="1"/>
          </p:cNvSpPr>
          <p:nvPr>
            <p:ph idx="1"/>
          </p:nvPr>
        </p:nvSpPr>
        <p:spPr>
          <a:noFill/>
        </p:spPr>
        <p:txBody>
          <a:bodyPr lIns="0" tIns="0" rIns="0" bIns="0">
            <a:noAutofit/>
          </a:bodyPr>
          <a:lstStyle>
            <a:lvl1pPr marL="0" indent="0">
              <a:buNone/>
              <a:defRPr sz="2600" b="1"/>
            </a:lvl1pPr>
            <a:lvl2pPr marL="0" indent="0">
              <a:spcAft>
                <a:spcPts val="600"/>
              </a:spcAft>
              <a:buNone/>
              <a:defRPr sz="6600" b="1"/>
            </a:lvl2pPr>
            <a:lvl3pPr marL="0" indent="0">
              <a:spcAft>
                <a:spcPts val="600"/>
              </a:spcAft>
              <a:buSzPct val="115000"/>
              <a:buFont typeface="Arial" panose="020B0604020202020204" pitchFamily="34" charset="0"/>
              <a:buNone/>
              <a:defRPr sz="2000"/>
            </a:lvl3pPr>
            <a:lvl4pPr marL="342900" indent="-342900">
              <a:spcAft>
                <a:spcPts val="600"/>
              </a:spcAft>
              <a:buFontTx/>
              <a:buBlip>
                <a:blip r:embed="rId2"/>
              </a:buBlip>
              <a:tabLst/>
              <a:defRPr sz="2000"/>
            </a:lvl4pPr>
            <a:lvl5pPr marL="0" indent="0" algn="l">
              <a:spcAft>
                <a:spcPts val="600"/>
              </a:spcAft>
              <a:buSzPct val="90000"/>
              <a:buFont typeface="Wingdings" pitchFamily="2" charset="2"/>
              <a:buNone/>
              <a:tabLst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 #s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0750D76-F39F-AF49-9509-2A6BE3D991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0213" y="6300784"/>
            <a:ext cx="7726235" cy="31940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D20FE9A1-C389-8A4F-A988-C5FD557432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00784"/>
            <a:ext cx="3157538" cy="32067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B32DCC-C169-6242-A663-729B7647A34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2116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>
          <p15:clr>
            <a:srgbClr val="FBAE40"/>
          </p15:clr>
        </p15:guide>
        <p15:guide id="2" orient="horz" pos="1536">
          <p15:clr>
            <a:srgbClr val="FBAE40"/>
          </p15:clr>
        </p15:guide>
        <p15:guide id="3" orient="horz" pos="2784">
          <p15:clr>
            <a:srgbClr val="FBAE40"/>
          </p15:clr>
        </p15:guide>
        <p15:guide id="4" orient="horz" pos="3408">
          <p15:clr>
            <a:srgbClr val="FBAE40"/>
          </p15:clr>
        </p15:guide>
        <p15:guide id="6" pos="4752">
          <p15:clr>
            <a:srgbClr val="FBAE40"/>
          </p15:clr>
        </p15:guide>
        <p15:guide id="7" pos="5634">
          <p15:clr>
            <a:srgbClr val="FBAE40"/>
          </p15:clr>
        </p15:guide>
        <p15:guide id="8" pos="6526">
          <p15:clr>
            <a:srgbClr val="FBAE40"/>
          </p15:clr>
        </p15:guide>
        <p15:guide id="9" pos="1152">
          <p15:clr>
            <a:srgbClr val="FBAE40"/>
          </p15:clr>
        </p15:guide>
        <p15:guide id="10" pos="2037">
          <p15:clr>
            <a:srgbClr val="FBAE40"/>
          </p15:clr>
        </p15:guide>
        <p15:guide id="11" pos="2928">
          <p15:clr>
            <a:srgbClr val="FBAE40"/>
          </p15:clr>
        </p15:guide>
      </p15:sldGuideLst>
    </p:ext>
  </p:extLs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eneric Layout Dar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2E39A-C010-D042-AA8F-65A211F5C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213" y="416560"/>
            <a:ext cx="11331574" cy="914400"/>
          </a:xfrm>
        </p:spPr>
        <p:txBody>
          <a:bodyPr lIns="0" tIns="0" rIns="0" bIns="0" anchor="t">
            <a:noAutofit/>
          </a:bodyPr>
          <a:lstStyle>
            <a:lvl1pPr>
              <a:lnSpc>
                <a:spcPct val="110000"/>
              </a:lnSpc>
              <a:defRPr sz="18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3B861-15DD-C049-9B3E-714B1EF8BA31}"/>
              </a:ext>
            </a:extLst>
          </p:cNvPr>
          <p:cNvSpPr>
            <a:spLocks noGrp="1"/>
          </p:cNvSpPr>
          <p:nvPr>
            <p:ph idx="1"/>
          </p:nvPr>
        </p:nvSpPr>
        <p:spPr>
          <a:noFill/>
        </p:spPr>
        <p:txBody>
          <a:bodyPr lIns="0" tIns="0" rIns="0" bIns="0">
            <a:noAutofit/>
          </a:bodyPr>
          <a:lstStyle>
            <a:lvl1pPr marL="0" indent="0">
              <a:buNone/>
              <a:defRPr sz="2600" b="1">
                <a:solidFill>
                  <a:schemeClr val="bg1"/>
                </a:solidFill>
              </a:defRPr>
            </a:lvl1pPr>
            <a:lvl2pPr marL="0" indent="0">
              <a:spcAft>
                <a:spcPts val="600"/>
              </a:spcAft>
              <a:buNone/>
              <a:defRPr sz="6600" b="1">
                <a:solidFill>
                  <a:schemeClr val="bg1"/>
                </a:solidFill>
              </a:defRPr>
            </a:lvl2pPr>
            <a:lvl3pPr marL="0" indent="0">
              <a:spcAft>
                <a:spcPts val="600"/>
              </a:spcAft>
              <a:buSzPct val="115000"/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</a:defRPr>
            </a:lvl3pPr>
            <a:lvl4pPr marL="342900" indent="-342900">
              <a:spcAft>
                <a:spcPts val="600"/>
              </a:spcAft>
              <a:buFontTx/>
              <a:buBlip>
                <a:blip r:embed="rId2"/>
              </a:buBlip>
              <a:tabLst/>
              <a:defRPr sz="2000">
                <a:solidFill>
                  <a:schemeClr val="bg1"/>
                </a:solidFill>
              </a:defRPr>
            </a:lvl4pPr>
            <a:lvl5pPr marL="0" indent="0" algn="l">
              <a:spcAft>
                <a:spcPts val="600"/>
              </a:spcAft>
              <a:buSzPct val="90000"/>
              <a:buFont typeface="Wingdings" pitchFamily="2" charset="2"/>
              <a:buNone/>
              <a:tabLst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 #s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0750D76-F39F-AF49-9509-2A6BE3D991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0213" y="6300784"/>
            <a:ext cx="7726235" cy="31940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D20FE9A1-C389-8A4F-A988-C5FD557432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00784"/>
            <a:ext cx="3157538" cy="32067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B32DCC-C169-6242-A663-729B7647A34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63408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>
          <p15:clr>
            <a:srgbClr val="FBAE40"/>
          </p15:clr>
        </p15:guide>
        <p15:guide id="2" orient="horz" pos="1536">
          <p15:clr>
            <a:srgbClr val="FBAE40"/>
          </p15:clr>
        </p15:guide>
        <p15:guide id="3" orient="horz" pos="2784">
          <p15:clr>
            <a:srgbClr val="FBAE40"/>
          </p15:clr>
        </p15:guide>
        <p15:guide id="4" orient="horz" pos="3408">
          <p15:clr>
            <a:srgbClr val="FBAE40"/>
          </p15:clr>
        </p15:guide>
        <p15:guide id="6" pos="4752">
          <p15:clr>
            <a:srgbClr val="FBAE40"/>
          </p15:clr>
        </p15:guide>
        <p15:guide id="7" pos="5634">
          <p15:clr>
            <a:srgbClr val="FBAE40"/>
          </p15:clr>
        </p15:guide>
        <p15:guide id="8" pos="6526">
          <p15:clr>
            <a:srgbClr val="FBAE40"/>
          </p15:clr>
        </p15:guide>
        <p15:guide id="9" pos="1152">
          <p15:clr>
            <a:srgbClr val="FBAE40"/>
          </p15:clr>
        </p15:guide>
        <p15:guide id="10" pos="2037">
          <p15:clr>
            <a:srgbClr val="FBAE40"/>
          </p15:clr>
        </p15:guide>
        <p15:guide id="11" pos="2928">
          <p15:clr>
            <a:srgbClr val="FBAE40"/>
          </p15:clr>
        </p15:guide>
      </p15:sldGuideLst>
    </p:ext>
  </p:extLs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iz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2E39A-C010-D042-AA8F-65A211F5C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213" y="385773"/>
            <a:ext cx="4074552" cy="914400"/>
          </a:xfrm>
        </p:spPr>
        <p:txBody>
          <a:bodyPr lIns="0" tIns="0" rIns="0" bIns="0" anchor="t">
            <a:noAutofit/>
          </a:bodyPr>
          <a:lstStyle>
            <a:lvl1pPr>
              <a:lnSpc>
                <a:spcPct val="130000"/>
              </a:lnSpc>
              <a:defRPr sz="18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0750D76-F39F-AF49-9509-2A6BE3D991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0214" y="6300784"/>
            <a:ext cx="4074552" cy="32067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0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D20FE9A1-C389-8A4F-A988-C5FD557432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00784"/>
            <a:ext cx="3157538" cy="32067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B32DCC-C169-6242-A663-729B7647A34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412993-8645-644B-A6E1-C289DE80D71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681538" y="457200"/>
            <a:ext cx="7086600" cy="914400"/>
          </a:xfrm>
        </p:spPr>
        <p:txBody>
          <a:bodyPr/>
          <a:lstStyle>
            <a:lvl1pPr algn="ctr">
              <a:defRPr sz="2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1610870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General –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2ABAE-B6B1-C145-9EED-4940FC17E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780FA-EED0-E942-BC27-2D028B1BEB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3862" y="1447800"/>
            <a:ext cx="5595938" cy="4729163"/>
          </a:xfrm>
        </p:spPr>
        <p:txBody>
          <a:bodyPr/>
          <a:lstStyle>
            <a:lvl1pPr>
              <a:defRPr sz="2600" b="1"/>
            </a:lvl1pPr>
            <a:lvl2pPr>
              <a:defRPr sz="6600" b="1"/>
            </a:lvl2pPr>
            <a:lvl3pPr marL="0" indent="0">
              <a:buSzPct val="115000"/>
              <a:buFont typeface="Arial" panose="020B0604020202020204" pitchFamily="34" charset="0"/>
              <a:buNone/>
              <a:defRPr/>
            </a:lvl3pPr>
            <a:lvl4pPr marL="342900" indent="-342900">
              <a:spcAft>
                <a:spcPts val="600"/>
              </a:spcAft>
              <a:buFontTx/>
              <a:buBlip>
                <a:blip r:embed="rId2"/>
              </a:buBlip>
              <a:defRPr sz="2000"/>
            </a:lvl4pPr>
            <a:lvl5pPr marL="0" indent="0"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#s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866C8B-F2D5-3D4A-9496-14D0C670DF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447800"/>
            <a:ext cx="5595938" cy="4729163"/>
          </a:xfrm>
        </p:spPr>
        <p:txBody>
          <a:bodyPr/>
          <a:lstStyle>
            <a:lvl1pPr>
              <a:defRPr sz="2600" b="1"/>
            </a:lvl1pPr>
            <a:lvl2pPr>
              <a:defRPr sz="6600" b="1"/>
            </a:lvl2pPr>
            <a:lvl3pPr marL="0" indent="0">
              <a:buFont typeface="Arial" panose="020B0604020202020204" pitchFamily="34" charset="0"/>
              <a:buNone/>
              <a:defRPr/>
            </a:lvl3pPr>
            <a:lvl4pPr marL="342900" indent="-342900">
              <a:spcAft>
                <a:spcPts val="600"/>
              </a:spcAft>
              <a:buFontTx/>
              <a:buBlip>
                <a:blip r:embed="rId2"/>
              </a:buBlip>
              <a:defRPr sz="2000"/>
            </a:lvl4pPr>
            <a:lvl5pPr marL="0" indent="0"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#s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2A2B6A04-EE1C-8F4E-83BE-8B752B9C9A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0213" y="6300784"/>
            <a:ext cx="7726235" cy="31940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AD6F0A26-7730-7C42-9439-9CFA249DBD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00784"/>
            <a:ext cx="3157538" cy="32067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B32DCC-C169-6242-A663-729B7647A34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10933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Map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C449D-517E-7341-A77E-201DF9818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 sz="18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F5AEE6-DC3F-5349-8290-E320FA6B14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0213" y="6300784"/>
            <a:ext cx="7726235" cy="31940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0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18DF74A-BC56-9A48-A87A-86FD4ECEAA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00784"/>
            <a:ext cx="3157538" cy="32067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8B32DCC-C169-6242-A663-729B7647A3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0800186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14DA395-4D0C-FC44-BF3A-A0DC560303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0213" y="6300784"/>
            <a:ext cx="7726235" cy="31940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4DA5DC5-35ED-A64B-850F-39E61A76FA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00784"/>
            <a:ext cx="3157538" cy="32067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B32DCC-C169-6242-A663-729B7647A34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63052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Presenter Slide - Campaign 10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Placeholder 10"/>
          <p:cNvSpPr>
            <a:spLocks noGrp="1"/>
          </p:cNvSpPr>
          <p:nvPr>
            <p:ph type="body" sz="quarter" idx="10" hasCustomPrompt="1"/>
          </p:nvPr>
        </p:nvSpPr>
        <p:spPr>
          <a:xfrm>
            <a:off x="6320310" y="4544703"/>
            <a:ext cx="5612456" cy="627623"/>
          </a:xfrm>
        </p:spPr>
        <p:txBody>
          <a:bodyPr>
            <a:normAutofit/>
          </a:bodyPr>
          <a:lstStyle>
            <a:lvl1pPr marL="0" indent="0" algn="ctr">
              <a:buNone/>
              <a:defRPr sz="2800" b="0" spc="0" baseline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latin typeface="Century Gothic" panose="020B0502020202020204" pitchFamily="34" charset="0"/>
              </a:defRPr>
            </a:lvl2pPr>
            <a:lvl3pPr marL="914400" indent="0">
              <a:buNone/>
              <a:defRPr>
                <a:latin typeface="Century Gothic" panose="020B0502020202020204" pitchFamily="34" charset="0"/>
              </a:defRPr>
            </a:lvl3pPr>
            <a:lvl4pPr marL="1371600" indent="0">
              <a:buNone/>
              <a:defRPr>
                <a:latin typeface="Century Gothic" panose="020B0502020202020204" pitchFamily="34" charset="0"/>
              </a:defRPr>
            </a:lvl4pPr>
            <a:lvl5pPr marL="1828800" indent="0">
              <a:buNone/>
              <a:defRPr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US" dirty="0"/>
              <a:t>Name Of Presenter</a:t>
            </a:r>
          </a:p>
        </p:txBody>
      </p:sp>
      <p:sp>
        <p:nvSpPr>
          <p:cNvPr id="12" name="Text Placeholder 10"/>
          <p:cNvSpPr>
            <a:spLocks noGrp="1"/>
          </p:cNvSpPr>
          <p:nvPr>
            <p:ph type="body" sz="quarter" idx="11" hasCustomPrompt="1"/>
          </p:nvPr>
        </p:nvSpPr>
        <p:spPr>
          <a:xfrm>
            <a:off x="6938963" y="5433953"/>
            <a:ext cx="4375150" cy="1171945"/>
          </a:xfrm>
        </p:spPr>
        <p:txBody>
          <a:bodyPr>
            <a:normAutofit/>
          </a:bodyPr>
          <a:lstStyle>
            <a:lvl1pPr marL="0" indent="0" algn="ctr">
              <a:buNone/>
              <a:defRPr sz="1800" b="0" spc="0" baseline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latin typeface="Century Gothic" panose="020B0502020202020204" pitchFamily="34" charset="0"/>
              </a:defRPr>
            </a:lvl2pPr>
            <a:lvl3pPr marL="914400" indent="0">
              <a:buNone/>
              <a:defRPr>
                <a:latin typeface="Century Gothic" panose="020B0502020202020204" pitchFamily="34" charset="0"/>
              </a:defRPr>
            </a:lvl3pPr>
            <a:lvl4pPr marL="1371600" indent="0">
              <a:buNone/>
              <a:defRPr>
                <a:latin typeface="Century Gothic" panose="020B0502020202020204" pitchFamily="34" charset="0"/>
              </a:defRPr>
            </a:lvl4pPr>
            <a:lvl5pPr marL="1828800" indent="0">
              <a:buNone/>
              <a:defRPr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US" dirty="0"/>
              <a:t>Title(s)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4C40AB8-98C1-0C42-B5FD-48529EB36ABB}"/>
              </a:ext>
            </a:extLst>
          </p:cNvPr>
          <p:cNvCxnSpPr/>
          <p:nvPr userDrawn="1"/>
        </p:nvCxnSpPr>
        <p:spPr>
          <a:xfrm>
            <a:off x="8773248" y="5290049"/>
            <a:ext cx="706581" cy="0"/>
          </a:xfrm>
          <a:prstGeom prst="line">
            <a:avLst/>
          </a:prstGeom>
          <a:ln w="57150">
            <a:solidFill>
              <a:srgbClr val="EBB8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89864" y="1381408"/>
            <a:ext cx="3073344" cy="2340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16303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Slide - Campaign 100 (Light Blue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53DF2B5F-7BB1-844B-A8CF-86BF0DC0DC24}"/>
              </a:ext>
            </a:extLst>
          </p:cNvPr>
          <p:cNvSpPr/>
          <p:nvPr userDrawn="1"/>
        </p:nvSpPr>
        <p:spPr>
          <a:xfrm>
            <a:off x="-1880927" y="1042109"/>
            <a:ext cx="2654354" cy="2654354"/>
          </a:xfrm>
          <a:custGeom>
            <a:avLst/>
            <a:gdLst>
              <a:gd name="connsiteX0" fmla="*/ 1327177 w 2654354"/>
              <a:gd name="connsiteY0" fmla="*/ 0 h 2654354"/>
              <a:gd name="connsiteX1" fmla="*/ 2654354 w 2654354"/>
              <a:gd name="connsiteY1" fmla="*/ 1327177 h 2654354"/>
              <a:gd name="connsiteX2" fmla="*/ 1327177 w 2654354"/>
              <a:gd name="connsiteY2" fmla="*/ 2654354 h 2654354"/>
              <a:gd name="connsiteX3" fmla="*/ 0 w 2654354"/>
              <a:gd name="connsiteY3" fmla="*/ 1327177 h 2654354"/>
              <a:gd name="connsiteX4" fmla="*/ 1327177 w 2654354"/>
              <a:gd name="connsiteY4" fmla="*/ 0 h 2654354"/>
              <a:gd name="connsiteX5" fmla="*/ 1327177 w 2654354"/>
              <a:gd name="connsiteY5" fmla="*/ 346975 h 2654354"/>
              <a:gd name="connsiteX6" fmla="*/ 346975 w 2654354"/>
              <a:gd name="connsiteY6" fmla="*/ 1327177 h 2654354"/>
              <a:gd name="connsiteX7" fmla="*/ 1327177 w 2654354"/>
              <a:gd name="connsiteY7" fmla="*/ 2307379 h 2654354"/>
              <a:gd name="connsiteX8" fmla="*/ 2307379 w 2654354"/>
              <a:gd name="connsiteY8" fmla="*/ 1327177 h 2654354"/>
              <a:gd name="connsiteX9" fmla="*/ 1327177 w 2654354"/>
              <a:gd name="connsiteY9" fmla="*/ 346975 h 26543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54354" h="2654354">
                <a:moveTo>
                  <a:pt x="1327177" y="0"/>
                </a:moveTo>
                <a:cubicBezTo>
                  <a:pt x="2060157" y="0"/>
                  <a:pt x="2654354" y="594197"/>
                  <a:pt x="2654354" y="1327177"/>
                </a:cubicBezTo>
                <a:cubicBezTo>
                  <a:pt x="2654354" y="2060157"/>
                  <a:pt x="2060157" y="2654354"/>
                  <a:pt x="1327177" y="2654354"/>
                </a:cubicBezTo>
                <a:cubicBezTo>
                  <a:pt x="594197" y="2654354"/>
                  <a:pt x="0" y="2060157"/>
                  <a:pt x="0" y="1327177"/>
                </a:cubicBezTo>
                <a:cubicBezTo>
                  <a:pt x="0" y="594197"/>
                  <a:pt x="594197" y="0"/>
                  <a:pt x="1327177" y="0"/>
                </a:cubicBezTo>
                <a:close/>
                <a:moveTo>
                  <a:pt x="1327177" y="346975"/>
                </a:moveTo>
                <a:cubicBezTo>
                  <a:pt x="785826" y="346975"/>
                  <a:pt x="346975" y="785826"/>
                  <a:pt x="346975" y="1327177"/>
                </a:cubicBezTo>
                <a:cubicBezTo>
                  <a:pt x="346975" y="1868528"/>
                  <a:pt x="785826" y="2307379"/>
                  <a:pt x="1327177" y="2307379"/>
                </a:cubicBezTo>
                <a:cubicBezTo>
                  <a:pt x="1868528" y="2307379"/>
                  <a:pt x="2307379" y="1868528"/>
                  <a:pt x="2307379" y="1327177"/>
                </a:cubicBezTo>
                <a:cubicBezTo>
                  <a:pt x="2307379" y="785826"/>
                  <a:pt x="1868528" y="346975"/>
                  <a:pt x="1327177" y="346975"/>
                </a:cubicBezTo>
                <a:close/>
              </a:path>
            </a:pathLst>
          </a:custGeom>
          <a:solidFill>
            <a:schemeClr val="accent3">
              <a:lumMod val="50000"/>
              <a:alpha val="45000"/>
            </a:schemeClr>
          </a:solidFill>
          <a:ln w="3175">
            <a:solidFill>
              <a:schemeClr val="bg1">
                <a:alpha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 hasCustomPrompt="1"/>
          </p:nvPr>
        </p:nvSpPr>
        <p:spPr>
          <a:xfrm>
            <a:off x="1124712" y="1385855"/>
            <a:ext cx="5630930" cy="2310608"/>
          </a:xfrm>
        </p:spPr>
        <p:txBody>
          <a:bodyPr/>
          <a:lstStyle>
            <a:lvl1pPr>
              <a:lnSpc>
                <a:spcPct val="100000"/>
              </a:lnSpc>
              <a:defRPr sz="6000" cap="none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97741583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Slide - LCIF (Green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53DF2B5F-7BB1-844B-A8CF-86BF0DC0DC24}"/>
              </a:ext>
            </a:extLst>
          </p:cNvPr>
          <p:cNvSpPr/>
          <p:nvPr userDrawn="1"/>
        </p:nvSpPr>
        <p:spPr>
          <a:xfrm>
            <a:off x="-1880927" y="1042109"/>
            <a:ext cx="2654354" cy="2654354"/>
          </a:xfrm>
          <a:custGeom>
            <a:avLst/>
            <a:gdLst>
              <a:gd name="connsiteX0" fmla="*/ 1327177 w 2654354"/>
              <a:gd name="connsiteY0" fmla="*/ 0 h 2654354"/>
              <a:gd name="connsiteX1" fmla="*/ 2654354 w 2654354"/>
              <a:gd name="connsiteY1" fmla="*/ 1327177 h 2654354"/>
              <a:gd name="connsiteX2" fmla="*/ 1327177 w 2654354"/>
              <a:gd name="connsiteY2" fmla="*/ 2654354 h 2654354"/>
              <a:gd name="connsiteX3" fmla="*/ 0 w 2654354"/>
              <a:gd name="connsiteY3" fmla="*/ 1327177 h 2654354"/>
              <a:gd name="connsiteX4" fmla="*/ 1327177 w 2654354"/>
              <a:gd name="connsiteY4" fmla="*/ 0 h 2654354"/>
              <a:gd name="connsiteX5" fmla="*/ 1327177 w 2654354"/>
              <a:gd name="connsiteY5" fmla="*/ 346975 h 2654354"/>
              <a:gd name="connsiteX6" fmla="*/ 346975 w 2654354"/>
              <a:gd name="connsiteY6" fmla="*/ 1327177 h 2654354"/>
              <a:gd name="connsiteX7" fmla="*/ 1327177 w 2654354"/>
              <a:gd name="connsiteY7" fmla="*/ 2307379 h 2654354"/>
              <a:gd name="connsiteX8" fmla="*/ 2307379 w 2654354"/>
              <a:gd name="connsiteY8" fmla="*/ 1327177 h 2654354"/>
              <a:gd name="connsiteX9" fmla="*/ 1327177 w 2654354"/>
              <a:gd name="connsiteY9" fmla="*/ 346975 h 26543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54354" h="2654354">
                <a:moveTo>
                  <a:pt x="1327177" y="0"/>
                </a:moveTo>
                <a:cubicBezTo>
                  <a:pt x="2060157" y="0"/>
                  <a:pt x="2654354" y="594197"/>
                  <a:pt x="2654354" y="1327177"/>
                </a:cubicBezTo>
                <a:cubicBezTo>
                  <a:pt x="2654354" y="2060157"/>
                  <a:pt x="2060157" y="2654354"/>
                  <a:pt x="1327177" y="2654354"/>
                </a:cubicBezTo>
                <a:cubicBezTo>
                  <a:pt x="594197" y="2654354"/>
                  <a:pt x="0" y="2060157"/>
                  <a:pt x="0" y="1327177"/>
                </a:cubicBezTo>
                <a:cubicBezTo>
                  <a:pt x="0" y="594197"/>
                  <a:pt x="594197" y="0"/>
                  <a:pt x="1327177" y="0"/>
                </a:cubicBezTo>
                <a:close/>
                <a:moveTo>
                  <a:pt x="1327177" y="346975"/>
                </a:moveTo>
                <a:cubicBezTo>
                  <a:pt x="785826" y="346975"/>
                  <a:pt x="346975" y="785826"/>
                  <a:pt x="346975" y="1327177"/>
                </a:cubicBezTo>
                <a:cubicBezTo>
                  <a:pt x="346975" y="1868528"/>
                  <a:pt x="785826" y="2307379"/>
                  <a:pt x="1327177" y="2307379"/>
                </a:cubicBezTo>
                <a:cubicBezTo>
                  <a:pt x="1868528" y="2307379"/>
                  <a:pt x="2307379" y="1868528"/>
                  <a:pt x="2307379" y="1327177"/>
                </a:cubicBezTo>
                <a:cubicBezTo>
                  <a:pt x="2307379" y="785826"/>
                  <a:pt x="1868528" y="346975"/>
                  <a:pt x="1327177" y="346975"/>
                </a:cubicBezTo>
                <a:close/>
              </a:path>
            </a:pathLst>
          </a:custGeom>
          <a:solidFill>
            <a:schemeClr val="accent5">
              <a:lumMod val="50000"/>
              <a:alpha val="45000"/>
            </a:schemeClr>
          </a:solidFill>
          <a:ln w="3175">
            <a:solidFill>
              <a:schemeClr val="bg1">
                <a:alpha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Title 7"/>
          <p:cNvSpPr>
            <a:spLocks noGrp="1"/>
          </p:cNvSpPr>
          <p:nvPr>
            <p:ph type="title" hasCustomPrompt="1"/>
          </p:nvPr>
        </p:nvSpPr>
        <p:spPr>
          <a:xfrm>
            <a:off x="1124712" y="1385855"/>
            <a:ext cx="5630930" cy="2310608"/>
          </a:xfrm>
        </p:spPr>
        <p:txBody>
          <a:bodyPr/>
          <a:lstStyle>
            <a:lvl1pPr>
              <a:lnSpc>
                <a:spcPct val="100000"/>
              </a:lnSpc>
              <a:defRPr sz="6000" cap="none" spc="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51805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18" Type="http://schemas.openxmlformats.org/officeDocument/2006/relationships/slideLayout" Target="../slideLayouts/slideLayout33.xml"/><Relationship Id="rId26" Type="http://schemas.openxmlformats.org/officeDocument/2006/relationships/slideLayout" Target="../slideLayouts/slideLayout41.xml"/><Relationship Id="rId3" Type="http://schemas.openxmlformats.org/officeDocument/2006/relationships/slideLayout" Target="../slideLayouts/slideLayout18.xml"/><Relationship Id="rId21" Type="http://schemas.openxmlformats.org/officeDocument/2006/relationships/slideLayout" Target="../slideLayouts/slideLayout36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slideLayout" Target="../slideLayouts/slideLayout32.xml"/><Relationship Id="rId25" Type="http://schemas.openxmlformats.org/officeDocument/2006/relationships/slideLayout" Target="../slideLayouts/slideLayout40.xml"/><Relationship Id="rId2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31.xml"/><Relationship Id="rId20" Type="http://schemas.openxmlformats.org/officeDocument/2006/relationships/slideLayout" Target="../slideLayouts/slideLayout35.xml"/><Relationship Id="rId29" Type="http://schemas.openxmlformats.org/officeDocument/2006/relationships/slideLayout" Target="../slideLayouts/slideLayout44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24" Type="http://schemas.openxmlformats.org/officeDocument/2006/relationships/slideLayout" Target="../slideLayouts/slideLayout39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23" Type="http://schemas.openxmlformats.org/officeDocument/2006/relationships/slideLayout" Target="../slideLayouts/slideLayout38.xml"/><Relationship Id="rId28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25.xml"/><Relationship Id="rId19" Type="http://schemas.openxmlformats.org/officeDocument/2006/relationships/slideLayout" Target="../slideLayouts/slideLayout34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Relationship Id="rId22" Type="http://schemas.openxmlformats.org/officeDocument/2006/relationships/slideLayout" Target="../slideLayouts/slideLayout37.xml"/><Relationship Id="rId27" Type="http://schemas.openxmlformats.org/officeDocument/2006/relationships/slideLayout" Target="../slideLayouts/slideLayout42.xml"/><Relationship Id="rId30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13" Type="http://schemas.openxmlformats.org/officeDocument/2006/relationships/slideLayout" Target="../slideLayouts/slideLayout69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slideLayout" Target="../slideLayouts/slideLayout68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5" Type="http://schemas.openxmlformats.org/officeDocument/2006/relationships/theme" Target="../theme/theme4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Relationship Id="rId14" Type="http://schemas.openxmlformats.org/officeDocument/2006/relationships/slideLayout" Target="../slideLayouts/slideLayout7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514649-83B4-8745-8674-A80B6CEFA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F68DBA-BE93-ED4B-8B0E-8754AA5536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77AA36-8170-524F-8849-827E080C23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52400" y="63616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D2149-6FA0-4B4E-8818-1AEC2B97CF4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070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FCBE9B-B053-4247-9135-508EDFC77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213" y="375921"/>
            <a:ext cx="11337925" cy="603503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7A8757-FD40-A348-8CED-87C9C197CB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0213" y="1447800"/>
            <a:ext cx="11337925" cy="487984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106D3-85BB-4F45-82F7-1B63EA31B7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0213" y="6300784"/>
            <a:ext cx="7726235" cy="31940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1B5F44-B557-3941-A253-880F885761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00784"/>
            <a:ext cx="3157538" cy="32067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2FFF44-DBF6-4F9F-9F70-A48E8AF833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6753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  <p:sldLayoutId id="2147483694" r:id="rId18"/>
    <p:sldLayoutId id="2147483695" r:id="rId19"/>
    <p:sldLayoutId id="2147483696" r:id="rId20"/>
    <p:sldLayoutId id="2147483697" r:id="rId21"/>
    <p:sldLayoutId id="2147483698" r:id="rId22"/>
    <p:sldLayoutId id="2147483699" r:id="rId23"/>
    <p:sldLayoutId id="2147483700" r:id="rId24"/>
    <p:sldLayoutId id="2147483701" r:id="rId25"/>
    <p:sldLayoutId id="2147483702" r:id="rId26"/>
    <p:sldLayoutId id="2147483703" r:id="rId27"/>
    <p:sldLayoutId id="2147483704" r:id="rId28"/>
    <p:sldLayoutId id="2147483705" r:id="rId29"/>
  </p:sldLayoutIdLst>
  <p:hf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1800" kern="1200" cap="all" spc="10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spcAft>
          <a:spcPts val="600"/>
        </a:spcAft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90000"/>
        </a:lnSpc>
        <a:spcBef>
          <a:spcPts val="500"/>
        </a:spcBef>
        <a:spcAft>
          <a:spcPts val="600"/>
        </a:spcAft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0" indent="0" algn="l" defTabSz="914400" rtl="0" eaLnBrk="1" latinLnBrk="0" hangingPunct="1">
        <a:lnSpc>
          <a:spcPct val="90000"/>
        </a:lnSpc>
        <a:spcBef>
          <a:spcPts val="500"/>
        </a:spcBef>
        <a:spcAft>
          <a:spcPts val="600"/>
        </a:spcAft>
        <a:buFont typeface="Arial" panose="020B0604020202020204" pitchFamily="34" charset="0"/>
        <a:buNone/>
        <a:tabLst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0" indent="0" algn="l" defTabSz="914400" rtl="0" eaLnBrk="1" latinLnBrk="0" hangingPunct="1">
        <a:lnSpc>
          <a:spcPct val="90000"/>
        </a:lnSpc>
        <a:spcBef>
          <a:spcPts val="500"/>
        </a:spcBef>
        <a:spcAft>
          <a:spcPts val="1200"/>
        </a:spcAft>
        <a:buFont typeface="Arial" panose="020B0604020202020204" pitchFamily="34" charset="0"/>
        <a:buNone/>
        <a:tabLst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0" indent="0" algn="l" defTabSz="914400" rtl="0" eaLnBrk="1" latinLnBrk="0" hangingPunct="1">
        <a:lnSpc>
          <a:spcPct val="90000"/>
        </a:lnSpc>
        <a:spcBef>
          <a:spcPts val="500"/>
        </a:spcBef>
        <a:spcAft>
          <a:spcPts val="1200"/>
        </a:spcAft>
        <a:buFont typeface="Arial" panose="020B0604020202020204" pitchFamily="34" charset="0"/>
        <a:buNone/>
        <a:tabLst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" pos="3840">
          <p15:clr>
            <a:srgbClr val="F26B43"/>
          </p15:clr>
        </p15:guide>
        <p15:guide id="3" pos="271">
          <p15:clr>
            <a:srgbClr val="F26B43"/>
          </p15:clr>
        </p15:guide>
        <p15:guide id="4" pos="7413">
          <p15:clr>
            <a:srgbClr val="F26B43"/>
          </p15:clr>
        </p15:guide>
        <p15:guide id="6" orient="horz" pos="288">
          <p15:clr>
            <a:srgbClr val="F26B43"/>
          </p15:clr>
        </p15:guide>
        <p15:guide id="7" orient="horz" pos="4032">
          <p15:clr>
            <a:srgbClr val="F26B43"/>
          </p15:clr>
        </p15:guide>
        <p15:guide id="9" orient="horz" pos="2160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514649-83B4-8745-8674-A80B6CEFA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F68DBA-BE93-ED4B-8B0E-8754AA5536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77AA36-8170-524F-8849-827E080C23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52400" y="63616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D2149-6FA0-4B4E-8818-1AEC2B97CF4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448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FCBE9B-B053-4247-9135-508EDFC77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213" y="375921"/>
            <a:ext cx="11337925" cy="603503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7A8757-FD40-A348-8CED-87C9C197CB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0213" y="1447800"/>
            <a:ext cx="11337925" cy="487984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2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106D3-85BB-4F45-82F7-1B63EA31B7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0213" y="6300784"/>
            <a:ext cx="7726235" cy="31940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1B5F44-B557-3941-A253-880F885761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00784"/>
            <a:ext cx="3157538" cy="32067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B32DCC-C169-6242-A663-729B7647A34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1378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2" r:id="rId12"/>
    <p:sldLayoutId id="2147483733" r:id="rId13"/>
    <p:sldLayoutId id="2147483734" r:id="rId14"/>
  </p:sldLayoutIdLst>
  <p:hf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1800" kern="1200" cap="all" spc="10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spcAft>
          <a:spcPts val="600"/>
        </a:spcAft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90000"/>
        </a:lnSpc>
        <a:spcBef>
          <a:spcPts val="500"/>
        </a:spcBef>
        <a:spcAft>
          <a:spcPts val="600"/>
        </a:spcAft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0" indent="0" algn="l" defTabSz="914400" rtl="0" eaLnBrk="1" latinLnBrk="0" hangingPunct="1">
        <a:lnSpc>
          <a:spcPct val="90000"/>
        </a:lnSpc>
        <a:spcBef>
          <a:spcPts val="500"/>
        </a:spcBef>
        <a:spcAft>
          <a:spcPts val="600"/>
        </a:spcAft>
        <a:buFont typeface="Arial" panose="020B0604020202020204" pitchFamily="34" charset="0"/>
        <a:buNone/>
        <a:tabLst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0" indent="0" algn="l" defTabSz="914400" rtl="0" eaLnBrk="1" latinLnBrk="0" hangingPunct="1">
        <a:lnSpc>
          <a:spcPct val="90000"/>
        </a:lnSpc>
        <a:spcBef>
          <a:spcPts val="500"/>
        </a:spcBef>
        <a:spcAft>
          <a:spcPts val="1200"/>
        </a:spcAft>
        <a:buFont typeface="Arial" panose="020B0604020202020204" pitchFamily="34" charset="0"/>
        <a:buNone/>
        <a:tabLst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0" indent="0" algn="l" defTabSz="914400" rtl="0" eaLnBrk="1" latinLnBrk="0" hangingPunct="1">
        <a:lnSpc>
          <a:spcPct val="90000"/>
        </a:lnSpc>
        <a:spcBef>
          <a:spcPts val="500"/>
        </a:spcBef>
        <a:spcAft>
          <a:spcPts val="1200"/>
        </a:spcAft>
        <a:buFont typeface="Arial" panose="020B0604020202020204" pitchFamily="34" charset="0"/>
        <a:buNone/>
        <a:tabLst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" pos="3840">
          <p15:clr>
            <a:srgbClr val="F26B43"/>
          </p15:clr>
        </p15:guide>
        <p15:guide id="3" pos="271">
          <p15:clr>
            <a:srgbClr val="F26B43"/>
          </p15:clr>
        </p15:guide>
        <p15:guide id="4" pos="7413">
          <p15:clr>
            <a:srgbClr val="F26B43"/>
          </p15:clr>
        </p15:guide>
        <p15:guide id="6" orient="horz" pos="288">
          <p15:clr>
            <a:srgbClr val="F26B43"/>
          </p15:clr>
        </p15:guide>
        <p15:guide id="7" orient="horz" pos="4032">
          <p15:clr>
            <a:srgbClr val="F26B43"/>
          </p15:clr>
        </p15:guide>
        <p15:guide id="9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9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30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24.png"/><Relationship Id="rId9" Type="http://schemas.openxmlformats.org/officeDocument/2006/relationships/image" Target="../media/image3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2.xml"/><Relationship Id="rId6" Type="http://schemas.openxmlformats.org/officeDocument/2006/relationships/image" Target="../media/image22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g"/><Relationship Id="rId3" Type="http://schemas.openxmlformats.org/officeDocument/2006/relationships/image" Target="../media/image1.jpg"/><Relationship Id="rId7" Type="http://schemas.openxmlformats.org/officeDocument/2006/relationships/image" Target="../media/image4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2.xml"/><Relationship Id="rId6" Type="http://schemas.openxmlformats.org/officeDocument/2006/relationships/image" Target="../media/image41.png"/><Relationship Id="rId11" Type="http://schemas.openxmlformats.org/officeDocument/2006/relationships/image" Target="../media/image46.JPG"/><Relationship Id="rId5" Type="http://schemas.openxmlformats.org/officeDocument/2006/relationships/hyperlink" Target="http://www.kili4kids.org/" TargetMode="External"/><Relationship Id="rId10" Type="http://schemas.openxmlformats.org/officeDocument/2006/relationships/image" Target="../media/image45.jpeg"/><Relationship Id="rId4" Type="http://schemas.openxmlformats.org/officeDocument/2006/relationships/hyperlink" Target="http://www.lionsclubs.org/kiliforkids" TargetMode="External"/><Relationship Id="rId9" Type="http://schemas.openxmlformats.org/officeDocument/2006/relationships/image" Target="../media/image4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1.jpg"/><Relationship Id="rId7" Type="http://schemas.openxmlformats.org/officeDocument/2006/relationships/image" Target="../media/image4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2.xml"/><Relationship Id="rId6" Type="http://schemas.openxmlformats.org/officeDocument/2006/relationships/image" Target="../media/image22.png"/><Relationship Id="rId5" Type="http://schemas.openxmlformats.org/officeDocument/2006/relationships/image" Target="../media/image48.png"/><Relationship Id="rId4" Type="http://schemas.openxmlformats.org/officeDocument/2006/relationships/image" Target="../media/image4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04D2F6D-8275-114C-87B5-061A4D037F6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57939" y="340882"/>
            <a:ext cx="5834061" cy="6517118"/>
          </a:xfrm>
          <a:prstGeom prst="rect">
            <a:avLst/>
          </a:prstGeom>
        </p:spPr>
      </p:pic>
      <p:sp>
        <p:nvSpPr>
          <p:cNvPr id="16" name="Title 15">
            <a:extLst>
              <a:ext uri="{FF2B5EF4-FFF2-40B4-BE49-F238E27FC236}">
                <a16:creationId xmlns:a16="http://schemas.microsoft.com/office/drawing/2014/main" id="{4677BF9C-88B2-C042-A665-9C99360337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4495" y="340882"/>
            <a:ext cx="7649817" cy="2387600"/>
          </a:xfrm>
        </p:spPr>
        <p:txBody>
          <a:bodyPr>
            <a:normAutofit/>
          </a:bodyPr>
          <a:lstStyle/>
          <a:p>
            <a:r>
              <a:rPr lang="en-US" b="1" dirty="0"/>
              <a:t>LCIF: </a:t>
            </a:r>
            <a:r>
              <a:rPr lang="bg-BG" b="1" dirty="0"/>
              <a:t>НАШАТА ФОНДАЦИЯ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539295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B638404F-809C-BD4C-AAC4-24BF01D9405D}"/>
              </a:ext>
            </a:extLst>
          </p:cNvPr>
          <p:cNvSpPr/>
          <p:nvPr/>
        </p:nvSpPr>
        <p:spPr>
          <a:xfrm>
            <a:off x="0" y="6339840"/>
            <a:ext cx="12192000" cy="518160"/>
          </a:xfrm>
          <a:prstGeom prst="rect">
            <a:avLst/>
          </a:prstGeom>
          <a:solidFill>
            <a:srgbClr val="0D224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11" name="Picture 10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CAE7BEDA-7518-274B-9BE1-7F681CC3508A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97697" y="6397623"/>
            <a:ext cx="1378746" cy="402594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E3F40CA4-D461-DC4D-810C-2EC5847FB49E}"/>
              </a:ext>
            </a:extLst>
          </p:cNvPr>
          <p:cNvGrpSpPr/>
          <p:nvPr/>
        </p:nvGrpSpPr>
        <p:grpSpPr>
          <a:xfrm>
            <a:off x="11273010" y="6416040"/>
            <a:ext cx="125096" cy="365760"/>
            <a:chOff x="9970956" y="6416040"/>
            <a:chExt cx="125096" cy="36576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F6E23198-E148-9E46-B20F-F3588AD51213}"/>
                </a:ext>
              </a:extLst>
            </p:cNvPr>
            <p:cNvCxnSpPr>
              <a:cxnSpLocks/>
            </p:cNvCxnSpPr>
            <p:nvPr/>
          </p:nvCxnSpPr>
          <p:spPr>
            <a:xfrm rot="6600000">
              <a:off x="9913172" y="6598920"/>
              <a:ext cx="365760" cy="0"/>
            </a:xfrm>
            <a:prstGeom prst="line">
              <a:avLst/>
            </a:prstGeom>
            <a:ln w="22225">
              <a:solidFill>
                <a:srgbClr val="EBB8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7EC6E6F-0D52-FE4C-A62C-7D3EF49D43AE}"/>
                </a:ext>
              </a:extLst>
            </p:cNvPr>
            <p:cNvCxnSpPr>
              <a:cxnSpLocks/>
            </p:cNvCxnSpPr>
            <p:nvPr/>
          </p:nvCxnSpPr>
          <p:spPr>
            <a:xfrm rot="6600000">
              <a:off x="9788076" y="6598920"/>
              <a:ext cx="365760" cy="0"/>
            </a:xfrm>
            <a:prstGeom prst="line">
              <a:avLst/>
            </a:prstGeom>
            <a:ln w="22225">
              <a:solidFill>
                <a:srgbClr val="EBB8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Slide Number Placeholder 19">
            <a:extLst>
              <a:ext uri="{FF2B5EF4-FFF2-40B4-BE49-F238E27FC236}">
                <a16:creationId xmlns:a16="http://schemas.microsoft.com/office/drawing/2014/main" id="{D533549B-CAB7-634E-843A-AE0A59D71EB8}"/>
              </a:ext>
            </a:extLst>
          </p:cNvPr>
          <p:cNvSpPr txBox="1">
            <a:spLocks/>
          </p:cNvSpPr>
          <p:nvPr/>
        </p:nvSpPr>
        <p:spPr>
          <a:xfrm>
            <a:off x="11565313" y="6435092"/>
            <a:ext cx="563934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69D2149-6FA0-4B4E-8818-1AEC2B97CF46}" type="slidenum">
              <a:rPr kumimoji="0" 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85F9C58-A957-6A49-9AB3-378DED843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844" y="439508"/>
            <a:ext cx="8653041" cy="665022"/>
          </a:xfrm>
        </p:spPr>
        <p:txBody>
          <a:bodyPr>
            <a:noAutofit/>
          </a:bodyPr>
          <a:lstStyle/>
          <a:p>
            <a:br>
              <a:rPr lang="en-US" sz="2000" b="1" dirty="0"/>
            </a:br>
            <a:r>
              <a:rPr lang="bg-BG" sz="2800" b="1" dirty="0"/>
              <a:t>ФОНДАЦИЯТА ЗА ХУМАНИТАРНИ УСЛУГИ</a:t>
            </a:r>
            <a:endParaRPr lang="en-US" sz="3200" b="1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57AFCED-F4AE-D94A-BFE3-5627705361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0920" y="1364155"/>
            <a:ext cx="7137647" cy="4845873"/>
          </a:xfrm>
        </p:spPr>
        <p:txBody>
          <a:bodyPr>
            <a:normAutofit fontScale="85000" lnSpcReduction="20000"/>
          </a:bodyPr>
          <a:lstStyle/>
          <a:p>
            <a:pPr marL="457200" lvl="1" indent="0">
              <a:buNone/>
            </a:pPr>
            <a:endParaRPr lang="en-US" dirty="0"/>
          </a:p>
          <a:p>
            <a:pPr marL="457200" lvl="1" indent="0">
              <a:lnSpc>
                <a:spcPct val="150000"/>
              </a:lnSpc>
              <a:buNone/>
            </a:pPr>
            <a:r>
              <a:rPr lang="ru-RU" sz="2800" dirty="0"/>
              <a:t>Нашата мисия е да дадем възможност на Лайънс клубовете, доброволците и партньорите да подобряват здравето и благосъстоянието, да укрепват общностите и да подкрепят нуждаещите се чрез хуманитарни услуги и безвъзмездни средства </a:t>
            </a:r>
            <a:r>
              <a:rPr lang="en-US" sz="2800" dirty="0"/>
              <a:t>(</a:t>
            </a:r>
            <a:r>
              <a:rPr lang="bg-BG" sz="2800" dirty="0"/>
              <a:t>грантове</a:t>
            </a:r>
            <a:r>
              <a:rPr lang="en-US" sz="2800" dirty="0"/>
              <a:t>)</a:t>
            </a:r>
            <a:r>
              <a:rPr lang="ru-RU" sz="2800" dirty="0"/>
              <a:t>, които влияят на живота в световен мащаб и подкрепят мира и международното разбирателство.</a:t>
            </a:r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EAC38B4-6594-8046-A320-5AA4B7B833CB}"/>
              </a:ext>
            </a:extLst>
          </p:cNvPr>
          <p:cNvCxnSpPr/>
          <p:nvPr/>
        </p:nvCxnSpPr>
        <p:spPr>
          <a:xfrm>
            <a:off x="618903" y="1234342"/>
            <a:ext cx="274320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6909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80DBA9EC-FEAE-D24B-A68F-F0798C62B060}"/>
              </a:ext>
            </a:extLst>
          </p:cNvPr>
          <p:cNvSpPr/>
          <p:nvPr/>
        </p:nvSpPr>
        <p:spPr>
          <a:xfrm>
            <a:off x="0" y="0"/>
            <a:ext cx="12192000" cy="6924410"/>
          </a:xfrm>
          <a:prstGeom prst="rect">
            <a:avLst/>
          </a:prstGeom>
          <a:gradFill>
            <a:gsLst>
              <a:gs pos="76000">
                <a:schemeClr val="accent1">
                  <a:alpha val="57000"/>
                </a:schemeClr>
              </a:gs>
              <a:gs pos="60000">
                <a:srgbClr val="0D2140">
                  <a:alpha val="87000"/>
                </a:srgbClr>
              </a:gs>
              <a:gs pos="4300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50105" y="1662180"/>
            <a:ext cx="7185509" cy="393954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4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bg-BG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Представяне на организацията и мисията на 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LCIF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4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bg-BG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Обсъждане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bg-BG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областите на фокус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4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bg-BG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Разбиране на важността за подкрепа на 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LCIF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50106" y="560537"/>
            <a:ext cx="904759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0"/>
                <a:cs typeface="Arial" panose="020B0604020202020204" pitchFamily="34" charset="0"/>
              </a:rPr>
            </a:br>
            <a:r>
              <a:rPr kumimoji="0" lang="bg-BG" sz="3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0"/>
                <a:cs typeface="Arial" panose="020B0604020202020204" pitchFamily="34" charset="0"/>
              </a:rPr>
              <a:t>ЦЕЛИ НА СЕСИЯТА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ヒラギノ角ゴ Pro W3" charset="0"/>
              <a:cs typeface="Arial" panose="020B0604020202020204" pitchFamily="34" charset="0"/>
            </a:endParaRPr>
          </a:p>
        </p:txBody>
      </p:sp>
      <p:cxnSp>
        <p:nvCxnSpPr>
          <p:cNvPr id="10" name="Straight Connector 9"/>
          <p:cNvCxnSpPr>
            <a:cxnSpLocks/>
          </p:cNvCxnSpPr>
          <p:nvPr/>
        </p:nvCxnSpPr>
        <p:spPr>
          <a:xfrm>
            <a:off x="631339" y="1360756"/>
            <a:ext cx="274320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447585EF-7CFC-6446-B65C-59689DB879D6}"/>
              </a:ext>
            </a:extLst>
          </p:cNvPr>
          <p:cNvSpPr/>
          <p:nvPr/>
        </p:nvSpPr>
        <p:spPr>
          <a:xfrm>
            <a:off x="0" y="6339840"/>
            <a:ext cx="12192000" cy="518160"/>
          </a:xfrm>
          <a:prstGeom prst="rect">
            <a:avLst/>
          </a:prstGeom>
          <a:solidFill>
            <a:srgbClr val="0D224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19" name="Picture 18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6BFCB591-AF2F-AB41-B161-11EB98D26DE7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97697" y="6397623"/>
            <a:ext cx="1378746" cy="402594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861D2D7E-7AFB-CF48-81E4-4A90C7778212}"/>
              </a:ext>
            </a:extLst>
          </p:cNvPr>
          <p:cNvGrpSpPr/>
          <p:nvPr/>
        </p:nvGrpSpPr>
        <p:grpSpPr>
          <a:xfrm>
            <a:off x="11273010" y="6416040"/>
            <a:ext cx="125096" cy="365760"/>
            <a:chOff x="9970956" y="6416040"/>
            <a:chExt cx="125096" cy="365760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11CA59E-4CC0-2F48-9A3C-B82CBAB7A159}"/>
                </a:ext>
              </a:extLst>
            </p:cNvPr>
            <p:cNvCxnSpPr>
              <a:cxnSpLocks/>
            </p:cNvCxnSpPr>
            <p:nvPr/>
          </p:nvCxnSpPr>
          <p:spPr>
            <a:xfrm rot="6600000">
              <a:off x="9913172" y="6598920"/>
              <a:ext cx="365760" cy="0"/>
            </a:xfrm>
            <a:prstGeom prst="line">
              <a:avLst/>
            </a:prstGeom>
            <a:ln w="22225">
              <a:solidFill>
                <a:srgbClr val="EBB8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72FA7D-4438-D449-A767-F444084846E5}"/>
                </a:ext>
              </a:extLst>
            </p:cNvPr>
            <p:cNvCxnSpPr>
              <a:cxnSpLocks/>
            </p:cNvCxnSpPr>
            <p:nvPr/>
          </p:nvCxnSpPr>
          <p:spPr>
            <a:xfrm rot="6600000">
              <a:off x="9788076" y="6598920"/>
              <a:ext cx="365760" cy="0"/>
            </a:xfrm>
            <a:prstGeom prst="line">
              <a:avLst/>
            </a:prstGeom>
            <a:ln w="22225">
              <a:solidFill>
                <a:srgbClr val="EBB8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Slide Number Placeholder 19">
            <a:extLst>
              <a:ext uri="{FF2B5EF4-FFF2-40B4-BE49-F238E27FC236}">
                <a16:creationId xmlns:a16="http://schemas.microsoft.com/office/drawing/2014/main" id="{736AB0A4-1F26-9441-A47C-5AD8853B72B5}"/>
              </a:ext>
            </a:extLst>
          </p:cNvPr>
          <p:cNvSpPr txBox="1">
            <a:spLocks/>
          </p:cNvSpPr>
          <p:nvPr/>
        </p:nvSpPr>
        <p:spPr>
          <a:xfrm>
            <a:off x="11565313" y="6435092"/>
            <a:ext cx="563934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69D2149-6FA0-4B4E-8818-1AEC2B97CF46}" type="slidenum">
              <a:rPr kumimoji="0" 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19590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With Support from LCIF, Lions Always Answer_EN">
            <a:hlinkClick r:id="" action="ppaction://media"/>
            <a:extLst>
              <a:ext uri="{FF2B5EF4-FFF2-40B4-BE49-F238E27FC236}">
                <a16:creationId xmlns:a16="http://schemas.microsoft.com/office/drawing/2014/main" id="{ED379A98-FE59-FA04-1103-EA3F87FD199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1210" y="311540"/>
            <a:ext cx="10489580" cy="5745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602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90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535642" y="4822672"/>
            <a:ext cx="3301237" cy="1578128"/>
            <a:chOff x="4399707" y="4815680"/>
            <a:chExt cx="3056694" cy="1354591"/>
          </a:xfrm>
        </p:grpSpPr>
        <p:sp>
          <p:nvSpPr>
            <p:cNvPr id="33" name="Rounded Rectangle 32">
              <a:extLst>
                <a:ext uri="{FF2B5EF4-FFF2-40B4-BE49-F238E27FC236}">
                  <a16:creationId xmlns:a16="http://schemas.microsoft.com/office/drawing/2014/main" id="{985D22CC-4861-8A43-BE8F-1E82C882BAC3}"/>
                </a:ext>
              </a:extLst>
            </p:cNvPr>
            <p:cNvSpPr/>
            <p:nvPr/>
          </p:nvSpPr>
          <p:spPr>
            <a:xfrm>
              <a:off x="4637001" y="5026301"/>
              <a:ext cx="2819400" cy="1143970"/>
            </a:xfrm>
            <a:prstGeom prst="roundRect">
              <a:avLst/>
            </a:prstGeom>
            <a:noFill/>
            <a:ln w="3175">
              <a:solidFill>
                <a:schemeClr val="bg1">
                  <a:alpha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34" name="Text Placeholder 4">
              <a:extLst>
                <a:ext uri="{FF2B5EF4-FFF2-40B4-BE49-F238E27FC236}">
                  <a16:creationId xmlns:a16="http://schemas.microsoft.com/office/drawing/2014/main" id="{5A805C8B-1643-8641-984E-ED504D2A2D58}"/>
                </a:ext>
              </a:extLst>
            </p:cNvPr>
            <p:cNvSpPr txBox="1">
              <a:spLocks/>
            </p:cNvSpPr>
            <p:nvPr/>
          </p:nvSpPr>
          <p:spPr>
            <a:xfrm>
              <a:off x="4637001" y="5412810"/>
              <a:ext cx="2819400" cy="370952"/>
            </a:xfrm>
            <a:prstGeom prst="rect">
              <a:avLst/>
            </a:prstGeom>
          </p:spPr>
          <p:txBody>
            <a:bodyPr vert="horz" lIns="0" tIns="0" rIns="0" bIns="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spcAft>
                  <a:spcPts val="0"/>
                </a:spcAft>
                <a:buFont typeface="Arial" panose="020B0604020202020204" pitchFamily="34" charset="0"/>
                <a:buNone/>
                <a:defRPr sz="26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000"/>
                </a:spcAft>
                <a:buFont typeface="Arial" panose="020B0604020202020204" pitchFamily="34" charset="0"/>
                <a:buNone/>
                <a:defRPr sz="66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2pPr>
              <a:lvl3pPr marL="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200"/>
                </a:spcAft>
                <a:buSzPct val="115000"/>
                <a:buFont typeface="Arial" panose="020B0604020202020204" pitchFamily="34" charset="0"/>
                <a:buNone/>
                <a:tabLst/>
                <a:defRPr sz="20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3pPr>
              <a:lvl4pPr marL="342900" indent="-3429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200"/>
                </a:spcAft>
                <a:buFontTx/>
                <a:buBlip>
                  <a:blip r:embed="rId4"/>
                </a:buBlip>
                <a:tabLst/>
                <a:defRPr sz="20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0"/>
                </a:spcAft>
                <a:buFont typeface="Arial" panose="020B0604020202020204" pitchFamily="34" charset="0"/>
                <a:buNone/>
                <a:tabLst/>
                <a:defRPr sz="14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2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0"/>
                </a:spcAft>
                <a:buClrTx/>
                <a:buSzPct val="115000"/>
                <a:buFont typeface="Arial" panose="020B0604020202020204" pitchFamily="34" charset="0"/>
                <a:buNone/>
                <a:tabLst/>
                <a:defRPr/>
              </a:pPr>
              <a:r>
                <a:rPr kumimoji="0" lang="bg-BG" sz="2000" b="1" i="0" u="none" strike="noStrike" kern="1200" cap="none" spc="30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БОРБА С ГЛАДА</a:t>
              </a:r>
              <a:endParaRPr kumimoji="0" lang="en-US" sz="2000" b="1" i="0" u="none" strike="noStrike" kern="1200" cap="none" spc="30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399707" y="4815680"/>
              <a:ext cx="505440" cy="4572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7" name="Group 6"/>
          <p:cNvGrpSpPr/>
          <p:nvPr/>
        </p:nvGrpSpPr>
        <p:grpSpPr>
          <a:xfrm>
            <a:off x="4530440" y="1182566"/>
            <a:ext cx="3192252" cy="1512139"/>
            <a:chOff x="4431606" y="1292233"/>
            <a:chExt cx="3024795" cy="1359605"/>
          </a:xfrm>
        </p:grpSpPr>
        <p:sp>
          <p:nvSpPr>
            <p:cNvPr id="19" name="Rounded Rectangle 18">
              <a:extLst>
                <a:ext uri="{FF2B5EF4-FFF2-40B4-BE49-F238E27FC236}">
                  <a16:creationId xmlns:a16="http://schemas.microsoft.com/office/drawing/2014/main" id="{985D22CC-4861-8A43-BE8F-1E82C882BAC3}"/>
                </a:ext>
              </a:extLst>
            </p:cNvPr>
            <p:cNvSpPr/>
            <p:nvPr/>
          </p:nvSpPr>
          <p:spPr>
            <a:xfrm>
              <a:off x="4637001" y="1507868"/>
              <a:ext cx="2819400" cy="1143970"/>
            </a:xfrm>
            <a:prstGeom prst="roundRect">
              <a:avLst/>
            </a:prstGeom>
            <a:noFill/>
            <a:ln w="3175">
              <a:solidFill>
                <a:schemeClr val="bg1">
                  <a:alpha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20" name="Text Placeholder 4">
              <a:extLst>
                <a:ext uri="{FF2B5EF4-FFF2-40B4-BE49-F238E27FC236}">
                  <a16:creationId xmlns:a16="http://schemas.microsoft.com/office/drawing/2014/main" id="{5A805C8B-1643-8641-984E-ED504D2A2D58}"/>
                </a:ext>
              </a:extLst>
            </p:cNvPr>
            <p:cNvSpPr txBox="1">
              <a:spLocks/>
            </p:cNvSpPr>
            <p:nvPr/>
          </p:nvSpPr>
          <p:spPr>
            <a:xfrm>
              <a:off x="4637001" y="1929318"/>
              <a:ext cx="2819400" cy="370952"/>
            </a:xfrm>
            <a:prstGeom prst="rect">
              <a:avLst/>
            </a:prstGeom>
          </p:spPr>
          <p:txBody>
            <a:bodyPr vert="horz" lIns="0" tIns="0" rIns="0" bIns="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spcAft>
                  <a:spcPts val="0"/>
                </a:spcAft>
                <a:buFont typeface="Arial" panose="020B0604020202020204" pitchFamily="34" charset="0"/>
                <a:buNone/>
                <a:defRPr sz="26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000"/>
                </a:spcAft>
                <a:buFont typeface="Arial" panose="020B0604020202020204" pitchFamily="34" charset="0"/>
                <a:buNone/>
                <a:defRPr sz="66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2pPr>
              <a:lvl3pPr marL="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200"/>
                </a:spcAft>
                <a:buSzPct val="115000"/>
                <a:buFont typeface="Arial" panose="020B0604020202020204" pitchFamily="34" charset="0"/>
                <a:buNone/>
                <a:tabLst/>
                <a:defRPr sz="20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3pPr>
              <a:lvl4pPr marL="342900" indent="-3429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200"/>
                </a:spcAft>
                <a:buFontTx/>
                <a:buBlip>
                  <a:blip r:embed="rId4"/>
                </a:buBlip>
                <a:tabLst/>
                <a:defRPr sz="20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0"/>
                </a:spcAft>
                <a:buFont typeface="Arial" panose="020B0604020202020204" pitchFamily="34" charset="0"/>
                <a:buNone/>
                <a:tabLst/>
                <a:defRPr sz="14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2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0"/>
                </a:spcAft>
                <a:buClrTx/>
                <a:buSzPct val="115000"/>
                <a:buFont typeface="Arial" panose="020B0604020202020204" pitchFamily="34" charset="0"/>
                <a:buNone/>
                <a:tabLst/>
                <a:defRPr/>
              </a:pPr>
              <a:r>
                <a:rPr kumimoji="0" lang="bg-BG" sz="2000" b="1" i="0" u="none" strike="noStrike" kern="1200" cap="none" spc="30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МЛАДЕЖТА</a:t>
              </a:r>
              <a:endParaRPr kumimoji="0" lang="en-US" sz="2000" b="1" i="0" u="none" strike="noStrike" kern="1200" cap="none" spc="30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pic>
          <p:nvPicPr>
            <p:cNvPr id="52" name="Picture 51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431606" y="1292233"/>
              <a:ext cx="457200" cy="4572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6" name="Group 5"/>
          <p:cNvGrpSpPr/>
          <p:nvPr/>
        </p:nvGrpSpPr>
        <p:grpSpPr>
          <a:xfrm>
            <a:off x="500487" y="1170078"/>
            <a:ext cx="3419872" cy="1529677"/>
            <a:chOff x="731120" y="1313499"/>
            <a:chExt cx="3020434" cy="1338339"/>
          </a:xfrm>
        </p:grpSpPr>
        <p:sp>
          <p:nvSpPr>
            <p:cNvPr id="25" name="Rounded Rectangle 24">
              <a:extLst>
                <a:ext uri="{FF2B5EF4-FFF2-40B4-BE49-F238E27FC236}">
                  <a16:creationId xmlns:a16="http://schemas.microsoft.com/office/drawing/2014/main" id="{985D22CC-4861-8A43-BE8F-1E82C882BAC3}"/>
                </a:ext>
              </a:extLst>
            </p:cNvPr>
            <p:cNvSpPr/>
            <p:nvPr/>
          </p:nvSpPr>
          <p:spPr>
            <a:xfrm>
              <a:off x="932154" y="1507868"/>
              <a:ext cx="2819400" cy="1143970"/>
            </a:xfrm>
            <a:prstGeom prst="roundRect">
              <a:avLst/>
            </a:prstGeom>
            <a:noFill/>
            <a:ln w="3175">
              <a:solidFill>
                <a:schemeClr val="bg1">
                  <a:alpha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26" name="Text Placeholder 4">
              <a:extLst>
                <a:ext uri="{FF2B5EF4-FFF2-40B4-BE49-F238E27FC236}">
                  <a16:creationId xmlns:a16="http://schemas.microsoft.com/office/drawing/2014/main" id="{5A805C8B-1643-8641-984E-ED504D2A2D58}"/>
                </a:ext>
              </a:extLst>
            </p:cNvPr>
            <p:cNvSpPr txBox="1">
              <a:spLocks/>
            </p:cNvSpPr>
            <p:nvPr/>
          </p:nvSpPr>
          <p:spPr>
            <a:xfrm>
              <a:off x="926252" y="1894377"/>
              <a:ext cx="2819400" cy="370952"/>
            </a:xfrm>
            <a:prstGeom prst="rect">
              <a:avLst/>
            </a:prstGeom>
          </p:spPr>
          <p:txBody>
            <a:bodyPr vert="horz" lIns="0" tIns="0" rIns="0" bIns="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spcAft>
                  <a:spcPts val="0"/>
                </a:spcAft>
                <a:buFont typeface="Arial" panose="020B0604020202020204" pitchFamily="34" charset="0"/>
                <a:buNone/>
                <a:defRPr sz="26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000"/>
                </a:spcAft>
                <a:buFont typeface="Arial" panose="020B0604020202020204" pitchFamily="34" charset="0"/>
                <a:buNone/>
                <a:defRPr sz="66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2pPr>
              <a:lvl3pPr marL="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200"/>
                </a:spcAft>
                <a:buSzPct val="115000"/>
                <a:buFont typeface="Arial" panose="020B0604020202020204" pitchFamily="34" charset="0"/>
                <a:buNone/>
                <a:tabLst/>
                <a:defRPr sz="20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3pPr>
              <a:lvl4pPr marL="342900" indent="-3429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200"/>
                </a:spcAft>
                <a:buFontTx/>
                <a:buBlip>
                  <a:blip r:embed="rId4"/>
                </a:buBlip>
                <a:tabLst/>
                <a:defRPr sz="20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0"/>
                </a:spcAft>
                <a:buFont typeface="Arial" panose="020B0604020202020204" pitchFamily="34" charset="0"/>
                <a:buNone/>
                <a:tabLst/>
                <a:defRPr sz="14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2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0"/>
                </a:spcAft>
                <a:buClrTx/>
                <a:buSzPct val="115000"/>
                <a:buFont typeface="Arial" panose="020B0604020202020204" pitchFamily="34" charset="0"/>
                <a:buNone/>
                <a:tabLst/>
                <a:defRPr/>
              </a:pPr>
              <a:r>
                <a:rPr kumimoji="0" lang="bg-BG" sz="2000" b="1" i="0" u="none" strike="noStrike" kern="1200" cap="none" spc="30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ЗРЕНИЕ</a:t>
              </a:r>
              <a:endParaRPr kumimoji="0" lang="en-US" sz="2000" b="1" i="0" u="none" strike="noStrike" kern="1200" cap="none" spc="30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pic>
          <p:nvPicPr>
            <p:cNvPr id="53" name="Picture 52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31120" y="1313499"/>
              <a:ext cx="457200" cy="4572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11" name="Group 10"/>
          <p:cNvGrpSpPr/>
          <p:nvPr/>
        </p:nvGrpSpPr>
        <p:grpSpPr>
          <a:xfrm>
            <a:off x="4592894" y="3126695"/>
            <a:ext cx="3205781" cy="1464831"/>
            <a:chOff x="8135070" y="3078344"/>
            <a:chExt cx="3038194" cy="1367079"/>
          </a:xfrm>
        </p:grpSpPr>
        <p:sp>
          <p:nvSpPr>
            <p:cNvPr id="29" name="Rounded Rectangle 28">
              <a:extLst>
                <a:ext uri="{FF2B5EF4-FFF2-40B4-BE49-F238E27FC236}">
                  <a16:creationId xmlns:a16="http://schemas.microsoft.com/office/drawing/2014/main" id="{985D22CC-4861-8A43-BE8F-1E82C882BAC3}"/>
                </a:ext>
              </a:extLst>
            </p:cNvPr>
            <p:cNvSpPr/>
            <p:nvPr/>
          </p:nvSpPr>
          <p:spPr>
            <a:xfrm>
              <a:off x="8353864" y="3301453"/>
              <a:ext cx="2819400" cy="1143970"/>
            </a:xfrm>
            <a:prstGeom prst="roundRect">
              <a:avLst/>
            </a:prstGeom>
            <a:noFill/>
            <a:ln w="3175">
              <a:solidFill>
                <a:schemeClr val="bg1">
                  <a:alpha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30" name="Text Placeholder 4">
              <a:extLst>
                <a:ext uri="{FF2B5EF4-FFF2-40B4-BE49-F238E27FC236}">
                  <a16:creationId xmlns:a16="http://schemas.microsoft.com/office/drawing/2014/main" id="{5A805C8B-1643-8641-984E-ED504D2A2D58}"/>
                </a:ext>
              </a:extLst>
            </p:cNvPr>
            <p:cNvSpPr txBox="1">
              <a:spLocks/>
            </p:cNvSpPr>
            <p:nvPr/>
          </p:nvSpPr>
          <p:spPr>
            <a:xfrm>
              <a:off x="8353864" y="3687962"/>
              <a:ext cx="2819400" cy="370952"/>
            </a:xfrm>
            <a:prstGeom prst="rect">
              <a:avLst/>
            </a:prstGeom>
          </p:spPr>
          <p:txBody>
            <a:bodyPr vert="horz" lIns="0" tIns="0" rIns="0" bIns="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spcAft>
                  <a:spcPts val="0"/>
                </a:spcAft>
                <a:buFont typeface="Arial" panose="020B0604020202020204" pitchFamily="34" charset="0"/>
                <a:buNone/>
                <a:defRPr sz="26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000"/>
                </a:spcAft>
                <a:buFont typeface="Arial" panose="020B0604020202020204" pitchFamily="34" charset="0"/>
                <a:buNone/>
                <a:defRPr sz="66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2pPr>
              <a:lvl3pPr marL="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200"/>
                </a:spcAft>
                <a:buSzPct val="115000"/>
                <a:buFont typeface="Arial" panose="020B0604020202020204" pitchFamily="34" charset="0"/>
                <a:buNone/>
                <a:tabLst/>
                <a:defRPr sz="20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3pPr>
              <a:lvl4pPr marL="342900" indent="-3429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200"/>
                </a:spcAft>
                <a:buFontTx/>
                <a:buBlip>
                  <a:blip r:embed="rId4"/>
                </a:buBlip>
                <a:tabLst/>
                <a:defRPr sz="20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0"/>
                </a:spcAft>
                <a:buFont typeface="Arial" panose="020B0604020202020204" pitchFamily="34" charset="0"/>
                <a:buNone/>
                <a:tabLst/>
                <a:defRPr sz="14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2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0"/>
                </a:spcAft>
                <a:buClrTx/>
                <a:buSzPct val="115000"/>
                <a:buFont typeface="Arial" panose="020B0604020202020204" pitchFamily="34" charset="0"/>
                <a:buNone/>
                <a:tabLst/>
                <a:defRPr/>
              </a:pPr>
              <a:r>
                <a:rPr kumimoji="0" lang="bg-BG" sz="2000" b="1" i="0" u="none" strike="noStrike" kern="1200" cap="none" spc="30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ДИАБЕТ</a:t>
              </a:r>
              <a:endParaRPr kumimoji="0" lang="en-US" sz="2000" b="1" i="0" u="none" strike="noStrike" kern="1200" cap="none" spc="30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pic>
          <p:nvPicPr>
            <p:cNvPr id="54" name="Picture 53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135070" y="3078344"/>
              <a:ext cx="457200" cy="4572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12" name="Group 11"/>
          <p:cNvGrpSpPr/>
          <p:nvPr/>
        </p:nvGrpSpPr>
        <p:grpSpPr>
          <a:xfrm>
            <a:off x="8605897" y="3184849"/>
            <a:ext cx="3224151" cy="1544806"/>
            <a:chOff x="677955" y="4815680"/>
            <a:chExt cx="3061583" cy="1352533"/>
          </a:xfrm>
        </p:grpSpPr>
        <p:sp>
          <p:nvSpPr>
            <p:cNvPr id="21" name="Rounded Rectangle 20">
              <a:extLst>
                <a:ext uri="{FF2B5EF4-FFF2-40B4-BE49-F238E27FC236}">
                  <a16:creationId xmlns:a16="http://schemas.microsoft.com/office/drawing/2014/main" id="{985D22CC-4861-8A43-BE8F-1E82C882BAC3}"/>
                </a:ext>
              </a:extLst>
            </p:cNvPr>
            <p:cNvSpPr/>
            <p:nvPr/>
          </p:nvSpPr>
          <p:spPr>
            <a:xfrm>
              <a:off x="908800" y="5024243"/>
              <a:ext cx="2819400" cy="1143970"/>
            </a:xfrm>
            <a:prstGeom prst="roundRect">
              <a:avLst/>
            </a:prstGeom>
            <a:noFill/>
            <a:ln w="3175">
              <a:solidFill>
                <a:schemeClr val="bg1">
                  <a:alpha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22" name="Text Placeholder 4">
              <a:extLst>
                <a:ext uri="{FF2B5EF4-FFF2-40B4-BE49-F238E27FC236}">
                  <a16:creationId xmlns:a16="http://schemas.microsoft.com/office/drawing/2014/main" id="{5A805C8B-1643-8641-984E-ED504D2A2D58}"/>
                </a:ext>
              </a:extLst>
            </p:cNvPr>
            <p:cNvSpPr txBox="1">
              <a:spLocks/>
            </p:cNvSpPr>
            <p:nvPr/>
          </p:nvSpPr>
          <p:spPr>
            <a:xfrm>
              <a:off x="920137" y="5316895"/>
              <a:ext cx="2819401" cy="679496"/>
            </a:xfrm>
            <a:prstGeom prst="rect">
              <a:avLst/>
            </a:prstGeom>
          </p:spPr>
          <p:txBody>
            <a:bodyPr vert="horz" lIns="0" tIns="0" rIns="0" bIns="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spcAft>
                  <a:spcPts val="0"/>
                </a:spcAft>
                <a:buFont typeface="Arial" panose="020B0604020202020204" pitchFamily="34" charset="0"/>
                <a:buNone/>
                <a:defRPr sz="26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000"/>
                </a:spcAft>
                <a:buFont typeface="Arial" panose="020B0604020202020204" pitchFamily="34" charset="0"/>
                <a:buNone/>
                <a:defRPr sz="66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2pPr>
              <a:lvl3pPr marL="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200"/>
                </a:spcAft>
                <a:buSzPct val="115000"/>
                <a:buFont typeface="Arial" panose="020B0604020202020204" pitchFamily="34" charset="0"/>
                <a:buNone/>
                <a:tabLst/>
                <a:defRPr sz="20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3pPr>
              <a:lvl4pPr marL="342900" indent="-3429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200"/>
                </a:spcAft>
                <a:buFontTx/>
                <a:buBlip>
                  <a:blip r:embed="rId4"/>
                </a:buBlip>
                <a:tabLst/>
                <a:defRPr sz="20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0"/>
                </a:spcAft>
                <a:buFont typeface="Arial" panose="020B0604020202020204" pitchFamily="34" charset="0"/>
                <a:buNone/>
                <a:tabLst/>
                <a:defRPr sz="14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2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0"/>
                </a:spcAft>
                <a:buClrTx/>
                <a:buSzPct val="115000"/>
                <a:buFont typeface="Arial" panose="020B0604020202020204" pitchFamily="34" charset="0"/>
                <a:buNone/>
                <a:tabLst/>
                <a:defRPr/>
              </a:pPr>
              <a:r>
                <a:rPr lang="bg-BG" b="1" spc="3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ТУМОРИ ПРИ ДЕЦАТА</a:t>
              </a:r>
              <a:endParaRPr kumimoji="0" lang="en-US" sz="2000" b="1" i="0" u="none" strike="noStrike" kern="1200" cap="none" spc="30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pic>
          <p:nvPicPr>
            <p:cNvPr id="55" name="Picture 54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77955" y="4815680"/>
              <a:ext cx="445255" cy="4572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9" name="Group 8"/>
          <p:cNvGrpSpPr/>
          <p:nvPr/>
        </p:nvGrpSpPr>
        <p:grpSpPr>
          <a:xfrm>
            <a:off x="8637796" y="1182566"/>
            <a:ext cx="3192252" cy="1549136"/>
            <a:chOff x="709854" y="3057078"/>
            <a:chExt cx="3053717" cy="1357912"/>
          </a:xfrm>
        </p:grpSpPr>
        <p:sp>
          <p:nvSpPr>
            <p:cNvPr id="27" name="Rounded Rectangle 26">
              <a:extLst>
                <a:ext uri="{FF2B5EF4-FFF2-40B4-BE49-F238E27FC236}">
                  <a16:creationId xmlns:a16="http://schemas.microsoft.com/office/drawing/2014/main" id="{985D22CC-4861-8A43-BE8F-1E82C882BAC3}"/>
                </a:ext>
              </a:extLst>
            </p:cNvPr>
            <p:cNvSpPr/>
            <p:nvPr/>
          </p:nvSpPr>
          <p:spPr>
            <a:xfrm>
              <a:off x="920138" y="3271020"/>
              <a:ext cx="2819400" cy="1143970"/>
            </a:xfrm>
            <a:prstGeom prst="roundRect">
              <a:avLst/>
            </a:prstGeom>
            <a:noFill/>
            <a:ln w="3175">
              <a:solidFill>
                <a:schemeClr val="bg1">
                  <a:alpha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28" name="Text Placeholder 4">
              <a:extLst>
                <a:ext uri="{FF2B5EF4-FFF2-40B4-BE49-F238E27FC236}">
                  <a16:creationId xmlns:a16="http://schemas.microsoft.com/office/drawing/2014/main" id="{5A805C8B-1643-8641-984E-ED504D2A2D58}"/>
                </a:ext>
              </a:extLst>
            </p:cNvPr>
            <p:cNvSpPr txBox="1">
              <a:spLocks/>
            </p:cNvSpPr>
            <p:nvPr/>
          </p:nvSpPr>
          <p:spPr>
            <a:xfrm>
              <a:off x="914236" y="3558293"/>
              <a:ext cx="2849335" cy="470188"/>
            </a:xfrm>
            <a:prstGeom prst="rect">
              <a:avLst/>
            </a:prstGeom>
          </p:spPr>
          <p:txBody>
            <a:bodyPr vert="horz" lIns="0" tIns="0" rIns="0" bIns="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spcAft>
                  <a:spcPts val="0"/>
                </a:spcAft>
                <a:buFont typeface="Arial" panose="020B0604020202020204" pitchFamily="34" charset="0"/>
                <a:buNone/>
                <a:defRPr sz="26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000"/>
                </a:spcAft>
                <a:buFont typeface="Arial" panose="020B0604020202020204" pitchFamily="34" charset="0"/>
                <a:buNone/>
                <a:defRPr sz="66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2pPr>
              <a:lvl3pPr marL="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200"/>
                </a:spcAft>
                <a:buSzPct val="115000"/>
                <a:buFont typeface="Arial" panose="020B0604020202020204" pitchFamily="34" charset="0"/>
                <a:buNone/>
                <a:tabLst/>
                <a:defRPr sz="20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3pPr>
              <a:lvl4pPr marL="342900" indent="-3429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200"/>
                </a:spcAft>
                <a:buFontTx/>
                <a:buBlip>
                  <a:blip r:embed="rId4"/>
                </a:buBlip>
                <a:tabLst/>
                <a:defRPr sz="20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0"/>
                </a:spcAft>
                <a:buFont typeface="Arial" panose="020B0604020202020204" pitchFamily="34" charset="0"/>
                <a:buNone/>
                <a:tabLst/>
                <a:defRPr sz="14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2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0"/>
                </a:spcAft>
                <a:buClrTx/>
                <a:buSzPct val="115000"/>
                <a:buFont typeface="Arial" panose="020B0604020202020204" pitchFamily="34" charset="0"/>
                <a:buNone/>
                <a:tabLst/>
                <a:defRPr/>
              </a:pPr>
              <a:r>
                <a:rPr kumimoji="0" lang="en-US" sz="2000" b="1" i="0" u="none" strike="noStrike" kern="1200" cap="none" spc="30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 </a:t>
              </a:r>
              <a:r>
                <a:rPr kumimoji="0" lang="bg-BG" sz="2000" b="1" i="0" u="none" strike="noStrike" kern="1200" cap="none" spc="30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ПОМОЩ ПРИ БЕДСТВИЯ</a:t>
              </a:r>
              <a:endParaRPr kumimoji="0" lang="en-US" sz="2000" b="1" i="0" u="none" strike="noStrike" kern="1200" cap="none" spc="30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pic>
          <p:nvPicPr>
            <p:cNvPr id="50" name="Picture 49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09854" y="3057078"/>
              <a:ext cx="452330" cy="4572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10" name="Group 9"/>
          <p:cNvGrpSpPr/>
          <p:nvPr/>
        </p:nvGrpSpPr>
        <p:grpSpPr>
          <a:xfrm>
            <a:off x="517277" y="3056496"/>
            <a:ext cx="3319604" cy="1535030"/>
            <a:chOff x="4431606" y="3035812"/>
            <a:chExt cx="3024796" cy="1376605"/>
          </a:xfrm>
        </p:grpSpPr>
        <p:sp>
          <p:nvSpPr>
            <p:cNvPr id="23" name="Rounded Rectangle 22">
              <a:extLst>
                <a:ext uri="{FF2B5EF4-FFF2-40B4-BE49-F238E27FC236}">
                  <a16:creationId xmlns:a16="http://schemas.microsoft.com/office/drawing/2014/main" id="{985D22CC-4861-8A43-BE8F-1E82C882BAC3}"/>
                </a:ext>
              </a:extLst>
            </p:cNvPr>
            <p:cNvSpPr/>
            <p:nvPr/>
          </p:nvSpPr>
          <p:spPr>
            <a:xfrm>
              <a:off x="4637001" y="3268447"/>
              <a:ext cx="2819400" cy="1143970"/>
            </a:xfrm>
            <a:prstGeom prst="roundRect">
              <a:avLst/>
            </a:prstGeom>
            <a:noFill/>
            <a:ln w="3175">
              <a:solidFill>
                <a:schemeClr val="bg1">
                  <a:alpha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24" name="Text Placeholder 4">
              <a:extLst>
                <a:ext uri="{FF2B5EF4-FFF2-40B4-BE49-F238E27FC236}">
                  <a16:creationId xmlns:a16="http://schemas.microsoft.com/office/drawing/2014/main" id="{5A805C8B-1643-8641-984E-ED504D2A2D58}"/>
                </a:ext>
              </a:extLst>
            </p:cNvPr>
            <p:cNvSpPr txBox="1">
              <a:spLocks/>
            </p:cNvSpPr>
            <p:nvPr/>
          </p:nvSpPr>
          <p:spPr>
            <a:xfrm>
              <a:off x="4661034" y="3654956"/>
              <a:ext cx="2795368" cy="370952"/>
            </a:xfrm>
            <a:prstGeom prst="rect">
              <a:avLst/>
            </a:prstGeom>
          </p:spPr>
          <p:txBody>
            <a:bodyPr vert="horz" lIns="0" tIns="0" rIns="0" bIns="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spcAft>
                  <a:spcPts val="0"/>
                </a:spcAft>
                <a:buFont typeface="Arial" panose="020B0604020202020204" pitchFamily="34" charset="0"/>
                <a:buNone/>
                <a:defRPr sz="26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000"/>
                </a:spcAft>
                <a:buFont typeface="Arial" panose="020B0604020202020204" pitchFamily="34" charset="0"/>
                <a:buNone/>
                <a:defRPr sz="66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2pPr>
              <a:lvl3pPr marL="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200"/>
                </a:spcAft>
                <a:buSzPct val="115000"/>
                <a:buFont typeface="Arial" panose="020B0604020202020204" pitchFamily="34" charset="0"/>
                <a:buNone/>
                <a:tabLst/>
                <a:defRPr sz="20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3pPr>
              <a:lvl4pPr marL="342900" indent="-3429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200"/>
                </a:spcAft>
                <a:buFontTx/>
                <a:buBlip>
                  <a:blip r:embed="rId4"/>
                </a:buBlip>
                <a:tabLst/>
                <a:defRPr sz="20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0"/>
                </a:spcAft>
                <a:buFont typeface="Arial" panose="020B0604020202020204" pitchFamily="34" charset="0"/>
                <a:buNone/>
                <a:tabLst/>
                <a:defRPr sz="14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2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0"/>
                </a:spcAft>
                <a:buClrTx/>
                <a:buSzPct val="115000"/>
                <a:buFont typeface="Arial" panose="020B0604020202020204" pitchFamily="34" charset="0"/>
                <a:buNone/>
                <a:tabLst/>
                <a:defRPr/>
              </a:pPr>
              <a:r>
                <a:rPr kumimoji="0" lang="bg-BG" sz="2000" b="1" i="0" u="none" strike="noStrike" kern="1200" cap="none" spc="30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ХУМАНИТАРНИ ДЕЙНОСТИ</a:t>
              </a:r>
              <a:endParaRPr kumimoji="0" lang="en-US" sz="2000" b="1" i="0" u="none" strike="noStrike" kern="1200" cap="none" spc="30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pic>
          <p:nvPicPr>
            <p:cNvPr id="51" name="Picture 50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431606" y="3035812"/>
              <a:ext cx="457816" cy="4572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14" name="Group 13"/>
          <p:cNvGrpSpPr/>
          <p:nvPr/>
        </p:nvGrpSpPr>
        <p:grpSpPr>
          <a:xfrm>
            <a:off x="4615972" y="4822672"/>
            <a:ext cx="3340359" cy="1578128"/>
            <a:chOff x="8145125" y="4814446"/>
            <a:chExt cx="3059567" cy="1355825"/>
          </a:xfrm>
        </p:grpSpPr>
        <p:sp>
          <p:nvSpPr>
            <p:cNvPr id="35" name="Rounded Rectangle 34">
              <a:extLst>
                <a:ext uri="{FF2B5EF4-FFF2-40B4-BE49-F238E27FC236}">
                  <a16:creationId xmlns:a16="http://schemas.microsoft.com/office/drawing/2014/main" id="{985D22CC-4861-8A43-BE8F-1E82C882BAC3}"/>
                </a:ext>
              </a:extLst>
            </p:cNvPr>
            <p:cNvSpPr/>
            <p:nvPr/>
          </p:nvSpPr>
          <p:spPr>
            <a:xfrm>
              <a:off x="8376540" y="5026301"/>
              <a:ext cx="2819400" cy="1143970"/>
            </a:xfrm>
            <a:prstGeom prst="roundRect">
              <a:avLst/>
            </a:prstGeom>
            <a:noFill/>
            <a:ln w="3175">
              <a:solidFill>
                <a:schemeClr val="bg1">
                  <a:alpha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36" name="Text Placeholder 4">
              <a:extLst>
                <a:ext uri="{FF2B5EF4-FFF2-40B4-BE49-F238E27FC236}">
                  <a16:creationId xmlns:a16="http://schemas.microsoft.com/office/drawing/2014/main" id="{5A805C8B-1643-8641-984E-ED504D2A2D58}"/>
                </a:ext>
              </a:extLst>
            </p:cNvPr>
            <p:cNvSpPr txBox="1">
              <a:spLocks/>
            </p:cNvSpPr>
            <p:nvPr/>
          </p:nvSpPr>
          <p:spPr>
            <a:xfrm>
              <a:off x="8385292" y="5200955"/>
              <a:ext cx="2819400" cy="861029"/>
            </a:xfrm>
            <a:prstGeom prst="rect">
              <a:avLst/>
            </a:prstGeom>
          </p:spPr>
          <p:txBody>
            <a:bodyPr vert="horz" lIns="0" tIns="0" rIns="0" bIns="0" rtlCol="0">
              <a:no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spcAft>
                  <a:spcPts val="0"/>
                </a:spcAft>
                <a:buFont typeface="Arial" panose="020B0604020202020204" pitchFamily="34" charset="0"/>
                <a:buNone/>
                <a:defRPr sz="26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000"/>
                </a:spcAft>
                <a:buFont typeface="Arial" panose="020B0604020202020204" pitchFamily="34" charset="0"/>
                <a:buNone/>
                <a:defRPr sz="66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2pPr>
              <a:lvl3pPr marL="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200"/>
                </a:spcAft>
                <a:buSzPct val="115000"/>
                <a:buFont typeface="Arial" panose="020B0604020202020204" pitchFamily="34" charset="0"/>
                <a:buNone/>
                <a:tabLst/>
                <a:defRPr sz="20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3pPr>
              <a:lvl4pPr marL="342900" indent="-3429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1200"/>
                </a:spcAft>
                <a:buFontTx/>
                <a:buBlip>
                  <a:blip r:embed="rId4"/>
                </a:buBlip>
                <a:tabLst/>
                <a:defRPr sz="20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0"/>
                </a:spcAft>
                <a:buFont typeface="Arial" panose="020B0604020202020204" pitchFamily="34" charset="0"/>
                <a:buNone/>
                <a:tabLst/>
                <a:defRPr sz="14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2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3000"/>
                </a:spcAft>
                <a:buClrTx/>
                <a:buSzPct val="115000"/>
                <a:buFont typeface="Arial" panose="020B0604020202020204" pitchFamily="34" charset="0"/>
                <a:buNone/>
                <a:tabLst/>
                <a:defRPr/>
              </a:pPr>
              <a:br>
                <a:rPr lang="en-US" sz="1800" b="1" spc="3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</a:br>
              <a:r>
                <a:rPr lang="bg-BG" sz="1800" b="1" spc="3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ОКОЛНА СРЕДА</a:t>
              </a:r>
              <a:endParaRPr kumimoji="0" lang="en-US" sz="1800" b="1" i="0" u="none" strike="noStrike" kern="1200" cap="none" spc="30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1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145125" y="4814446"/>
              <a:ext cx="437088" cy="4572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DBF53A-490D-044F-AA7A-B72AF88EF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dirty="0"/>
              <a:t>8 ОБЛАСТИ НА ФОКУС</a:t>
            </a:r>
            <a:endParaRPr lang="en-US" dirty="0"/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E49D5809-BD83-AF41-B765-B911546417A2}"/>
              </a:ext>
            </a:extLst>
          </p:cNvPr>
          <p:cNvCxnSpPr>
            <a:cxnSpLocks/>
          </p:cNvCxnSpPr>
          <p:nvPr/>
        </p:nvCxnSpPr>
        <p:spPr>
          <a:xfrm>
            <a:off x="535643" y="944144"/>
            <a:ext cx="274320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2484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val 13">
            <a:extLst>
              <a:ext uri="{FF2B5EF4-FFF2-40B4-BE49-F238E27FC236}">
                <a16:creationId xmlns:a16="http://schemas.microsoft.com/office/drawing/2014/main" id="{7416DED9-AA7E-4915-A634-88CB79088A57}"/>
              </a:ext>
            </a:extLst>
          </p:cNvPr>
          <p:cNvSpPr/>
          <p:nvPr/>
        </p:nvSpPr>
        <p:spPr>
          <a:xfrm>
            <a:off x="8344109" y="127488"/>
            <a:ext cx="2537950" cy="2153115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783E81B2-00A5-491F-A62A-F1E9E8188837}"/>
              </a:ext>
            </a:extLst>
          </p:cNvPr>
          <p:cNvSpPr/>
          <p:nvPr/>
        </p:nvSpPr>
        <p:spPr>
          <a:xfrm>
            <a:off x="8344109" y="4485957"/>
            <a:ext cx="2537950" cy="2180033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13E56931-A240-4069-A556-5AC7EB58840D}"/>
              </a:ext>
            </a:extLst>
          </p:cNvPr>
          <p:cNvSpPr/>
          <p:nvPr/>
        </p:nvSpPr>
        <p:spPr>
          <a:xfrm>
            <a:off x="8004605" y="1802444"/>
            <a:ext cx="3216959" cy="3216959"/>
          </a:xfrm>
          <a:prstGeom prst="ellipse">
            <a:avLst/>
          </a:prstGeom>
          <a:solidFill>
            <a:schemeClr val="accent1">
              <a:lumMod val="50000"/>
              <a:lumOff val="50000"/>
              <a:alpha val="9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86FA41A-9A60-4A90-B55A-3C879FD990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44109" y="2330115"/>
            <a:ext cx="2537950" cy="1933072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98DE1777-850C-4E6E-A210-A5B69D83C395}"/>
              </a:ext>
            </a:extLst>
          </p:cNvPr>
          <p:cNvSpPr txBox="1"/>
          <p:nvPr/>
        </p:nvSpPr>
        <p:spPr>
          <a:xfrm>
            <a:off x="8751309" y="467527"/>
            <a:ext cx="1723550" cy="14157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bg-BG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От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EBB7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1968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1898C98-166E-4BBB-90B7-0E4761D01CCA}"/>
              </a:ext>
            </a:extLst>
          </p:cNvPr>
          <p:cNvSpPr txBox="1"/>
          <p:nvPr/>
        </p:nvSpPr>
        <p:spPr>
          <a:xfrm>
            <a:off x="8366589" y="5027448"/>
            <a:ext cx="2492990" cy="14157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EBB7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US$</a:t>
            </a:r>
            <a:r>
              <a:rPr kumimoji="0" lang="en-US" sz="5400" b="1" i="0" u="non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1.2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bg-BG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милиарда</a:t>
            </a: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srgbClr val="EBB7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D3298C52-2763-4681-8F8D-269A0B2A9A04}"/>
              </a:ext>
            </a:extLst>
          </p:cNvPr>
          <p:cNvSpPr txBox="1"/>
          <p:nvPr/>
        </p:nvSpPr>
        <p:spPr>
          <a:xfrm>
            <a:off x="533943" y="566449"/>
            <a:ext cx="821736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bg-BG" sz="36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0"/>
                <a:cs typeface="Arial" panose="020B0604020202020204" pitchFamily="34" charset="0"/>
              </a:rPr>
              <a:t>Подкрепата на</a:t>
            </a: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0"/>
                <a:cs typeface="Arial" panose="020B0604020202020204" pitchFamily="34" charset="0"/>
              </a:rPr>
              <a:t> LCIF</a:t>
            </a:r>
            <a:endParaRPr lang="en-US" sz="3600" dirty="0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E462219-5B7B-4DA4-BB32-4D4B003B4E11}"/>
              </a:ext>
            </a:extLst>
          </p:cNvPr>
          <p:cNvCxnSpPr>
            <a:cxnSpLocks/>
          </p:cNvCxnSpPr>
          <p:nvPr/>
        </p:nvCxnSpPr>
        <p:spPr>
          <a:xfrm>
            <a:off x="663996" y="1275848"/>
            <a:ext cx="274320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5A17C2C9-5D18-47C3-A31A-A687DFA28522}"/>
              </a:ext>
            </a:extLst>
          </p:cNvPr>
          <p:cNvSpPr txBox="1"/>
          <p:nvPr/>
        </p:nvSpPr>
        <p:spPr>
          <a:xfrm>
            <a:off x="592726" y="1654352"/>
            <a:ext cx="7510749" cy="446276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342900" indent="-342900">
              <a:spcAft>
                <a:spcPts val="2400"/>
              </a:spcAft>
              <a:buFont typeface="Arial" panose="020B0604020202020204" pitchFamily="34" charset="0"/>
              <a:buChar char="•"/>
              <a:defRPr/>
            </a:pPr>
            <a:r>
              <a:rPr lang="bg-BG" sz="2800" kern="0" dirty="0">
                <a:solidFill>
                  <a:srgbClr val="FFFFFF"/>
                </a:solidFill>
                <a:latin typeface="Arial"/>
                <a:cs typeface="Arial"/>
              </a:rPr>
              <a:t>Над</a:t>
            </a:r>
            <a:r>
              <a:rPr lang="en-US" sz="2800" kern="0" dirty="0">
                <a:solidFill>
                  <a:srgbClr val="FFFFFF"/>
                </a:solidFill>
                <a:latin typeface="Arial"/>
                <a:cs typeface="Arial"/>
              </a:rPr>
              <a:t> $1.</a:t>
            </a:r>
            <a:r>
              <a:rPr lang="en-US" sz="2800" kern="0" dirty="0">
                <a:solidFill>
                  <a:schemeClr val="bg1"/>
                </a:solidFill>
                <a:latin typeface="Arial"/>
                <a:cs typeface="Arial"/>
              </a:rPr>
              <a:t>2</a:t>
            </a:r>
            <a:r>
              <a:rPr lang="en-US" sz="2800" kern="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bg-BG" sz="2800" kern="0" dirty="0">
                <a:solidFill>
                  <a:srgbClr val="FFFFFF"/>
                </a:solidFill>
                <a:latin typeface="Arial"/>
                <a:cs typeface="Arial"/>
              </a:rPr>
              <a:t>милиарда са разпределени под формата на грантове до момента</a:t>
            </a:r>
            <a:endParaRPr lang="en-US" sz="2800" kern="0" dirty="0">
              <a:solidFill>
                <a:srgbClr val="FFFFFF"/>
              </a:solidFill>
              <a:latin typeface="Arial"/>
              <a:cs typeface="Arial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bg-BG" sz="2800" kern="0" dirty="0">
                <a:solidFill>
                  <a:srgbClr val="FFFFFF"/>
                </a:solidFill>
                <a:latin typeface="Arial"/>
                <a:cs typeface="Arial"/>
              </a:rPr>
              <a:t>Създадена през </a:t>
            </a:r>
            <a:r>
              <a:rPr lang="en-US" sz="2800" kern="0" dirty="0">
                <a:solidFill>
                  <a:srgbClr val="FFFFFF"/>
                </a:solidFill>
                <a:latin typeface="Arial"/>
                <a:cs typeface="Arial"/>
              </a:rPr>
              <a:t>1968; </a:t>
            </a:r>
            <a:r>
              <a:rPr lang="bg-BG" sz="2800" kern="0" dirty="0">
                <a:solidFill>
                  <a:srgbClr val="FFFFFF"/>
                </a:solidFill>
                <a:latin typeface="Arial"/>
                <a:cs typeface="Arial"/>
              </a:rPr>
              <a:t>официална фондация на </a:t>
            </a:r>
            <a:r>
              <a:rPr lang="en-US" sz="2800" kern="0" dirty="0">
                <a:solidFill>
                  <a:srgbClr val="FFFFFF"/>
                </a:solidFill>
                <a:latin typeface="Arial"/>
                <a:cs typeface="Arial"/>
              </a:rPr>
              <a:t>Lions Clubs International; </a:t>
            </a:r>
            <a:r>
              <a:rPr lang="bg-BG" sz="2800" kern="0" dirty="0">
                <a:solidFill>
                  <a:srgbClr val="FFFFFF"/>
                </a:solidFill>
                <a:latin typeface="Arial"/>
                <a:cs typeface="Arial"/>
              </a:rPr>
              <a:t>подпомага дейностите на </a:t>
            </a:r>
            <a:r>
              <a:rPr lang="en-US" sz="2800" kern="0" dirty="0">
                <a:solidFill>
                  <a:srgbClr val="FFFFFF"/>
                </a:solidFill>
                <a:latin typeface="Arial"/>
                <a:cs typeface="Arial"/>
              </a:rPr>
              <a:t>Lions</a:t>
            </a:r>
          </a:p>
          <a:p>
            <a:pPr marL="342900" indent="-342900">
              <a:spcAft>
                <a:spcPts val="2400"/>
              </a:spcAft>
              <a:buFont typeface="Arial" panose="020B0604020202020204" pitchFamily="34" charset="0"/>
              <a:buChar char="•"/>
              <a:defRPr/>
            </a:pPr>
            <a:r>
              <a:rPr kumimoji="0" lang="bg-BG" sz="2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Предлага грантово финансиране за големи и по-малки хуманитарни проекти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bg-BG" sz="2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Разчита на дарения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23013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Box 34">
            <a:extLst>
              <a:ext uri="{FF2B5EF4-FFF2-40B4-BE49-F238E27FC236}">
                <a16:creationId xmlns:a16="http://schemas.microsoft.com/office/drawing/2014/main" id="{D3298C52-2763-4681-8F8D-269A0B2A9A04}"/>
              </a:ext>
            </a:extLst>
          </p:cNvPr>
          <p:cNvSpPr txBox="1"/>
          <p:nvPr/>
        </p:nvSpPr>
        <p:spPr>
          <a:xfrm>
            <a:off x="533943" y="566449"/>
            <a:ext cx="821736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bg-BG" sz="36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0"/>
                <a:cs typeface="Arial" panose="020B0604020202020204" pitchFamily="34" charset="0"/>
              </a:rPr>
              <a:t>Видове грантове на </a:t>
            </a: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0"/>
                <a:cs typeface="Arial" panose="020B0604020202020204" pitchFamily="34" charset="0"/>
              </a:rPr>
              <a:t>LCIF</a:t>
            </a:r>
            <a:endParaRPr lang="en-US" sz="3600" dirty="0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E462219-5B7B-4DA4-BB32-4D4B003B4E11}"/>
              </a:ext>
            </a:extLst>
          </p:cNvPr>
          <p:cNvCxnSpPr>
            <a:cxnSpLocks/>
          </p:cNvCxnSpPr>
          <p:nvPr/>
        </p:nvCxnSpPr>
        <p:spPr>
          <a:xfrm>
            <a:off x="663996" y="1275848"/>
            <a:ext cx="274320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CEBF9FC0-9034-0281-A60B-890D4AE9DA4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581" t="35842" r="23468" b="6380"/>
          <a:stretch/>
        </p:blipFill>
        <p:spPr>
          <a:xfrm>
            <a:off x="228601" y="2349171"/>
            <a:ext cx="5813198" cy="36312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CB7A280-914C-357F-90A5-477E0D45378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178" t="25576" r="23629" b="15556"/>
          <a:stretch/>
        </p:blipFill>
        <p:spPr>
          <a:xfrm>
            <a:off x="6150202" y="2349171"/>
            <a:ext cx="5904314" cy="36312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511E94D-E6C2-8EC3-5209-419FF80E284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6622" y="5980430"/>
            <a:ext cx="2422423" cy="70734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F0AE2B7-8812-EE91-FEC0-267B90BFDFDC}"/>
              </a:ext>
            </a:extLst>
          </p:cNvPr>
          <p:cNvSpPr txBox="1"/>
          <p:nvPr/>
        </p:nvSpPr>
        <p:spPr>
          <a:xfrm>
            <a:off x="884903" y="1358890"/>
            <a:ext cx="98251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rgbClr val="FFC000"/>
                </a:solidFill>
              </a:rPr>
              <a:t>https://www.lionsclubs.org/en/start-our-approach/grant-types</a:t>
            </a:r>
            <a:endParaRPr lang="bg-BG" sz="2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9497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Box 34">
            <a:extLst>
              <a:ext uri="{FF2B5EF4-FFF2-40B4-BE49-F238E27FC236}">
                <a16:creationId xmlns:a16="http://schemas.microsoft.com/office/drawing/2014/main" id="{D3298C52-2763-4681-8F8D-269A0B2A9A04}"/>
              </a:ext>
            </a:extLst>
          </p:cNvPr>
          <p:cNvSpPr txBox="1"/>
          <p:nvPr/>
        </p:nvSpPr>
        <p:spPr>
          <a:xfrm>
            <a:off x="439350" y="212371"/>
            <a:ext cx="821736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0"/>
                <a:cs typeface="Arial" panose="020B0604020202020204" pitchFamily="34" charset="0"/>
              </a:rPr>
              <a:t>Kili4Kids</a:t>
            </a:r>
            <a:endParaRPr lang="en-US" sz="3600" dirty="0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E462219-5B7B-4DA4-BB32-4D4B003B4E11}"/>
              </a:ext>
            </a:extLst>
          </p:cNvPr>
          <p:cNvCxnSpPr>
            <a:cxnSpLocks/>
          </p:cNvCxnSpPr>
          <p:nvPr/>
        </p:nvCxnSpPr>
        <p:spPr>
          <a:xfrm>
            <a:off x="439350" y="883819"/>
            <a:ext cx="274320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DF0AE2B7-8812-EE91-FEC0-267B90BFDFDC}"/>
              </a:ext>
            </a:extLst>
          </p:cNvPr>
          <p:cNvSpPr txBox="1"/>
          <p:nvPr/>
        </p:nvSpPr>
        <p:spPr>
          <a:xfrm>
            <a:off x="3964433" y="38362"/>
            <a:ext cx="7281635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3200" b="1" dirty="0">
                <a:solidFill>
                  <a:srgbClr val="FFC000"/>
                </a:solidFill>
                <a:hlinkClick r:id="rId4"/>
              </a:rPr>
              <a:t>www.lionsclubs.org/kiliforkids</a:t>
            </a:r>
            <a:endParaRPr lang="en-US" sz="3200" b="1" dirty="0">
              <a:solidFill>
                <a:srgbClr val="FFC000"/>
              </a:solidFill>
            </a:endParaRPr>
          </a:p>
          <a:p>
            <a:pPr algn="r"/>
            <a:r>
              <a:rPr lang="en-US" sz="3200" b="1" dirty="0">
                <a:solidFill>
                  <a:srgbClr val="FFC000"/>
                </a:solidFill>
                <a:hlinkClick r:id="rId5"/>
              </a:rPr>
              <a:t>www.kili4kids.org</a:t>
            </a:r>
            <a:r>
              <a:rPr lang="en-US" sz="3200" b="1" dirty="0">
                <a:solidFill>
                  <a:srgbClr val="FFC000"/>
                </a:solidFill>
              </a:rPr>
              <a:t> </a:t>
            </a:r>
            <a:endParaRPr lang="bg-BG" sz="3200" b="1" dirty="0">
              <a:solidFill>
                <a:srgbClr val="FFC0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9CD4E8-A20D-3E4E-64A6-FAE3E38880D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9786" t="22017" r="34239" b="13067"/>
          <a:stretch/>
        </p:blipFill>
        <p:spPr>
          <a:xfrm>
            <a:off x="9478246" y="1267099"/>
            <a:ext cx="1906267" cy="19349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50674D6-8CB9-8002-88FB-A2A38BFF8BB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440" y="1410410"/>
            <a:ext cx="3798336" cy="25315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DD510D1-31D1-5703-E394-5C145EA9C3D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6637" y="3714848"/>
            <a:ext cx="4193628" cy="279505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6CE5C90-A3B9-A40D-F6F8-1A79CA03D29A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017"/>
          <a:stretch/>
        </p:blipFill>
        <p:spPr>
          <a:xfrm>
            <a:off x="632705" y="4124478"/>
            <a:ext cx="3607134" cy="227201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AB71A88-6816-DBA1-7EA6-72A5D040DC8C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905" b="12208"/>
          <a:stretch/>
        </p:blipFill>
        <p:spPr>
          <a:xfrm>
            <a:off x="4626637" y="1362093"/>
            <a:ext cx="4414345" cy="201581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D2752A8-FA6C-00F7-BBE6-42AF0851900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07063" y="3429000"/>
            <a:ext cx="2480038" cy="3113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95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Box 34">
            <a:extLst>
              <a:ext uri="{FF2B5EF4-FFF2-40B4-BE49-F238E27FC236}">
                <a16:creationId xmlns:a16="http://schemas.microsoft.com/office/drawing/2014/main" id="{D3298C52-2763-4681-8F8D-269A0B2A9A04}"/>
              </a:ext>
            </a:extLst>
          </p:cNvPr>
          <p:cNvSpPr txBox="1"/>
          <p:nvPr/>
        </p:nvSpPr>
        <p:spPr>
          <a:xfrm>
            <a:off x="439350" y="212371"/>
            <a:ext cx="821736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bg-BG" sz="3600" b="1" kern="0" dirty="0">
                <a:solidFill>
                  <a:srgbClr val="FFFFFF"/>
                </a:solidFill>
                <a:latin typeface="Arial" panose="020B0604020202020204" pitchFamily="34" charset="0"/>
                <a:ea typeface="ヒラギノ角ゴ Pro W3" charset="0"/>
                <a:cs typeface="Arial" panose="020B0604020202020204" pitchFamily="34" charset="0"/>
              </a:rPr>
              <a:t>Награди за дарители</a:t>
            </a:r>
            <a:endParaRPr lang="en-US" sz="3600" dirty="0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E462219-5B7B-4DA4-BB32-4D4B003B4E11}"/>
              </a:ext>
            </a:extLst>
          </p:cNvPr>
          <p:cNvCxnSpPr>
            <a:cxnSpLocks/>
          </p:cNvCxnSpPr>
          <p:nvPr/>
        </p:nvCxnSpPr>
        <p:spPr>
          <a:xfrm>
            <a:off x="439350" y="883819"/>
            <a:ext cx="274320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May be an image of football, button and text">
            <a:extLst>
              <a:ext uri="{FF2B5EF4-FFF2-40B4-BE49-F238E27FC236}">
                <a16:creationId xmlns:a16="http://schemas.microsoft.com/office/drawing/2014/main" id="{3B76A473-06B3-AF78-D0D3-4FA074736C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09" t="38621" r="28040" b="29655"/>
          <a:stretch/>
        </p:blipFill>
        <p:spPr bwMode="auto">
          <a:xfrm>
            <a:off x="4871482" y="3304725"/>
            <a:ext cx="4472758" cy="208058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E38E7BC-D219-B565-98EE-3025374410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016" y="1889628"/>
            <a:ext cx="2853017" cy="367170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9F2E560-35B5-720E-733E-4B076955592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4240" y="5902686"/>
            <a:ext cx="2608443" cy="761665"/>
          </a:xfrm>
          <a:prstGeom prst="rect">
            <a:avLst/>
          </a:prstGeom>
        </p:spPr>
      </p:pic>
      <p:pic>
        <p:nvPicPr>
          <p:cNvPr id="1028" name="Picture 4" descr="LCIF - Recognition for Our Generous Donors">
            <a:extLst>
              <a:ext uri="{FF2B5EF4-FFF2-40B4-BE49-F238E27FC236}">
                <a16:creationId xmlns:a16="http://schemas.microsoft.com/office/drawing/2014/main" id="{C94CCDCA-6FF5-E771-3EEB-1915C0916B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8841" y="748370"/>
            <a:ext cx="2047875" cy="2238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lub Excellence Award">
            <a:extLst>
              <a:ext uri="{FF2B5EF4-FFF2-40B4-BE49-F238E27FC236}">
                <a16:creationId xmlns:a16="http://schemas.microsoft.com/office/drawing/2014/main" id="{CE1F874D-28FA-EFF5-E939-DF44311BDB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0814" y="858702"/>
            <a:ext cx="1457647" cy="1928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1167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80DBA9EC-FEAE-D24B-A68F-F0798C62B060}"/>
              </a:ext>
            </a:extLst>
          </p:cNvPr>
          <p:cNvSpPr/>
          <p:nvPr/>
        </p:nvSpPr>
        <p:spPr>
          <a:xfrm>
            <a:off x="0" y="0"/>
            <a:ext cx="12192000" cy="6924410"/>
          </a:xfrm>
          <a:prstGeom prst="rect">
            <a:avLst/>
          </a:prstGeom>
          <a:gradFill>
            <a:gsLst>
              <a:gs pos="76000">
                <a:schemeClr val="accent1">
                  <a:alpha val="57000"/>
                </a:schemeClr>
              </a:gs>
              <a:gs pos="60000">
                <a:srgbClr val="0D2140">
                  <a:alpha val="87000"/>
                </a:srgbClr>
              </a:gs>
              <a:gs pos="4300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50105" y="1662180"/>
            <a:ext cx="7832035" cy="393954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4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bg-BG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Представяне на организацията и мисията на 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LCIF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4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bg-BG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Обсъждане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bg-BG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областите на фокус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4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bg-BG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Разбиране на важността за подкрепа на 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LCIF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50106" y="560537"/>
            <a:ext cx="904759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0"/>
                <a:cs typeface="Arial" panose="020B0604020202020204" pitchFamily="34" charset="0"/>
              </a:rPr>
            </a:br>
            <a:r>
              <a:rPr kumimoji="0" lang="bg-BG" sz="3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0"/>
                <a:cs typeface="Arial" panose="020B0604020202020204" pitchFamily="34" charset="0"/>
              </a:rPr>
              <a:t>ЦЕЛИ НА СЕСИЯТА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ヒラギノ角ゴ Pro W3" charset="0"/>
              <a:cs typeface="Arial" panose="020B0604020202020204" pitchFamily="34" charset="0"/>
            </a:endParaRPr>
          </a:p>
        </p:txBody>
      </p:sp>
      <p:cxnSp>
        <p:nvCxnSpPr>
          <p:cNvPr id="10" name="Straight Connector 9"/>
          <p:cNvCxnSpPr>
            <a:cxnSpLocks/>
          </p:cNvCxnSpPr>
          <p:nvPr/>
        </p:nvCxnSpPr>
        <p:spPr>
          <a:xfrm>
            <a:off x="631339" y="1360756"/>
            <a:ext cx="274320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447585EF-7CFC-6446-B65C-59689DB879D6}"/>
              </a:ext>
            </a:extLst>
          </p:cNvPr>
          <p:cNvSpPr/>
          <p:nvPr/>
        </p:nvSpPr>
        <p:spPr>
          <a:xfrm>
            <a:off x="0" y="6339840"/>
            <a:ext cx="12192000" cy="518160"/>
          </a:xfrm>
          <a:prstGeom prst="rect">
            <a:avLst/>
          </a:prstGeom>
          <a:solidFill>
            <a:srgbClr val="0D224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19" name="Picture 18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6BFCB591-AF2F-AB41-B161-11EB98D26DE7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97697" y="6397623"/>
            <a:ext cx="1378746" cy="402594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861D2D7E-7AFB-CF48-81E4-4A90C7778212}"/>
              </a:ext>
            </a:extLst>
          </p:cNvPr>
          <p:cNvGrpSpPr/>
          <p:nvPr/>
        </p:nvGrpSpPr>
        <p:grpSpPr>
          <a:xfrm>
            <a:off x="11273010" y="6416040"/>
            <a:ext cx="125096" cy="365760"/>
            <a:chOff x="9970956" y="6416040"/>
            <a:chExt cx="125096" cy="365760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11CA59E-4CC0-2F48-9A3C-B82CBAB7A159}"/>
                </a:ext>
              </a:extLst>
            </p:cNvPr>
            <p:cNvCxnSpPr>
              <a:cxnSpLocks/>
            </p:cNvCxnSpPr>
            <p:nvPr/>
          </p:nvCxnSpPr>
          <p:spPr>
            <a:xfrm rot="6600000">
              <a:off x="9913172" y="6598920"/>
              <a:ext cx="365760" cy="0"/>
            </a:xfrm>
            <a:prstGeom prst="line">
              <a:avLst/>
            </a:prstGeom>
            <a:ln w="22225">
              <a:solidFill>
                <a:srgbClr val="EBB8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72FA7D-4438-D449-A767-F444084846E5}"/>
                </a:ext>
              </a:extLst>
            </p:cNvPr>
            <p:cNvCxnSpPr>
              <a:cxnSpLocks/>
            </p:cNvCxnSpPr>
            <p:nvPr/>
          </p:nvCxnSpPr>
          <p:spPr>
            <a:xfrm rot="6600000">
              <a:off x="9788076" y="6598920"/>
              <a:ext cx="365760" cy="0"/>
            </a:xfrm>
            <a:prstGeom prst="line">
              <a:avLst/>
            </a:prstGeom>
            <a:ln w="22225">
              <a:solidFill>
                <a:srgbClr val="EBB8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Slide Number Placeholder 19">
            <a:extLst>
              <a:ext uri="{FF2B5EF4-FFF2-40B4-BE49-F238E27FC236}">
                <a16:creationId xmlns:a16="http://schemas.microsoft.com/office/drawing/2014/main" id="{736AB0A4-1F26-9441-A47C-5AD8853B72B5}"/>
              </a:ext>
            </a:extLst>
          </p:cNvPr>
          <p:cNvSpPr txBox="1">
            <a:spLocks/>
          </p:cNvSpPr>
          <p:nvPr/>
        </p:nvSpPr>
        <p:spPr>
          <a:xfrm>
            <a:off x="11565313" y="6435092"/>
            <a:ext cx="563934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69D2149-6FA0-4B4E-8818-1AEC2B97CF46}" type="slidenum">
              <a:rPr kumimoji="0" 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FEFFFF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FEFFFF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6784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04D2F6D-8275-114C-87B5-061A4D037F6C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15757" y="0"/>
            <a:ext cx="6566302" cy="7467975"/>
          </a:xfrm>
          <a:prstGeom prst="rect">
            <a:avLst/>
          </a:prstGeom>
        </p:spPr>
      </p:pic>
      <p:sp>
        <p:nvSpPr>
          <p:cNvPr id="16" name="Title 15">
            <a:extLst>
              <a:ext uri="{FF2B5EF4-FFF2-40B4-BE49-F238E27FC236}">
                <a16:creationId xmlns:a16="http://schemas.microsoft.com/office/drawing/2014/main" id="{4677BF9C-88B2-C042-A665-9C99360337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4128" y="733324"/>
            <a:ext cx="7649817" cy="2387600"/>
          </a:xfrm>
        </p:spPr>
        <p:txBody>
          <a:bodyPr>
            <a:normAutofit/>
          </a:bodyPr>
          <a:lstStyle/>
          <a:p>
            <a:r>
              <a:rPr lang="bg-BG" dirty="0"/>
              <a:t>Анкета за оценка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64242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1_Office Theme">
  <a:themeElements>
    <a:clrScheme name="LCIF">
      <a:dk1>
        <a:srgbClr val="555659"/>
      </a:dk1>
      <a:lt1>
        <a:srgbClr val="FEFFFF"/>
      </a:lt1>
      <a:dk2>
        <a:srgbClr val="00338D"/>
      </a:dk2>
      <a:lt2>
        <a:srgbClr val="B3B2B1"/>
      </a:lt2>
      <a:accent1>
        <a:srgbClr val="0D2140"/>
      </a:accent1>
      <a:accent2>
        <a:srgbClr val="EBB700"/>
      </a:accent2>
      <a:accent3>
        <a:srgbClr val="407CCA"/>
      </a:accent3>
      <a:accent4>
        <a:srgbClr val="792482"/>
      </a:accent4>
      <a:accent5>
        <a:srgbClr val="00AB68"/>
      </a:accent5>
      <a:accent6>
        <a:srgbClr val="FF5B34"/>
      </a:accent6>
      <a:hlink>
        <a:srgbClr val="004DD5"/>
      </a:hlink>
      <a:folHlink>
        <a:srgbClr val="B42504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83000">
              <a:srgbClr val="000000">
                <a:alpha val="45000"/>
              </a:srgbClr>
            </a:gs>
            <a:gs pos="51000">
              <a:srgbClr val="000000"/>
            </a:gs>
            <a:gs pos="100000">
              <a:srgbClr val="000000">
                <a:alpha val="0"/>
              </a:srgbClr>
            </a:gs>
          </a:gsLst>
          <a:lin ang="0" scaled="0"/>
        </a:gradFill>
        <a:ln w="12700" cap="flat" cmpd="sng" algn="ctr">
          <a:noFill/>
          <a:prstDash val="solid"/>
          <a:miter lim="800000"/>
        </a:ln>
        <a:effectLst/>
      </a:spPr>
      <a:bodyPr rtlCol="0" anchor="ctr"/>
      <a:lstStyle>
        <a:defPPr marL="0" marR="0" indent="0" algn="ctr" defTabSz="914400" eaLnBrk="1" fontAlgn="auto" latinLnBrk="0" hangingPunct="1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kern="0" cap="none" spc="0" normalizeH="0" baseline="0" noProof="0">
            <a:ln>
              <a:noFill/>
            </a:ln>
            <a:solidFill>
              <a:srgbClr val="FFFFFF"/>
            </a:solidFill>
            <a:effectLst/>
            <a:uLnTx/>
            <a:uFillTx/>
            <a:latin typeface="Century Gothic" panose="020F0302020204030204"/>
            <a:ea typeface="+mn-ea"/>
            <a:cs typeface="+mn-cs"/>
          </a:defRPr>
        </a:defPPr>
      </a:lst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e1">
  <a:themeElements>
    <a:clrScheme name="Lions Club International">
      <a:dk1>
        <a:srgbClr val="00338D"/>
      </a:dk1>
      <a:lt1>
        <a:srgbClr val="FFFFFF"/>
      </a:lt1>
      <a:dk2>
        <a:srgbClr val="555659"/>
      </a:dk2>
      <a:lt2>
        <a:srgbClr val="B3B2B1"/>
      </a:lt2>
      <a:accent1>
        <a:srgbClr val="0D2140"/>
      </a:accent1>
      <a:accent2>
        <a:srgbClr val="EBB700"/>
      </a:accent2>
      <a:accent3>
        <a:srgbClr val="407CCA"/>
      </a:accent3>
      <a:accent4>
        <a:srgbClr val="792482"/>
      </a:accent4>
      <a:accent5>
        <a:srgbClr val="00AB68"/>
      </a:accent5>
      <a:accent6>
        <a:srgbClr val="FF5B34"/>
      </a:accent6>
      <a:hlink>
        <a:srgbClr val="004DD5"/>
      </a:hlink>
      <a:folHlink>
        <a:srgbClr val="B42504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heme1" id="{F014A8C7-3C32-4B6B-A0EB-F21DFCE5E870}" vid="{AB598437-081B-4B8D-84B4-C2A4B47BDD7E}"/>
    </a:ext>
  </a:extLst>
</a:theme>
</file>

<file path=ppt/theme/theme3.xml><?xml version="1.0" encoding="utf-8"?>
<a:theme xmlns:a="http://schemas.openxmlformats.org/drawingml/2006/main" name="2_Office Theme">
  <a:themeElements>
    <a:clrScheme name="LCIF">
      <a:dk1>
        <a:srgbClr val="555659"/>
      </a:dk1>
      <a:lt1>
        <a:srgbClr val="FEFFFF"/>
      </a:lt1>
      <a:dk2>
        <a:srgbClr val="00338D"/>
      </a:dk2>
      <a:lt2>
        <a:srgbClr val="B3B2B1"/>
      </a:lt2>
      <a:accent1>
        <a:srgbClr val="0D2140"/>
      </a:accent1>
      <a:accent2>
        <a:srgbClr val="EBB700"/>
      </a:accent2>
      <a:accent3>
        <a:srgbClr val="407CCA"/>
      </a:accent3>
      <a:accent4>
        <a:srgbClr val="792482"/>
      </a:accent4>
      <a:accent5>
        <a:srgbClr val="00AB68"/>
      </a:accent5>
      <a:accent6>
        <a:srgbClr val="FF5B34"/>
      </a:accent6>
      <a:hlink>
        <a:srgbClr val="004DD5"/>
      </a:hlink>
      <a:folHlink>
        <a:srgbClr val="B42504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Lions Int'l">
  <a:themeElements>
    <a:clrScheme name="Lions Club International">
      <a:dk1>
        <a:srgbClr val="00338D"/>
      </a:dk1>
      <a:lt1>
        <a:srgbClr val="FFFFFF"/>
      </a:lt1>
      <a:dk2>
        <a:srgbClr val="555659"/>
      </a:dk2>
      <a:lt2>
        <a:srgbClr val="B3B2B1"/>
      </a:lt2>
      <a:accent1>
        <a:srgbClr val="0D2140"/>
      </a:accent1>
      <a:accent2>
        <a:srgbClr val="EBB700"/>
      </a:accent2>
      <a:accent3>
        <a:srgbClr val="407CCA"/>
      </a:accent3>
      <a:accent4>
        <a:srgbClr val="792482"/>
      </a:accent4>
      <a:accent5>
        <a:srgbClr val="00AB68"/>
      </a:accent5>
      <a:accent6>
        <a:srgbClr val="FF5B34"/>
      </a:accent6>
      <a:hlink>
        <a:srgbClr val="004DD5"/>
      </a:hlink>
      <a:folHlink>
        <a:srgbClr val="B42504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2116</TotalTime>
  <Words>222</Words>
  <Application>Microsoft Office PowerPoint</Application>
  <PresentationFormat>Widescreen</PresentationFormat>
  <Paragraphs>49</Paragraphs>
  <Slides>11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11</vt:i4>
      </vt:variant>
    </vt:vector>
  </HeadingPairs>
  <TitlesOfParts>
    <vt:vector size="22" baseType="lpstr">
      <vt:lpstr>Arial</vt:lpstr>
      <vt:lpstr>Arial Narrow</vt:lpstr>
      <vt:lpstr>Calibri</vt:lpstr>
      <vt:lpstr>Century Gothic</vt:lpstr>
      <vt:lpstr>Helvetica Neue LT Std 37 Thin C</vt:lpstr>
      <vt:lpstr>Helvetica Neue LT Std 77 Bold C</vt:lpstr>
      <vt:lpstr>Wingdings</vt:lpstr>
      <vt:lpstr>1_Office Theme</vt:lpstr>
      <vt:lpstr>Theme1</vt:lpstr>
      <vt:lpstr>2_Office Theme</vt:lpstr>
      <vt:lpstr>Lions Int'l</vt:lpstr>
      <vt:lpstr>LCIF: НАШАТА ФОНДАЦИЯ</vt:lpstr>
      <vt:lpstr> ФОНДАЦИЯТА ЗА ХУМАНИТАРНИ УСЛУГИ</vt:lpstr>
      <vt:lpstr>PowerPoint Presentation</vt:lpstr>
      <vt:lpstr>PowerPoint Presentation</vt:lpstr>
      <vt:lpstr>8 ОБЛАСТИ НА ФОКУС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Анкета за оценка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FOUNDATION OF SERVICE</dc:title>
  <dc:creator>Andrea Small</dc:creator>
  <cp:lastModifiedBy>Aneliya Kaneva</cp:lastModifiedBy>
  <cp:revision>42</cp:revision>
  <dcterms:created xsi:type="dcterms:W3CDTF">2022-01-21T03:23:25Z</dcterms:created>
  <dcterms:modified xsi:type="dcterms:W3CDTF">2023-09-20T07:25:05Z</dcterms:modified>
</cp:coreProperties>
</file>