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6"/>
  </p:sldMasterIdLst>
  <p:notesMasterIdLst>
    <p:notesMasterId r:id="rId23"/>
  </p:notesMasterIdLst>
  <p:handoutMasterIdLst>
    <p:handoutMasterId r:id="rId24"/>
  </p:handoutMasterIdLst>
  <p:sldIdLst>
    <p:sldId id="1972" r:id="rId7"/>
    <p:sldId id="1992" r:id="rId8"/>
    <p:sldId id="1989" r:id="rId9"/>
    <p:sldId id="1993" r:id="rId10"/>
    <p:sldId id="1991" r:id="rId11"/>
    <p:sldId id="2013" r:id="rId12"/>
    <p:sldId id="2019" r:id="rId13"/>
    <p:sldId id="2018" r:id="rId14"/>
    <p:sldId id="2017" r:id="rId15"/>
    <p:sldId id="2015" r:id="rId16"/>
    <p:sldId id="2016" r:id="rId17"/>
    <p:sldId id="2003" r:id="rId18"/>
    <p:sldId id="1107" r:id="rId19"/>
    <p:sldId id="2006" r:id="rId20"/>
    <p:sldId id="2007" r:id="rId21"/>
    <p:sldId id="1977" r:id="rId22"/>
  </p:sldIdLst>
  <p:sldSz cx="1219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5" orient="horz" pos="912" userDrawn="1">
          <p15:clr>
            <a:srgbClr val="A4A3A4"/>
          </p15:clr>
        </p15:guide>
        <p15:guide id="6" orient="horz" pos="720" userDrawn="1">
          <p15:clr>
            <a:srgbClr val="A4A3A4"/>
          </p15:clr>
        </p15:guide>
        <p15:guide id="7" orient="horz" pos="4128" userDrawn="1">
          <p15:clr>
            <a:srgbClr val="A4A3A4"/>
          </p15:clr>
        </p15:guide>
        <p15:guide id="8" pos="640" userDrawn="1">
          <p15:clr>
            <a:srgbClr val="A4A3A4"/>
          </p15:clr>
        </p15:guide>
        <p15:guide id="9" pos="7040" userDrawn="1">
          <p15:clr>
            <a:srgbClr val="A4A3A4"/>
          </p15:clr>
        </p15:guide>
        <p15:guide id="10" orient="horz" pos="4032" userDrawn="1">
          <p15:clr>
            <a:srgbClr val="A4A3A4"/>
          </p15:clr>
        </p15:guide>
        <p15:guide id="11" orient="horz" pos="1584" userDrawn="1">
          <p15:clr>
            <a:srgbClr val="A4A3A4"/>
          </p15:clr>
        </p15:guide>
        <p15:guide id="12" pos="3584" userDrawn="1">
          <p15:clr>
            <a:srgbClr val="A4A3A4"/>
          </p15:clr>
        </p15:guide>
        <p15:guide id="13" pos="4096" userDrawn="1">
          <p15:clr>
            <a:srgbClr val="A4A3A4"/>
          </p15:clr>
        </p15:guide>
        <p15:guide id="14" orient="horz" pos="1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1" name="Burns, Andrea" initials="BA [55]" lastIdx="1" clrIdx="70"/>
  <p:cmAuthor id="1" name="Tamara" initials="TO" lastIdx="2" clrIdx="0"/>
  <p:cmAuthor id="72" name="Burns, Andrea" initials="BA [56]" lastIdx="1" clrIdx="71"/>
  <p:cmAuthor id="2" name="Tamara Osheroff" initials="TO" lastIdx="2" clrIdx="1"/>
  <p:cmAuthor id="73" name="Burns, Andrea" initials="BA [57]" lastIdx="1" clrIdx="72"/>
  <p:cmAuthor id="3" name="Tamara Osheroff" initials="TO [2]" lastIdx="1" clrIdx="2"/>
  <p:cmAuthor id="74" name="Burns, Andrea" initials="BA [58]" lastIdx="1" clrIdx="73"/>
  <p:cmAuthor id="4" name="Tamara Osheroff" initials="TO [3]" lastIdx="1" clrIdx="3"/>
  <p:cmAuthor id="75" name="Burns, Andrea" initials="BA [59]" lastIdx="1" clrIdx="74"/>
  <p:cmAuthor id="5" name="Tamara Osheroff" initials="TO [4]" lastIdx="1" clrIdx="4"/>
  <p:cmAuthor id="76" name="Burns, Andrea" initials="BA [60]" lastIdx="1" clrIdx="75"/>
  <p:cmAuthor id="6" name="Tamara Osheroff" initials="TO [5]" lastIdx="1" clrIdx="5"/>
  <p:cmAuthor id="77" name="Burns, Andrea" initials="BA [61]" lastIdx="1" clrIdx="76"/>
  <p:cmAuthor id="7" name="Tamara Osheroff" initials="TO [6]" lastIdx="1" clrIdx="6"/>
  <p:cmAuthor id="78" name="Burns, Andrea" initials="BA [62]" lastIdx="1" clrIdx="77"/>
  <p:cmAuthor id="8" name="Tamara Osheroff" initials="TO [7]" lastIdx="1" clrIdx="7"/>
  <p:cmAuthor id="79" name="Burns, Andrea" initials="BA [63]" lastIdx="1" clrIdx="78"/>
  <p:cmAuthor id="9" name="Tamara Osheroff" initials="TO [8]" lastIdx="1" clrIdx="8"/>
  <p:cmAuthor id="80" name="Burns, Andrea" initials="BA [64]" lastIdx="1" clrIdx="79"/>
  <p:cmAuthor id="10" name="Tamara Osheroff" initials="TO [9]" lastIdx="1" clrIdx="9"/>
  <p:cmAuthor id="81" name="Burns, Andrea" initials="BA [65]" lastIdx="1" clrIdx="80"/>
  <p:cmAuthor id="11" name="Tamara Osheroff" initials="TO [10]" lastIdx="1" clrIdx="10"/>
  <p:cmAuthor id="82" name="Hervey, Dan" initials="HD" lastIdx="1" clrIdx="81">
    <p:extLst>
      <p:ext uri="{19B8F6BF-5375-455C-9EA6-DF929625EA0E}">
        <p15:presenceInfo xmlns:p15="http://schemas.microsoft.com/office/powerpoint/2012/main" userId="S::dhervey@lionsclubs.org::3f259316-2ea9-4036-ace5-9fcd9ddeb733" providerId="AD"/>
      </p:ext>
    </p:extLst>
  </p:cmAuthor>
  <p:cmAuthor id="12" name="Tamara Osheroff" initials="TO [11]" lastIdx="1" clrIdx="11"/>
  <p:cmAuthor id="13" name="Tamara Osheroff" initials="TO [12]" lastIdx="1" clrIdx="12"/>
  <p:cmAuthor id="14" name="Tamara Osheroff" initials="TO [13]" lastIdx="1" clrIdx="13"/>
  <p:cmAuthor id="15" name="Tamara Osheroff" initials="TO [14]" lastIdx="1" clrIdx="14"/>
  <p:cmAuthor id="16" name="Tamara Osheroff" initials="TO [14] [2]" lastIdx="1" clrIdx="15"/>
  <p:cmAuthor id="17" name="Burns, Andrea" initials="BA" lastIdx="1" clrIdx="16"/>
  <p:cmAuthor id="18" name="Burns, Andrea" initials="BA [2]" lastIdx="1" clrIdx="17"/>
  <p:cmAuthor id="19" name="Burns, Andrea" initials="BA [3]" lastIdx="1" clrIdx="18"/>
  <p:cmAuthor id="20" name="Burns, Andrea" initials="BA [4]" lastIdx="1" clrIdx="19"/>
  <p:cmAuthor id="21" name="Burns, Andrea" initials="BA [5]" lastIdx="1" clrIdx="20"/>
  <p:cmAuthor id="22" name="Burns, Andrea" initials="BA [6]" lastIdx="1" clrIdx="21"/>
  <p:cmAuthor id="23" name="Burns, Andrea" initials="BA [7]" lastIdx="1" clrIdx="22"/>
  <p:cmAuthor id="24" name="Burns, Andrea" initials="BA [8]" lastIdx="1" clrIdx="23"/>
  <p:cmAuthor id="25" name="Burns, Andrea" initials="BA [9]" lastIdx="1" clrIdx="24"/>
  <p:cmAuthor id="26" name="Burns, Andrea" initials="BA [10]" lastIdx="1" clrIdx="25"/>
  <p:cmAuthor id="27" name="Burns, Andrea" initials="BA [11]" lastIdx="1" clrIdx="26"/>
  <p:cmAuthor id="28" name="Burns, Andrea" initials="BA [12]" lastIdx="1" clrIdx="27"/>
  <p:cmAuthor id="29" name="Burns, Andrea" initials="BA [13]" lastIdx="1" clrIdx="28"/>
  <p:cmAuthor id="30" name="Burns, Andrea" initials="BA [14]" lastIdx="1" clrIdx="29"/>
  <p:cmAuthor id="31" name="Burns, Andrea" initials="BA [15]" lastIdx="1" clrIdx="30"/>
  <p:cmAuthor id="32" name="Burns, Andrea" initials="BA [16]" lastIdx="1" clrIdx="31"/>
  <p:cmAuthor id="33" name="Burns, Andrea" initials="BA [17]" lastIdx="1" clrIdx="32"/>
  <p:cmAuthor id="34" name="Burns, Andrea" initials="BA [18]" lastIdx="1" clrIdx="33"/>
  <p:cmAuthor id="35" name="Burns, Andrea" initials="BA [19]" lastIdx="1" clrIdx="34"/>
  <p:cmAuthor id="36" name="Burns, Andrea" initials="BA [20]" lastIdx="1" clrIdx="35"/>
  <p:cmAuthor id="37" name="Burns, Andrea" initials="BA [21]" lastIdx="1" clrIdx="36"/>
  <p:cmAuthor id="38" name="Burns, Andrea" initials="BA [22]" lastIdx="1" clrIdx="37"/>
  <p:cmAuthor id="39" name="Burns, Andrea" initials="BA [23]" lastIdx="1" clrIdx="38"/>
  <p:cmAuthor id="40" name="Burns, Andrea" initials="BA [24]" lastIdx="1" clrIdx="39"/>
  <p:cmAuthor id="41" name="Burns, Andrea" initials="BA [25]" lastIdx="1" clrIdx="40"/>
  <p:cmAuthor id="42" name="Burns, Andrea" initials="BA [26]" lastIdx="1" clrIdx="41"/>
  <p:cmAuthor id="43" name="Burns, Andrea" initials="BA [27]" lastIdx="1" clrIdx="42"/>
  <p:cmAuthor id="44" name="Burns, Andrea" initials="BA [28]" lastIdx="1" clrIdx="43"/>
  <p:cmAuthor id="45" name="Burns, Andrea" initials="BA [29]" lastIdx="1" clrIdx="44"/>
  <p:cmAuthor id="46" name="Burns, Andrea" initials="BA [30]" lastIdx="1" clrIdx="45"/>
  <p:cmAuthor id="47" name="Burns, Andrea" initials="BA [31]" lastIdx="1" clrIdx="46"/>
  <p:cmAuthor id="48" name="Burns, Andrea" initials="BA [32]" lastIdx="1" clrIdx="47"/>
  <p:cmAuthor id="49" name="Burns, Andrea" initials="BA [33]" lastIdx="1" clrIdx="48"/>
  <p:cmAuthor id="50" name="Burns, Andrea" initials="BA [34]" lastIdx="1" clrIdx="49"/>
  <p:cmAuthor id="51" name="Burns, Andrea" initials="BA [35]" lastIdx="0" clrIdx="50"/>
  <p:cmAuthor id="52" name="Burns, Andrea" initials="BA [36]" lastIdx="1" clrIdx="51"/>
  <p:cmAuthor id="53" name="Burns, Andrea" initials="BA [37]" lastIdx="1" clrIdx="52"/>
  <p:cmAuthor id="54" name="Burns, Andrea" initials="BA [38]" lastIdx="1" clrIdx="53"/>
  <p:cmAuthor id="55" name="Burns, Andrea" initials="BA [39]" lastIdx="1" clrIdx="54"/>
  <p:cmAuthor id="56" name="Burns, Andrea" initials="BA [40]" lastIdx="1" clrIdx="55"/>
  <p:cmAuthor id="57" name="Burns, Andrea" initials="BA [41]" lastIdx="1" clrIdx="56"/>
  <p:cmAuthor id="58" name="Burns, Andrea" initials="BA [42]" lastIdx="1" clrIdx="57"/>
  <p:cmAuthor id="59" name="Burns, Andrea" initials="BA [43]" lastIdx="1" clrIdx="58"/>
  <p:cmAuthor id="60" name="Burns, Andrea" initials="BA [44]" lastIdx="1" clrIdx="59"/>
  <p:cmAuthor id="61" name="Burns, Andrea" initials="BA [45]" lastIdx="1" clrIdx="60"/>
  <p:cmAuthor id="62" name="Burns, Andrea" initials="BA [46]" lastIdx="1" clrIdx="61"/>
  <p:cmAuthor id="63" name="Burns, Andrea" initials="BA [47]" lastIdx="1" clrIdx="62"/>
  <p:cmAuthor id="64" name="Burns, Andrea" initials="BA [48]" lastIdx="1" clrIdx="63"/>
  <p:cmAuthor id="65" name="Burns, Andrea" initials="BA [49]" lastIdx="1" clrIdx="64"/>
  <p:cmAuthor id="66" name="Burns, Andrea" initials="BA [50]" lastIdx="1" clrIdx="65"/>
  <p:cmAuthor id="67" name="Burns, Andrea" initials="BA [51]" lastIdx="1" clrIdx="66"/>
  <p:cmAuthor id="68" name="Burns, Andrea" initials="BA [52]" lastIdx="1" clrIdx="67"/>
  <p:cmAuthor id="69" name="Burns, Andrea" initials="BA [53]" lastIdx="1" clrIdx="68"/>
  <p:cmAuthor id="70" name="Burns, Andrea" initials="BA [54]" lastIdx="1" clrIdx="69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7CCA"/>
    <a:srgbClr val="782582"/>
    <a:srgbClr val="372D87"/>
    <a:srgbClr val="7A2682"/>
    <a:srgbClr val="9900FF"/>
    <a:srgbClr val="21328D"/>
    <a:srgbClr val="0D2240"/>
    <a:srgbClr val="00338D"/>
    <a:srgbClr val="FF5C35"/>
    <a:srgbClr val="EBB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Среден стил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ен стил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16DA210-FB5B-4158-B5E0-FEB733F419BA}" styleName="Светъл стил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ъл стил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Среден стил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65" autoAdjust="0"/>
    <p:restoredTop sz="95683" autoAdjust="0"/>
  </p:normalViewPr>
  <p:slideViewPr>
    <p:cSldViewPr showGuides="1">
      <p:cViewPr varScale="1">
        <p:scale>
          <a:sx n="70" d="100"/>
          <a:sy n="70" d="100"/>
        </p:scale>
        <p:origin x="974" y="278"/>
      </p:cViewPr>
      <p:guideLst>
        <p:guide orient="horz" pos="2160"/>
        <p:guide pos="3840"/>
        <p:guide orient="horz" pos="912"/>
        <p:guide orient="horz" pos="720"/>
        <p:guide orient="horz" pos="4128"/>
        <p:guide pos="640"/>
        <p:guide pos="7040"/>
        <p:guide orient="horz" pos="4032"/>
        <p:guide orient="horz" pos="1584"/>
        <p:guide pos="3584"/>
        <p:guide pos="4096"/>
        <p:guide orient="horz" pos="1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40" d="100"/>
        <a:sy n="140" d="100"/>
      </p:scale>
      <p:origin x="0" y="0"/>
    </p:cViewPr>
  </p:notesTextViewPr>
  <p:sorterViewPr>
    <p:cViewPr>
      <p:scale>
        <a:sx n="130" d="100"/>
        <a:sy n="130" d="100"/>
      </p:scale>
      <p:origin x="0" y="5616"/>
    </p:cViewPr>
  </p:sorterViewPr>
  <p:notesViewPr>
    <p:cSldViewPr showGuides="1">
      <p:cViewPr varScale="1">
        <p:scale>
          <a:sx n="92" d="100"/>
          <a:sy n="92" d="100"/>
        </p:scale>
        <p:origin x="308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3FFE21-8FB0-4B8A-942A-7396335D024B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4E00369-0D20-4926-983A-D844589E0A3F}">
      <dgm:prSet phldrT="[Text]" custT="1"/>
      <dgm:spPr>
        <a:solidFill>
          <a:srgbClr val="372D87"/>
        </a:solidFill>
      </dgm:spPr>
      <dgm:t>
        <a:bodyPr anchor="t" anchorCtr="0"/>
        <a:lstStyle/>
        <a:p>
          <a:pPr algn="ctr"/>
          <a:r>
            <a:rPr lang="bg-BG" sz="3600" b="1" dirty="0">
              <a:latin typeface="Arial" panose="020B0604020202020204" pitchFamily="34" charset="0"/>
              <a:cs typeface="Arial" panose="020B0604020202020204" pitchFamily="34" charset="0"/>
            </a:rPr>
            <a:t>ЧУВСТВАМ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endParaRPr lang="en-US" sz="44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lang="en-US" sz="3200" i="1" dirty="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bg-BG" sz="3200" i="1" dirty="0">
              <a:latin typeface="Arial" panose="020B0604020202020204" pitchFamily="34" charset="0"/>
              <a:cs typeface="Arial" panose="020B0604020202020204" pitchFamily="34" charset="0"/>
            </a:rPr>
            <a:t>Разбирам как се чувстваш</a:t>
          </a:r>
          <a:r>
            <a:rPr lang="en-US" sz="3200" i="1" dirty="0">
              <a:latin typeface="Arial" panose="020B0604020202020204" pitchFamily="34" charset="0"/>
              <a:cs typeface="Arial" panose="020B0604020202020204" pitchFamily="34" charset="0"/>
            </a:rPr>
            <a:t>.”</a:t>
          </a:r>
        </a:p>
      </dgm:t>
    </dgm:pt>
    <dgm:pt modelId="{1F2245E5-7E7D-46FD-A3D8-1310D58AB529}" type="parTrans" cxnId="{408045C3-CA7E-4A0C-8DA3-59612554D53E}">
      <dgm:prSet/>
      <dgm:spPr/>
      <dgm:t>
        <a:bodyPr/>
        <a:lstStyle/>
        <a:p>
          <a:endParaRPr lang="en-US"/>
        </a:p>
      </dgm:t>
    </dgm:pt>
    <dgm:pt modelId="{72CD73AD-79B9-4B38-832D-249EB5484DA6}" type="sibTrans" cxnId="{408045C3-CA7E-4A0C-8DA3-59612554D53E}">
      <dgm:prSet/>
      <dgm:spPr>
        <a:solidFill>
          <a:schemeClr val="tx1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5B24F3DD-5FDF-419E-9557-56B466FD62F6}">
      <dgm:prSet phldrT="[Text]" custT="1"/>
      <dgm:spPr>
        <a:solidFill>
          <a:srgbClr val="7030A0"/>
        </a:solidFill>
      </dgm:spPr>
      <dgm:t>
        <a:bodyPr anchor="t" anchorCtr="0"/>
        <a:lstStyle/>
        <a:p>
          <a:r>
            <a:rPr lang="bg-BG" sz="4000" b="1" dirty="0">
              <a:latin typeface="Arial" panose="020B0604020202020204" pitchFamily="34" charset="0"/>
              <a:cs typeface="Arial" panose="020B0604020202020204" pitchFamily="34" charset="0"/>
            </a:rPr>
            <a:t>ЧУВСТВАХ</a:t>
          </a:r>
          <a:endParaRPr lang="en-US" sz="40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US" sz="3200" dirty="0"/>
        </a:p>
        <a:p>
          <a:r>
            <a:rPr lang="en-US" sz="3200" i="1" dirty="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bg-BG" sz="3200" i="1" dirty="0">
              <a:latin typeface="Arial" panose="020B0604020202020204" pitchFamily="34" charset="0"/>
              <a:cs typeface="Arial" panose="020B0604020202020204" pitchFamily="34" charset="0"/>
            </a:rPr>
            <a:t>Много хора са се чувствали по същия начин</a:t>
          </a:r>
          <a:r>
            <a:rPr lang="en-US" sz="3200" i="1" dirty="0">
              <a:latin typeface="Arial" panose="020B0604020202020204" pitchFamily="34" charset="0"/>
              <a:cs typeface="Arial" panose="020B0604020202020204" pitchFamily="34" charset="0"/>
            </a:rPr>
            <a:t>.”</a:t>
          </a:r>
          <a:endParaRPr lang="en-US" sz="40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25C4CD-9555-4414-B3EF-B3FBB36DBFAF}" type="parTrans" cxnId="{561D0FFE-76FC-4BBB-9C3E-ED18F925EAB4}">
      <dgm:prSet/>
      <dgm:spPr/>
      <dgm:t>
        <a:bodyPr/>
        <a:lstStyle/>
        <a:p>
          <a:endParaRPr lang="en-US"/>
        </a:p>
      </dgm:t>
    </dgm:pt>
    <dgm:pt modelId="{74AF4577-BCAE-4715-8F2D-DC2BE4B5CE0A}" type="sibTrans" cxnId="{561D0FFE-76FC-4BBB-9C3E-ED18F925EAB4}">
      <dgm:prSet/>
      <dgm:spPr>
        <a:solidFill>
          <a:schemeClr val="tx1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6F715655-12C3-47B4-8787-3EB2439F1420}">
      <dgm:prSet phldrT="[Text]" custT="1"/>
      <dgm:spPr>
        <a:solidFill>
          <a:srgbClr val="7A2682"/>
        </a:solidFill>
      </dgm:spPr>
      <dgm:t>
        <a:bodyPr anchor="t" anchorCtr="0"/>
        <a:lstStyle/>
        <a:p>
          <a:pPr>
            <a:spcAft>
              <a:spcPts val="1400"/>
            </a:spcAft>
          </a:pPr>
          <a:r>
            <a:rPr lang="bg-BG" sz="4000" b="1" dirty="0">
              <a:latin typeface="Arial" panose="020B0604020202020204" pitchFamily="34" charset="0"/>
              <a:cs typeface="Arial" panose="020B0604020202020204" pitchFamily="34" charset="0"/>
            </a:rPr>
            <a:t>ОТКРИХ</a:t>
          </a:r>
          <a:endParaRPr lang="en-US" sz="40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spcAft>
              <a:spcPts val="1400"/>
            </a:spcAft>
          </a:pPr>
          <a:endParaRPr lang="en-US" sz="1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spcAft>
              <a:spcPct val="35000"/>
            </a:spcAft>
          </a:pPr>
          <a:r>
            <a:rPr lang="en-US" sz="3200" i="1" dirty="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bg-BG" sz="3200" i="1" dirty="0">
              <a:latin typeface="Arial" panose="020B0604020202020204" pitchFamily="34" charset="0"/>
              <a:cs typeface="Arial" panose="020B0604020202020204" pitchFamily="34" charset="0"/>
            </a:rPr>
            <a:t>Все пак</a:t>
          </a:r>
          <a:r>
            <a:rPr lang="en-US" sz="3200" i="1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bg-BG" sz="3200" i="1" dirty="0">
              <a:latin typeface="Arial" panose="020B0604020202020204" pitchFamily="34" charset="0"/>
              <a:cs typeface="Arial" panose="020B0604020202020204" pitchFamily="34" charset="0"/>
            </a:rPr>
            <a:t>те откриха, че след като пробваха решението веднъж, то наистина действа</a:t>
          </a:r>
          <a:r>
            <a:rPr lang="en-US" sz="3200" i="1" dirty="0">
              <a:latin typeface="Arial" panose="020B0604020202020204" pitchFamily="34" charset="0"/>
              <a:cs typeface="Arial" panose="020B0604020202020204" pitchFamily="34" charset="0"/>
            </a:rPr>
            <a:t>.”</a:t>
          </a:r>
          <a:endParaRPr lang="en-US" sz="28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FAEF22-0B3D-4AFA-BA5F-2F36BD7E838F}" type="parTrans" cxnId="{F01256DC-16D8-42AF-9FCC-1DA6C2F0C4FD}">
      <dgm:prSet/>
      <dgm:spPr/>
      <dgm:t>
        <a:bodyPr/>
        <a:lstStyle/>
        <a:p>
          <a:endParaRPr lang="en-US"/>
        </a:p>
      </dgm:t>
    </dgm:pt>
    <dgm:pt modelId="{5F484C4F-9BC2-46E8-8A65-EAA6013102A5}" type="sibTrans" cxnId="{F01256DC-16D8-42AF-9FCC-1DA6C2F0C4FD}">
      <dgm:prSet/>
      <dgm:spPr/>
      <dgm:t>
        <a:bodyPr/>
        <a:lstStyle/>
        <a:p>
          <a:endParaRPr lang="en-US"/>
        </a:p>
      </dgm:t>
    </dgm:pt>
    <dgm:pt modelId="{4DBD1529-DFE9-4B64-BAF2-B976E39E0267}" type="pres">
      <dgm:prSet presAssocID="{7E3FFE21-8FB0-4B8A-942A-7396335D024B}" presName="Name0" presStyleCnt="0">
        <dgm:presLayoutVars>
          <dgm:dir/>
          <dgm:resizeHandles val="exact"/>
        </dgm:presLayoutVars>
      </dgm:prSet>
      <dgm:spPr/>
    </dgm:pt>
    <dgm:pt modelId="{4A92B80E-D1BD-47B0-AE4E-5C7C7E6B7EBA}" type="pres">
      <dgm:prSet presAssocID="{54E00369-0D20-4926-983A-D844589E0A3F}" presName="node" presStyleLbl="node1" presStyleIdx="0" presStyleCnt="3" custScaleX="164547" custScaleY="117656">
        <dgm:presLayoutVars>
          <dgm:bulletEnabled val="1"/>
        </dgm:presLayoutVars>
      </dgm:prSet>
      <dgm:spPr/>
    </dgm:pt>
    <dgm:pt modelId="{6E71FEE0-DF91-4940-A0AD-C2BE69FCF0D1}" type="pres">
      <dgm:prSet presAssocID="{72CD73AD-79B9-4B38-832D-249EB5484DA6}" presName="sibTrans" presStyleLbl="sibTrans2D1" presStyleIdx="0" presStyleCnt="2"/>
      <dgm:spPr/>
    </dgm:pt>
    <dgm:pt modelId="{1280A20A-1F12-4931-BF2F-A604ED07451A}" type="pres">
      <dgm:prSet presAssocID="{72CD73AD-79B9-4B38-832D-249EB5484DA6}" presName="connectorText" presStyleLbl="sibTrans2D1" presStyleIdx="0" presStyleCnt="2"/>
      <dgm:spPr/>
    </dgm:pt>
    <dgm:pt modelId="{36D25D29-B30B-47B7-9880-768F417826CF}" type="pres">
      <dgm:prSet presAssocID="{5B24F3DD-5FDF-419E-9557-56B466FD62F6}" presName="node" presStyleLbl="node1" presStyleIdx="1" presStyleCnt="3" custScaleX="164547" custScaleY="117656">
        <dgm:presLayoutVars>
          <dgm:bulletEnabled val="1"/>
        </dgm:presLayoutVars>
      </dgm:prSet>
      <dgm:spPr/>
    </dgm:pt>
    <dgm:pt modelId="{9534261B-DE63-4F8B-904E-94D74D91AEDA}" type="pres">
      <dgm:prSet presAssocID="{74AF4577-BCAE-4715-8F2D-DC2BE4B5CE0A}" presName="sibTrans" presStyleLbl="sibTrans2D1" presStyleIdx="1" presStyleCnt="2"/>
      <dgm:spPr/>
    </dgm:pt>
    <dgm:pt modelId="{03A5F0D4-B53C-4C30-BA70-EB65ADAF6BF8}" type="pres">
      <dgm:prSet presAssocID="{74AF4577-BCAE-4715-8F2D-DC2BE4B5CE0A}" presName="connectorText" presStyleLbl="sibTrans2D1" presStyleIdx="1" presStyleCnt="2"/>
      <dgm:spPr/>
    </dgm:pt>
    <dgm:pt modelId="{E9C60C75-DAA4-4620-9146-71D368586034}" type="pres">
      <dgm:prSet presAssocID="{6F715655-12C3-47B4-8787-3EB2439F1420}" presName="node" presStyleLbl="node1" presStyleIdx="2" presStyleCnt="3" custScaleX="164547" custScaleY="117656">
        <dgm:presLayoutVars>
          <dgm:bulletEnabled val="1"/>
        </dgm:presLayoutVars>
      </dgm:prSet>
      <dgm:spPr/>
    </dgm:pt>
  </dgm:ptLst>
  <dgm:cxnLst>
    <dgm:cxn modelId="{A7093B24-F2F4-4B95-877E-88874A57CAE2}" type="presOf" srcId="{72CD73AD-79B9-4B38-832D-249EB5484DA6}" destId="{1280A20A-1F12-4931-BF2F-A604ED07451A}" srcOrd="1" destOrd="0" presId="urn:microsoft.com/office/officeart/2005/8/layout/process1"/>
    <dgm:cxn modelId="{AFC12F28-EA95-4917-BCA8-D3035A36A1A9}" type="presOf" srcId="{74AF4577-BCAE-4715-8F2D-DC2BE4B5CE0A}" destId="{9534261B-DE63-4F8B-904E-94D74D91AEDA}" srcOrd="0" destOrd="0" presId="urn:microsoft.com/office/officeart/2005/8/layout/process1"/>
    <dgm:cxn modelId="{265E1B46-AA1F-4497-8261-2B283D5AF754}" type="presOf" srcId="{74AF4577-BCAE-4715-8F2D-DC2BE4B5CE0A}" destId="{03A5F0D4-B53C-4C30-BA70-EB65ADAF6BF8}" srcOrd="1" destOrd="0" presId="urn:microsoft.com/office/officeart/2005/8/layout/process1"/>
    <dgm:cxn modelId="{BCFC1F48-4AE7-4832-8CE8-62D11873446D}" type="presOf" srcId="{6F715655-12C3-47B4-8787-3EB2439F1420}" destId="{E9C60C75-DAA4-4620-9146-71D368586034}" srcOrd="0" destOrd="0" presId="urn:microsoft.com/office/officeart/2005/8/layout/process1"/>
    <dgm:cxn modelId="{F3D01675-2503-4E8B-8885-871642B3C115}" type="presOf" srcId="{7E3FFE21-8FB0-4B8A-942A-7396335D024B}" destId="{4DBD1529-DFE9-4B64-BAF2-B976E39E0267}" srcOrd="0" destOrd="0" presId="urn:microsoft.com/office/officeart/2005/8/layout/process1"/>
    <dgm:cxn modelId="{CE556C9E-9313-4416-8542-A14EF1F69BBA}" type="presOf" srcId="{5B24F3DD-5FDF-419E-9557-56B466FD62F6}" destId="{36D25D29-B30B-47B7-9880-768F417826CF}" srcOrd="0" destOrd="0" presId="urn:microsoft.com/office/officeart/2005/8/layout/process1"/>
    <dgm:cxn modelId="{408045C3-CA7E-4A0C-8DA3-59612554D53E}" srcId="{7E3FFE21-8FB0-4B8A-942A-7396335D024B}" destId="{54E00369-0D20-4926-983A-D844589E0A3F}" srcOrd="0" destOrd="0" parTransId="{1F2245E5-7E7D-46FD-A3D8-1310D58AB529}" sibTransId="{72CD73AD-79B9-4B38-832D-249EB5484DA6}"/>
    <dgm:cxn modelId="{F01256DC-16D8-42AF-9FCC-1DA6C2F0C4FD}" srcId="{7E3FFE21-8FB0-4B8A-942A-7396335D024B}" destId="{6F715655-12C3-47B4-8787-3EB2439F1420}" srcOrd="2" destOrd="0" parTransId="{D0FAEF22-0B3D-4AFA-BA5F-2F36BD7E838F}" sibTransId="{5F484C4F-9BC2-46E8-8A65-EAA6013102A5}"/>
    <dgm:cxn modelId="{8A85BDDE-588D-41DE-BFE7-09F9A50D2BC0}" type="presOf" srcId="{72CD73AD-79B9-4B38-832D-249EB5484DA6}" destId="{6E71FEE0-DF91-4940-A0AD-C2BE69FCF0D1}" srcOrd="0" destOrd="0" presId="urn:microsoft.com/office/officeart/2005/8/layout/process1"/>
    <dgm:cxn modelId="{AB844EE5-70CB-471C-A6F2-5536B0D2B057}" type="presOf" srcId="{54E00369-0D20-4926-983A-D844589E0A3F}" destId="{4A92B80E-D1BD-47B0-AE4E-5C7C7E6B7EBA}" srcOrd="0" destOrd="0" presId="urn:microsoft.com/office/officeart/2005/8/layout/process1"/>
    <dgm:cxn modelId="{561D0FFE-76FC-4BBB-9C3E-ED18F925EAB4}" srcId="{7E3FFE21-8FB0-4B8A-942A-7396335D024B}" destId="{5B24F3DD-5FDF-419E-9557-56B466FD62F6}" srcOrd="1" destOrd="0" parTransId="{7525C4CD-9555-4414-B3EF-B3FBB36DBFAF}" sibTransId="{74AF4577-BCAE-4715-8F2D-DC2BE4B5CE0A}"/>
    <dgm:cxn modelId="{F436CD05-6091-4B45-91CB-4C4441260AA3}" type="presParOf" srcId="{4DBD1529-DFE9-4B64-BAF2-B976E39E0267}" destId="{4A92B80E-D1BD-47B0-AE4E-5C7C7E6B7EBA}" srcOrd="0" destOrd="0" presId="urn:microsoft.com/office/officeart/2005/8/layout/process1"/>
    <dgm:cxn modelId="{5550229D-40EE-47F3-A498-599EB96549F4}" type="presParOf" srcId="{4DBD1529-DFE9-4B64-BAF2-B976E39E0267}" destId="{6E71FEE0-DF91-4940-A0AD-C2BE69FCF0D1}" srcOrd="1" destOrd="0" presId="urn:microsoft.com/office/officeart/2005/8/layout/process1"/>
    <dgm:cxn modelId="{21FFA252-5E24-4788-88F6-AAC8E4BAE4FC}" type="presParOf" srcId="{6E71FEE0-DF91-4940-A0AD-C2BE69FCF0D1}" destId="{1280A20A-1F12-4931-BF2F-A604ED07451A}" srcOrd="0" destOrd="0" presId="urn:microsoft.com/office/officeart/2005/8/layout/process1"/>
    <dgm:cxn modelId="{66E5D856-8616-4C37-9A27-7A00A8A02662}" type="presParOf" srcId="{4DBD1529-DFE9-4B64-BAF2-B976E39E0267}" destId="{36D25D29-B30B-47B7-9880-768F417826CF}" srcOrd="2" destOrd="0" presId="urn:microsoft.com/office/officeart/2005/8/layout/process1"/>
    <dgm:cxn modelId="{8ABE19FA-C620-4892-89BC-D4FBC92CA326}" type="presParOf" srcId="{4DBD1529-DFE9-4B64-BAF2-B976E39E0267}" destId="{9534261B-DE63-4F8B-904E-94D74D91AEDA}" srcOrd="3" destOrd="0" presId="urn:microsoft.com/office/officeart/2005/8/layout/process1"/>
    <dgm:cxn modelId="{5387D870-A01B-4047-A632-39AB50BB20FB}" type="presParOf" srcId="{9534261B-DE63-4F8B-904E-94D74D91AEDA}" destId="{03A5F0D4-B53C-4C30-BA70-EB65ADAF6BF8}" srcOrd="0" destOrd="0" presId="urn:microsoft.com/office/officeart/2005/8/layout/process1"/>
    <dgm:cxn modelId="{D96DE296-C22D-4AB8-B6C3-5C45CE22619A}" type="presParOf" srcId="{4DBD1529-DFE9-4B64-BAF2-B976E39E0267}" destId="{E9C60C75-DAA4-4620-9146-71D36858603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92B80E-D1BD-47B0-AE4E-5C7C7E6B7EBA}">
      <dsp:nvSpPr>
        <dsp:cNvPr id="0" name=""/>
        <dsp:cNvSpPr/>
      </dsp:nvSpPr>
      <dsp:spPr>
        <a:xfrm>
          <a:off x="5848" y="148159"/>
          <a:ext cx="3266330" cy="5636273"/>
        </a:xfrm>
        <a:prstGeom prst="roundRect">
          <a:avLst>
            <a:gd name="adj" fmla="val 10000"/>
          </a:avLst>
        </a:prstGeom>
        <a:solidFill>
          <a:srgbClr val="372D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3600" b="1" kern="1200" dirty="0">
              <a:latin typeface="Arial" panose="020B0604020202020204" pitchFamily="34" charset="0"/>
              <a:cs typeface="Arial" panose="020B0604020202020204" pitchFamily="34" charset="0"/>
            </a:rPr>
            <a:t>ЧУВСТВАМ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i="1" kern="1200" dirty="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bg-BG" sz="3200" i="1" kern="1200" dirty="0">
              <a:latin typeface="Arial" panose="020B0604020202020204" pitchFamily="34" charset="0"/>
              <a:cs typeface="Arial" panose="020B0604020202020204" pitchFamily="34" charset="0"/>
            </a:rPr>
            <a:t>Разбирам как се чувстваш</a:t>
          </a:r>
          <a:r>
            <a:rPr lang="en-US" sz="3200" i="1" kern="1200" dirty="0">
              <a:latin typeface="Arial" panose="020B0604020202020204" pitchFamily="34" charset="0"/>
              <a:cs typeface="Arial" panose="020B0604020202020204" pitchFamily="34" charset="0"/>
            </a:rPr>
            <a:t>.”</a:t>
          </a:r>
        </a:p>
      </dsp:txBody>
      <dsp:txXfrm>
        <a:off x="101516" y="243827"/>
        <a:ext cx="3074994" cy="5444937"/>
      </dsp:txXfrm>
    </dsp:sp>
    <dsp:sp modelId="{6E71FEE0-DF91-4940-A0AD-C2BE69FCF0D1}">
      <dsp:nvSpPr>
        <dsp:cNvPr id="0" name=""/>
        <dsp:cNvSpPr/>
      </dsp:nvSpPr>
      <dsp:spPr>
        <a:xfrm>
          <a:off x="3470683" y="2720151"/>
          <a:ext cx="420829" cy="492290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3470683" y="2818609"/>
        <a:ext cx="294580" cy="295374"/>
      </dsp:txXfrm>
    </dsp:sp>
    <dsp:sp modelId="{36D25D29-B30B-47B7-9880-768F417826CF}">
      <dsp:nvSpPr>
        <dsp:cNvPr id="0" name=""/>
        <dsp:cNvSpPr/>
      </dsp:nvSpPr>
      <dsp:spPr>
        <a:xfrm>
          <a:off x="4066196" y="148159"/>
          <a:ext cx="3266330" cy="5636273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4000" b="1" kern="1200" dirty="0">
              <a:latin typeface="Arial" panose="020B0604020202020204" pitchFamily="34" charset="0"/>
              <a:cs typeface="Arial" panose="020B0604020202020204" pitchFamily="34" charset="0"/>
            </a:rPr>
            <a:t>ЧУВСТВАХ</a:t>
          </a:r>
          <a:endParaRPr lang="en-US" sz="40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/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i="1" kern="1200" dirty="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bg-BG" sz="3200" i="1" kern="1200" dirty="0">
              <a:latin typeface="Arial" panose="020B0604020202020204" pitchFamily="34" charset="0"/>
              <a:cs typeface="Arial" panose="020B0604020202020204" pitchFamily="34" charset="0"/>
            </a:rPr>
            <a:t>Много хора са се чувствали по същия начин</a:t>
          </a:r>
          <a:r>
            <a:rPr lang="en-US" sz="3200" i="1" kern="1200" dirty="0">
              <a:latin typeface="Arial" panose="020B0604020202020204" pitchFamily="34" charset="0"/>
              <a:cs typeface="Arial" panose="020B0604020202020204" pitchFamily="34" charset="0"/>
            </a:rPr>
            <a:t>.”</a:t>
          </a:r>
          <a:endParaRPr lang="en-US" sz="400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61864" y="243827"/>
        <a:ext cx="3074994" cy="5444937"/>
      </dsp:txXfrm>
    </dsp:sp>
    <dsp:sp modelId="{9534261B-DE63-4F8B-904E-94D74D91AEDA}">
      <dsp:nvSpPr>
        <dsp:cNvPr id="0" name=""/>
        <dsp:cNvSpPr/>
      </dsp:nvSpPr>
      <dsp:spPr>
        <a:xfrm>
          <a:off x="7531031" y="2720151"/>
          <a:ext cx="420829" cy="492290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7531031" y="2818609"/>
        <a:ext cx="294580" cy="295374"/>
      </dsp:txXfrm>
    </dsp:sp>
    <dsp:sp modelId="{E9C60C75-DAA4-4620-9146-71D368586034}">
      <dsp:nvSpPr>
        <dsp:cNvPr id="0" name=""/>
        <dsp:cNvSpPr/>
      </dsp:nvSpPr>
      <dsp:spPr>
        <a:xfrm>
          <a:off x="8126545" y="148159"/>
          <a:ext cx="3266330" cy="5636273"/>
        </a:xfrm>
        <a:prstGeom prst="roundRect">
          <a:avLst>
            <a:gd name="adj" fmla="val 10000"/>
          </a:avLst>
        </a:prstGeom>
        <a:solidFill>
          <a:srgbClr val="7A268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ts val="1400"/>
            </a:spcAft>
            <a:buNone/>
          </a:pPr>
          <a:r>
            <a:rPr lang="bg-BG" sz="4000" b="1" kern="1200" dirty="0">
              <a:latin typeface="Arial" panose="020B0604020202020204" pitchFamily="34" charset="0"/>
              <a:cs typeface="Arial" panose="020B0604020202020204" pitchFamily="34" charset="0"/>
            </a:rPr>
            <a:t>ОТКРИХ</a:t>
          </a:r>
          <a:endParaRPr lang="en-US" sz="40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ts val="1400"/>
            </a:spcAft>
            <a:buNone/>
          </a:pPr>
          <a:endParaRPr lang="en-US" sz="1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i="1" kern="1200" dirty="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bg-BG" sz="3200" i="1" kern="1200" dirty="0">
              <a:latin typeface="Arial" panose="020B0604020202020204" pitchFamily="34" charset="0"/>
              <a:cs typeface="Arial" panose="020B0604020202020204" pitchFamily="34" charset="0"/>
            </a:rPr>
            <a:t>Все пак</a:t>
          </a:r>
          <a:r>
            <a:rPr lang="en-US" sz="3200" i="1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bg-BG" sz="3200" i="1" kern="1200" dirty="0">
              <a:latin typeface="Arial" panose="020B0604020202020204" pitchFamily="34" charset="0"/>
              <a:cs typeface="Arial" panose="020B0604020202020204" pitchFamily="34" charset="0"/>
            </a:rPr>
            <a:t>те откриха, че след като пробваха решението веднъж, то наистина действа</a:t>
          </a:r>
          <a:r>
            <a:rPr lang="en-US" sz="3200" i="1" kern="1200" dirty="0">
              <a:latin typeface="Arial" panose="020B0604020202020204" pitchFamily="34" charset="0"/>
              <a:cs typeface="Arial" panose="020B0604020202020204" pitchFamily="34" charset="0"/>
            </a:rPr>
            <a:t>.”</a:t>
          </a:r>
          <a:endParaRPr lang="en-US" sz="280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222213" y="243827"/>
        <a:ext cx="3074994" cy="54449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887"/>
          </a:xfrm>
          <a:prstGeom prst="rect">
            <a:avLst/>
          </a:prstGeom>
        </p:spPr>
        <p:txBody>
          <a:bodyPr vert="horz" lIns="95280" tIns="47640" rIns="95280" bIns="4764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8662"/>
            <a:ext cx="3170583" cy="480887"/>
          </a:xfrm>
          <a:prstGeom prst="rect">
            <a:avLst/>
          </a:prstGeom>
        </p:spPr>
        <p:txBody>
          <a:bodyPr vert="horz" lIns="95280" tIns="47640" rIns="95280" bIns="4764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8662"/>
            <a:ext cx="3170583" cy="480887"/>
          </a:xfrm>
          <a:prstGeom prst="rect">
            <a:avLst/>
          </a:prstGeom>
        </p:spPr>
        <p:txBody>
          <a:bodyPr vert="horz" wrap="square" lIns="95280" tIns="47640" rIns="95280" bIns="47640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fld id="{1E64A479-6DF5-45F9-A38D-2D86FF822E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621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14T10:31:40.316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1 134,'69'0,"-7"2,0-3,0-2,122-24,102-45,-168 48,-86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14T10:31:54.997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14T10:31:40.316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1 134,'69'0,"-7"2,0-3,0-2,122-24,102-45,-168 48,-86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14T10:31:54.997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14T10:31:40.316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1 134,'69'0,"-7"2,0-3,0-2,122-24,102-45,-168 48,-86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14T10:31:54.997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887"/>
          </a:xfrm>
          <a:prstGeom prst="rect">
            <a:avLst/>
          </a:prstGeom>
        </p:spPr>
        <p:txBody>
          <a:bodyPr vert="horz" lIns="96329" tIns="48164" rIns="96329" bIns="4816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962" y="0"/>
            <a:ext cx="3170583" cy="480887"/>
          </a:xfrm>
          <a:prstGeom prst="rect">
            <a:avLst/>
          </a:prstGeom>
        </p:spPr>
        <p:txBody>
          <a:bodyPr vert="horz" wrap="square" lIns="96329" tIns="48164" rIns="96329" bIns="48164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fld id="{DA1377C3-FA04-4196-A641-E871B28A80A8}" type="datetimeFigureOut">
              <a:rPr lang="en-US"/>
              <a:pPr>
                <a:defRPr/>
              </a:pPr>
              <a:t>10/14/2025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0375" y="720725"/>
            <a:ext cx="6396038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29" tIns="48164" rIns="96329" bIns="4816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3" y="4560984"/>
            <a:ext cx="5850835" cy="4319714"/>
          </a:xfrm>
          <a:prstGeom prst="rect">
            <a:avLst/>
          </a:prstGeom>
        </p:spPr>
        <p:txBody>
          <a:bodyPr vert="horz" lIns="96329" tIns="48164" rIns="96329" bIns="4816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8662"/>
            <a:ext cx="3170583" cy="480887"/>
          </a:xfrm>
          <a:prstGeom prst="rect">
            <a:avLst/>
          </a:prstGeom>
        </p:spPr>
        <p:txBody>
          <a:bodyPr vert="horz" lIns="96329" tIns="48164" rIns="96329" bIns="4816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962" y="9118662"/>
            <a:ext cx="3170583" cy="480887"/>
          </a:xfrm>
          <a:prstGeom prst="rect">
            <a:avLst/>
          </a:prstGeom>
        </p:spPr>
        <p:txBody>
          <a:bodyPr vert="horz" wrap="square" lIns="96329" tIns="48164" rIns="96329" bIns="48164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fld id="{6627F33C-24D4-41C1-BFA2-68160C39F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692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687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D76AB-7BAD-D4E3-3F1D-46A2606F5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E49132-A9F7-6925-AEBE-698FBF6A82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74A616-CC38-DFA1-CB50-5247438F51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530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184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1438BF-4A2F-C7B3-A913-1BE8251CA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AD9EB7-F831-DF6C-B685-95DDC69D8A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F0B9B7-C850-E9AD-07C3-658A8CA813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117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102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-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3715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Only">
    <p:bg>
      <p:bgPr>
        <a:solidFill>
          <a:schemeClr val="accent6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 userDrawn="1"/>
        </p:nvSpPr>
        <p:spPr bwMode="auto">
          <a:xfrm>
            <a:off x="114300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416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304800"/>
            <a:ext cx="11379200" cy="77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444768"/>
            <a:ext cx="11379200" cy="487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 Second level</a:t>
            </a:r>
          </a:p>
          <a:p>
            <a:pPr lvl="2"/>
            <a:r>
              <a:rPr lang="en-US" altLang="en-US" dirty="0"/>
              <a:t>Third level</a:t>
            </a:r>
          </a:p>
        </p:txBody>
      </p:sp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112268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1000" smtClean="0">
                <a:solidFill>
                  <a:srgbClr val="00338D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5547360" y="1216947"/>
            <a:ext cx="1097280" cy="6400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585" marR="0" indent="-609585" algn="ctr" defTabSz="914377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3000" b="0" i="0" u="none" strike="noStrike" cap="none" normalizeH="0" dirty="0" err="1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accent6"/>
          </a:solidFill>
          <a:latin typeface="+mj-lt"/>
          <a:ea typeface="ヒラギノ角ゴ Pro W3" charset="0"/>
          <a:cs typeface="ヒラギノ角ゴ Pro W3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230182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746107" indent="-227008" algn="l" rtl="0" eaLnBrk="1" fontAlgn="base" hangingPunct="1">
        <a:spcBef>
          <a:spcPct val="20000"/>
        </a:spcBef>
        <a:spcAft>
          <a:spcPct val="0"/>
        </a:spcAft>
        <a:buFont typeface="Segoe UI" panose="020B0502040204020203" pitchFamily="34" charset="0"/>
        <a:buChar char="—"/>
        <a:defRPr sz="1600">
          <a:solidFill>
            <a:schemeClr val="tx1"/>
          </a:solidFill>
          <a:latin typeface="+mn-lt"/>
          <a:ea typeface="ヒラギノ角ゴ Pro W3" charset="0"/>
        </a:defRPr>
      </a:lvl2pPr>
      <a:lvl3pPr marL="1144559" indent="-23018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  <a:ea typeface="ヒラギノ角ゴ Pro W3" charset="0"/>
        </a:defRPr>
      </a:lvl3pPr>
      <a:lvl4pPr marL="1598573" indent="-22700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▫"/>
        <a:defRPr>
          <a:solidFill>
            <a:schemeClr val="tx1"/>
          </a:solidFill>
          <a:latin typeface="+mn-lt"/>
          <a:ea typeface="ヒラギノ角ゴ Pro W3" charset="0"/>
        </a:defRPr>
      </a:lvl4pPr>
      <a:lvl5pPr marL="2058937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◦"/>
        <a:defRPr sz="1600">
          <a:solidFill>
            <a:schemeClr val="tx1"/>
          </a:solidFill>
          <a:latin typeface="+mn-lt"/>
          <a:ea typeface="ヒラギノ角ゴ Pro W3" charset="0"/>
        </a:defRPr>
      </a:lvl5pPr>
      <a:lvl6pPr marL="2285943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743131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20032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657509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424" userDrawn="1">
          <p15:clr>
            <a:srgbClr val="F26B43"/>
          </p15:clr>
        </p15:guide>
        <p15:guide id="3" pos="2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youtube.com/shorts/4lL5KuersoM?si=Z4UNaGz0iOHb2Wn6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ustomXml" Target="../ink/ink1.xml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customXml" Target="../ink/ink2.xml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ustomXml" Target="../ink/ink3.xml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customXml" Target="../ink/ink4.xml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customXml" Target="../ink/ink5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80744B-7F64-2367-1B5A-34BDB8940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7A2582"/>
              </a:gs>
              <a:gs pos="98000">
                <a:srgbClr val="00338D"/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sp>
        <p:nvSpPr>
          <p:cNvPr id="8" name="Yellow Bar">
            <a:extLst>
              <a:ext uri="{FF2B5EF4-FFF2-40B4-BE49-F238E27FC236}">
                <a16:creationId xmlns:a16="http://schemas.microsoft.com/office/drawing/2014/main" id="{64EEA7D3-3EFE-CE4D-AE89-2B7DA6B41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06829" y="3581400"/>
            <a:ext cx="1178336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sp>
        <p:nvSpPr>
          <p:cNvPr id="10" name="Headline">
            <a:extLst>
              <a:ext uri="{FF2B5EF4-FFF2-40B4-BE49-F238E27FC236}">
                <a16:creationId xmlns:a16="http://schemas.microsoft.com/office/drawing/2014/main" id="{EAD956A8-6B12-6248-8B5F-6E0746CD6E73}"/>
              </a:ext>
            </a:extLst>
          </p:cNvPr>
          <p:cNvSpPr txBox="1">
            <a:spLocks/>
          </p:cNvSpPr>
          <p:nvPr/>
        </p:nvSpPr>
        <p:spPr>
          <a:xfrm>
            <a:off x="776514" y="3886200"/>
            <a:ext cx="10668000" cy="1984489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bg-BG" sz="7200" kern="0" dirty="0">
                <a:solidFill>
                  <a:srgbClr val="EBB700"/>
                </a:solidFill>
              </a:rPr>
              <a:t>Преодоляване на Съпротивата</a:t>
            </a:r>
            <a:endParaRPr lang="en-US" sz="7200" kern="0" dirty="0">
              <a:solidFill>
                <a:srgbClr val="EBB700"/>
              </a:solidFill>
            </a:endParaRPr>
          </a:p>
        </p:txBody>
      </p:sp>
      <p:sp>
        <p:nvSpPr>
          <p:cNvPr id="11" name="Subhead">
            <a:extLst>
              <a:ext uri="{FF2B5EF4-FFF2-40B4-BE49-F238E27FC236}">
                <a16:creationId xmlns:a16="http://schemas.microsoft.com/office/drawing/2014/main" id="{DA775879-761C-0241-882C-441AE5159163}"/>
              </a:ext>
            </a:extLst>
          </p:cNvPr>
          <p:cNvSpPr txBox="1">
            <a:spLocks/>
          </p:cNvSpPr>
          <p:nvPr/>
        </p:nvSpPr>
        <p:spPr>
          <a:xfrm>
            <a:off x="776510" y="6095924"/>
            <a:ext cx="10668000" cy="457276"/>
          </a:xfrm>
          <a:prstGeom prst="rect">
            <a:avLst/>
          </a:prstGeom>
        </p:spPr>
        <p:txBody>
          <a:bodyPr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b="1" kern="0" dirty="0"/>
              <a:t>Regional Lions Leadership Institute</a:t>
            </a:r>
          </a:p>
        </p:txBody>
      </p:sp>
      <p:sp>
        <p:nvSpPr>
          <p:cNvPr id="14" name="Page Number - White">
            <a:extLst>
              <a:ext uri="{FF2B5EF4-FFF2-40B4-BE49-F238E27FC236}">
                <a16:creationId xmlns:a16="http://schemas.microsoft.com/office/drawing/2014/main" id="{F5D8EBE0-2FCF-F143-8AE5-BF5B06A0A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48B23A-EA30-2ADD-9942-80A34B091D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9640" y="1030420"/>
            <a:ext cx="1792713" cy="224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771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FE82B7-562A-1A5A-0650-18DA53E4BD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hlinkClick r:id="rId2"/>
            <a:extLst>
              <a:ext uri="{FF2B5EF4-FFF2-40B4-BE49-F238E27FC236}">
                <a16:creationId xmlns:a16="http://schemas.microsoft.com/office/drawing/2014/main" id="{2D4B51AD-F49D-927B-150F-861BE82EF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1771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11" name="Page Number - Blue">
            <a:extLst>
              <a:ext uri="{FF2B5EF4-FFF2-40B4-BE49-F238E27FC236}">
                <a16:creationId xmlns:a16="http://schemas.microsoft.com/office/drawing/2014/main" id="{1E7894C7-600A-029F-A351-A4D3D93B8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 charset="0"/>
              <a:ea typeface="ヒラギノ角ゴ Pro W3" charset="0"/>
            </a:endParaRPr>
          </a:p>
        </p:txBody>
      </p:sp>
      <p:sp>
        <p:nvSpPr>
          <p:cNvPr id="2" name="Background - Solid">
            <a:extLst>
              <a:ext uri="{FF2B5EF4-FFF2-40B4-BE49-F238E27FC236}">
                <a16:creationId xmlns:a16="http://schemas.microsoft.com/office/drawing/2014/main" id="{7D5F7BD9-0714-811B-8F2A-DAB136506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2815"/>
            <a:ext cx="12192000" cy="868681"/>
          </a:xfrm>
          <a:prstGeom prst="rect">
            <a:avLst/>
          </a:prstGeom>
          <a:gradFill>
            <a:gsLst>
              <a:gs pos="0">
                <a:srgbClr val="00338D"/>
              </a:gs>
              <a:gs pos="100000">
                <a:srgbClr val="7A258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pic>
        <p:nvPicPr>
          <p:cNvPr id="5" name="Picture 4" descr="A blue and yellow logo with lions heads and a letter&#10;&#10;Description automatically generated">
            <a:extLst>
              <a:ext uri="{FF2B5EF4-FFF2-40B4-BE49-F238E27FC236}">
                <a16:creationId xmlns:a16="http://schemas.microsoft.com/office/drawing/2014/main" id="{77213E32-64A9-4AD8-A9E5-2DA6EEE990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72784"/>
            <a:ext cx="585216" cy="5852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B72B99-52A4-2E6C-FE72-1565DAC5E084}"/>
              </a:ext>
            </a:extLst>
          </p:cNvPr>
          <p:cNvSpPr txBox="1"/>
          <p:nvPr/>
        </p:nvSpPr>
        <p:spPr>
          <a:xfrm>
            <a:off x="1493793" y="5562640"/>
            <a:ext cx="975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Как да се справим </a:t>
            </a:r>
            <a:r>
              <a:rPr lang="ru-RU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със</a:t>
            </a:r>
            <a: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съпротивата</a:t>
            </a:r>
            <a:r>
              <a:rPr lang="ru-RU" sz="4000" dirty="0"/>
              <a:t>? </a:t>
            </a:r>
            <a:endParaRPr lang="en-US" sz="4000" dirty="0"/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3F932F73-057A-7988-3217-FC59CFE9CD60}"/>
              </a:ext>
            </a:extLst>
          </p:cNvPr>
          <p:cNvSpPr txBox="1"/>
          <p:nvPr/>
        </p:nvSpPr>
        <p:spPr>
          <a:xfrm>
            <a:off x="4648200" y="2426924"/>
            <a:ext cx="659919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bg-BG" sz="3600" dirty="0"/>
              <a:t>З</a:t>
            </a:r>
            <a:r>
              <a:rPr lang="ru-RU" sz="3600" dirty="0" err="1"/>
              <a:t>ащитна</a:t>
            </a:r>
            <a:r>
              <a:rPr lang="ru-RU" sz="3600" dirty="0"/>
              <a:t> </a:t>
            </a:r>
            <a:r>
              <a:rPr lang="ru-RU" sz="3600" dirty="0" err="1"/>
              <a:t>нагласа</a:t>
            </a:r>
            <a:r>
              <a:rPr lang="ru-RU" sz="3600" dirty="0"/>
              <a:t>;</a:t>
            </a:r>
          </a:p>
          <a:p>
            <a:pPr marL="571500" indent="-571500">
              <a:buFontTx/>
              <a:buChar char="-"/>
            </a:pPr>
            <a:r>
              <a:rPr lang="ru-RU" sz="3600" dirty="0"/>
              <a:t>Критика без предложения;</a:t>
            </a:r>
          </a:p>
          <a:p>
            <a:pPr marL="571500" indent="-571500">
              <a:buFontTx/>
              <a:buChar char="-"/>
            </a:pPr>
            <a:r>
              <a:rPr lang="ru-RU" sz="3600" dirty="0"/>
              <a:t>Негативен </a:t>
            </a:r>
            <a:r>
              <a:rPr lang="ru-RU" sz="3600" dirty="0" err="1"/>
              <a:t>език</a:t>
            </a:r>
            <a:r>
              <a:rPr lang="ru-RU" sz="3600" dirty="0"/>
              <a:t> на </a:t>
            </a:r>
            <a:r>
              <a:rPr lang="ru-RU" sz="3600" dirty="0" err="1"/>
              <a:t>тялото</a:t>
            </a:r>
            <a:r>
              <a:rPr lang="ru-RU" sz="3600" dirty="0"/>
              <a:t>;</a:t>
            </a:r>
          </a:p>
          <a:p>
            <a:pPr marL="571500" indent="-571500">
              <a:buFontTx/>
              <a:buChar char="-"/>
            </a:pPr>
            <a:r>
              <a:rPr lang="ru-RU" sz="3600" dirty="0" err="1"/>
              <a:t>Понижаване</a:t>
            </a:r>
            <a:r>
              <a:rPr lang="ru-RU" sz="3600" dirty="0"/>
              <a:t> на </a:t>
            </a:r>
            <a:r>
              <a:rPr lang="ru-RU" sz="3600" dirty="0" err="1"/>
              <a:t>стандартите</a:t>
            </a:r>
            <a:endParaRPr lang="en-US" sz="4000" dirty="0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00ABE9E6-1124-73AD-24D2-FCF471B6A47E}"/>
              </a:ext>
            </a:extLst>
          </p:cNvPr>
          <p:cNvSpPr txBox="1"/>
          <p:nvPr/>
        </p:nvSpPr>
        <p:spPr>
          <a:xfrm>
            <a:off x="2057400" y="1507199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Как да  </a:t>
            </a:r>
            <a:r>
              <a:rPr lang="ru-RU" sz="4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разпознаем</a:t>
            </a:r>
            <a: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съпротивата</a:t>
            </a:r>
            <a:r>
              <a:rPr lang="ru-RU" sz="4000" dirty="0"/>
              <a:t>?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99598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7EAE49-E069-B497-6F0A-05A6AE24C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2165C92-B3B6-0277-D7EF-AA3F41006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11" name="Page Number - Blue">
            <a:extLst>
              <a:ext uri="{FF2B5EF4-FFF2-40B4-BE49-F238E27FC236}">
                <a16:creationId xmlns:a16="http://schemas.microsoft.com/office/drawing/2014/main" id="{D58E8074-5C95-094C-0D9E-9B3107609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 charset="0"/>
              <a:ea typeface="ヒラギノ角ゴ Pro W3" charset="0"/>
            </a:endParaRPr>
          </a:p>
        </p:txBody>
      </p:sp>
      <p:sp>
        <p:nvSpPr>
          <p:cNvPr id="2" name="Background - Solid">
            <a:extLst>
              <a:ext uri="{FF2B5EF4-FFF2-40B4-BE49-F238E27FC236}">
                <a16:creationId xmlns:a16="http://schemas.microsoft.com/office/drawing/2014/main" id="{11826A0F-1BBE-C7BC-B8B2-7E5D5855C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2192000" cy="868681"/>
          </a:xfrm>
          <a:prstGeom prst="rect">
            <a:avLst/>
          </a:prstGeom>
          <a:gradFill>
            <a:gsLst>
              <a:gs pos="0">
                <a:srgbClr val="00338D"/>
              </a:gs>
              <a:gs pos="100000">
                <a:srgbClr val="7A258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D9537A-5246-04F5-75E5-0EF7A9F79B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672"/>
          <a:stretch/>
        </p:blipFill>
        <p:spPr>
          <a:xfrm>
            <a:off x="0" y="868679"/>
            <a:ext cx="7848600" cy="5989321"/>
          </a:xfrm>
          <a:prstGeom prst="rect">
            <a:avLst/>
          </a:prstGeom>
        </p:spPr>
      </p:pic>
      <p:pic>
        <p:nvPicPr>
          <p:cNvPr id="5" name="Picture 4" descr="A blue and yellow logo with lions heads and a letter&#10;&#10;Description automatically generated">
            <a:extLst>
              <a:ext uri="{FF2B5EF4-FFF2-40B4-BE49-F238E27FC236}">
                <a16:creationId xmlns:a16="http://schemas.microsoft.com/office/drawing/2014/main" id="{AE6B5FB7-C97D-4969-FD12-6ACD62F1A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72784"/>
            <a:ext cx="585216" cy="5852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B501DB1-6429-E0CB-614A-EAE3919C651E}"/>
              </a:ext>
            </a:extLst>
          </p:cNvPr>
          <p:cNvSpPr txBox="1"/>
          <p:nvPr/>
        </p:nvSpPr>
        <p:spPr>
          <a:xfrm>
            <a:off x="6934200" y="2459504"/>
            <a:ext cx="51513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Техника за </a:t>
            </a:r>
            <a:r>
              <a:rPr lang="ru-RU" sz="4000" dirty="0" err="1"/>
              <a:t>задаване</a:t>
            </a:r>
            <a:r>
              <a:rPr lang="ru-RU" sz="4000" dirty="0"/>
              <a:t> на </a:t>
            </a:r>
            <a:r>
              <a:rPr lang="ru-RU" sz="4000" dirty="0" err="1"/>
              <a:t>въпроси</a:t>
            </a:r>
            <a:r>
              <a:rPr lang="ru-RU" sz="4000" dirty="0"/>
              <a:t> </a:t>
            </a:r>
          </a:p>
          <a:p>
            <a:r>
              <a:rPr lang="ru-RU" sz="4000" i="1" dirty="0"/>
              <a:t>„Белене на лук“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53852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0E58BE-38C2-A335-2677-9D86100EC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38D9C00-7A79-02B3-F68C-00435C629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11" name="Page Number - Blue">
            <a:extLst>
              <a:ext uri="{FF2B5EF4-FFF2-40B4-BE49-F238E27FC236}">
                <a16:creationId xmlns:a16="http://schemas.microsoft.com/office/drawing/2014/main" id="{891FA30D-8C4E-5162-0D8C-8AD4C4C64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 charset="0"/>
              <a:ea typeface="ヒラギノ角ゴ Pro W3" charset="0"/>
            </a:endParaRPr>
          </a:p>
        </p:txBody>
      </p:sp>
      <p:sp>
        <p:nvSpPr>
          <p:cNvPr id="2" name="Background - Solid">
            <a:extLst>
              <a:ext uri="{FF2B5EF4-FFF2-40B4-BE49-F238E27FC236}">
                <a16:creationId xmlns:a16="http://schemas.microsoft.com/office/drawing/2014/main" id="{97C93E2E-5BD9-5105-C421-531C2A872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2192000" cy="868681"/>
          </a:xfrm>
          <a:prstGeom prst="rect">
            <a:avLst/>
          </a:prstGeom>
          <a:gradFill>
            <a:gsLst>
              <a:gs pos="0">
                <a:srgbClr val="00338D"/>
              </a:gs>
              <a:gs pos="100000">
                <a:srgbClr val="7A258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pic>
        <p:nvPicPr>
          <p:cNvPr id="5" name="Picture 4" descr="A blue and yellow logo with lions heads and a letter&#10;&#10;Description automatically generated">
            <a:extLst>
              <a:ext uri="{FF2B5EF4-FFF2-40B4-BE49-F238E27FC236}">
                <a16:creationId xmlns:a16="http://schemas.microsoft.com/office/drawing/2014/main" id="{B26B52A5-D607-CFA0-68D4-26D2A93CB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72784"/>
            <a:ext cx="585216" cy="585216"/>
          </a:xfrm>
          <a:prstGeom prst="rect">
            <a:avLst/>
          </a:prstGeom>
        </p:spPr>
      </p:pic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F5E04A8F-7D2C-D9B5-B3C3-7297C5253A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9287078"/>
              </p:ext>
            </p:extLst>
          </p:nvPr>
        </p:nvGraphicFramePr>
        <p:xfrm>
          <a:off x="396638" y="604435"/>
          <a:ext cx="11398724" cy="5932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08669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8E4DE9F-3268-024C-8790-AD3A885B9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3" name="Content Placeholder 6"/>
          <p:cNvSpPr txBox="1">
            <a:spLocks/>
          </p:cNvSpPr>
          <p:nvPr/>
        </p:nvSpPr>
        <p:spPr bwMode="auto">
          <a:xfrm>
            <a:off x="873146" y="2438400"/>
            <a:ext cx="10357501" cy="341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rgbClr val="EBB700"/>
              </a:buClr>
              <a:buNone/>
            </a:pPr>
            <a:r>
              <a:rPr lang="bg-BG" sz="3200" dirty="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Два сценария</a:t>
            </a:r>
            <a:r>
              <a:rPr lang="en-US" sz="3200" dirty="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/ </a:t>
            </a:r>
            <a:r>
              <a:rPr lang="bg-BG" sz="3200" dirty="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Четири доброволци</a:t>
            </a:r>
            <a:endParaRPr lang="en-US" sz="3200" dirty="0">
              <a:solidFill>
                <a:srgbClr val="0D224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rgbClr val="EBB700"/>
              </a:buClr>
            </a:pPr>
            <a:endParaRPr lang="en-US" sz="3200" kern="0" dirty="0">
              <a:solidFill>
                <a:srgbClr val="0D2240"/>
              </a:solidFill>
              <a:latin typeface="Arial" charset="0"/>
              <a:ea typeface="Arial" charset="0"/>
              <a:cs typeface="Arial" charset="0"/>
            </a:endParaRPr>
          </a:p>
          <a:p>
            <a:pPr marL="514350" indent="-514350">
              <a:buClr>
                <a:srgbClr val="EBB700"/>
              </a:buClr>
              <a:buFont typeface="+mj-lt"/>
              <a:buAutoNum type="arabicPeriod"/>
            </a:pPr>
            <a:r>
              <a:rPr lang="bg-BG" sz="3200" kern="0" dirty="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Съпротивление за включване в </a:t>
            </a:r>
            <a:r>
              <a:rPr lang="en-US" sz="3200" kern="0" dirty="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Lions </a:t>
            </a:r>
            <a:r>
              <a:rPr lang="bg-BG" sz="3200" kern="0" dirty="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клуб</a:t>
            </a:r>
            <a:endParaRPr lang="en-US" sz="3200" kern="0" dirty="0">
              <a:solidFill>
                <a:srgbClr val="0D2240"/>
              </a:solidFill>
              <a:latin typeface="Arial" charset="0"/>
              <a:ea typeface="Arial" charset="0"/>
              <a:cs typeface="Arial" charset="0"/>
            </a:endParaRPr>
          </a:p>
          <a:p>
            <a:pPr marL="514350" indent="-514350">
              <a:buClr>
                <a:srgbClr val="EBB700"/>
              </a:buClr>
              <a:buFont typeface="+mj-lt"/>
              <a:buAutoNum type="arabicPeriod"/>
            </a:pPr>
            <a:endParaRPr lang="en-US" sz="3200" kern="0" dirty="0">
              <a:solidFill>
                <a:srgbClr val="0D2240"/>
              </a:solidFill>
              <a:latin typeface="Arial" charset="0"/>
              <a:ea typeface="Arial" charset="0"/>
              <a:cs typeface="Arial" charset="0"/>
            </a:endParaRPr>
          </a:p>
          <a:p>
            <a:pPr marL="514350" indent="-514350">
              <a:buClr>
                <a:srgbClr val="EBB700"/>
              </a:buClr>
              <a:buFont typeface="+mj-lt"/>
              <a:buAutoNum type="arabicPeriod"/>
            </a:pPr>
            <a:r>
              <a:rPr lang="ru-RU" sz="3200" kern="0" dirty="0" err="1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Съпротива</a:t>
            </a:r>
            <a:r>
              <a:rPr lang="ru-RU" sz="3200" kern="0" dirty="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3200" kern="0" dirty="0" err="1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срещу</a:t>
            </a:r>
            <a:r>
              <a:rPr lang="ru-RU" sz="3200" kern="0" dirty="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3200" kern="0" dirty="0" err="1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промяна</a:t>
            </a:r>
            <a:r>
              <a:rPr lang="ru-RU" sz="3200" kern="0" dirty="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 на </a:t>
            </a:r>
            <a:r>
              <a:rPr lang="ru-RU" sz="3200" kern="0" dirty="0" err="1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установен</a:t>
            </a:r>
            <a:r>
              <a:rPr lang="ru-RU" sz="3200" kern="0" dirty="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3200" kern="0" dirty="0" err="1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процес</a:t>
            </a:r>
            <a:r>
              <a:rPr lang="ru-RU" sz="3200" kern="0" dirty="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 в клуба</a:t>
            </a:r>
            <a:endParaRPr lang="en-US" sz="3200" kern="0" dirty="0">
              <a:solidFill>
                <a:srgbClr val="0D224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rgbClr val="EBB700"/>
              </a:buClr>
            </a:pPr>
            <a:endParaRPr lang="en-US" sz="3200" kern="0" dirty="0">
              <a:solidFill>
                <a:srgbClr val="0D224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Yellow Bar">
            <a:extLst>
              <a:ext uri="{FF2B5EF4-FFF2-40B4-BE49-F238E27FC236}">
                <a16:creationId xmlns:a16="http://schemas.microsoft.com/office/drawing/2014/main" id="{E8359C70-14F5-6C46-90FC-9DBF4B8C23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7764" y="2193024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7" name="Headline">
            <a:extLst>
              <a:ext uri="{FF2B5EF4-FFF2-40B4-BE49-F238E27FC236}">
                <a16:creationId xmlns:a16="http://schemas.microsoft.com/office/drawing/2014/main" id="{8AEFA8D5-B4FE-5A46-8F07-02F281268636}"/>
              </a:ext>
            </a:extLst>
          </p:cNvPr>
          <p:cNvSpPr txBox="1">
            <a:spLocks/>
          </p:cNvSpPr>
          <p:nvPr/>
        </p:nvSpPr>
        <p:spPr>
          <a:xfrm>
            <a:off x="767700" y="1421397"/>
            <a:ext cx="9976500" cy="807454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bg-BG" sz="4000" kern="0" dirty="0">
                <a:solidFill>
                  <a:srgbClr val="00338D"/>
                </a:solidFill>
              </a:rPr>
              <a:t>Упражнение</a:t>
            </a:r>
            <a:r>
              <a:rPr lang="en-US" sz="4000" kern="0" dirty="0">
                <a:solidFill>
                  <a:srgbClr val="00338D"/>
                </a:solidFill>
              </a:rPr>
              <a:t>: </a:t>
            </a:r>
            <a:r>
              <a:rPr lang="bg-BG" sz="4000" kern="0" dirty="0">
                <a:solidFill>
                  <a:srgbClr val="00338D"/>
                </a:solidFill>
              </a:rPr>
              <a:t>Ролева игра</a:t>
            </a:r>
            <a:endParaRPr lang="en-US" sz="4000" kern="0" dirty="0">
              <a:solidFill>
                <a:srgbClr val="00338D"/>
              </a:solidFill>
            </a:endParaRPr>
          </a:p>
        </p:txBody>
      </p:sp>
      <p:sp>
        <p:nvSpPr>
          <p:cNvPr id="11" name="Page Number - Blue">
            <a:extLst>
              <a:ext uri="{FF2B5EF4-FFF2-40B4-BE49-F238E27FC236}">
                <a16:creationId xmlns:a16="http://schemas.microsoft.com/office/drawing/2014/main" id="{745AA923-2769-BE4F-81D3-55B5DB08E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13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2" name="Background - Solid">
            <a:extLst>
              <a:ext uri="{FF2B5EF4-FFF2-40B4-BE49-F238E27FC236}">
                <a16:creationId xmlns:a16="http://schemas.microsoft.com/office/drawing/2014/main" id="{F46A73ED-C1B5-B412-9FBF-5F58DD495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2192000" cy="868681"/>
          </a:xfrm>
          <a:prstGeom prst="rect">
            <a:avLst/>
          </a:prstGeom>
          <a:gradFill>
            <a:gsLst>
              <a:gs pos="0">
                <a:srgbClr val="00338D"/>
              </a:gs>
              <a:gs pos="100000">
                <a:srgbClr val="7A258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5" name="Picture 4" descr="A blue and yellow logo with lions heads and a letter&#10;&#10;Description automatically generated">
            <a:extLst>
              <a:ext uri="{FF2B5EF4-FFF2-40B4-BE49-F238E27FC236}">
                <a16:creationId xmlns:a16="http://schemas.microsoft.com/office/drawing/2014/main" id="{960ED782-1C8B-1683-4461-89E5B78F3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72784"/>
            <a:ext cx="585216" cy="58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177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D07BB3-9205-E461-5499-29CD87CAE0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0C2FEF-D916-1127-9AB1-31341D704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lvl="0" indent="-609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itchFamily="34" charset="0"/>
              <a:ea typeface="ヒラギノ角ゴ Pro W3" pitchFamily="84" charset="-128"/>
              <a:cs typeface="+mn-cs"/>
            </a:endParaRPr>
          </a:p>
        </p:txBody>
      </p:sp>
      <p:sp>
        <p:nvSpPr>
          <p:cNvPr id="11" name="Graphic 7">
            <a:extLst>
              <a:ext uri="{FF2B5EF4-FFF2-40B4-BE49-F238E27FC236}">
                <a16:creationId xmlns:a16="http://schemas.microsoft.com/office/drawing/2014/main" id="{4002F8C8-DFE3-ABB2-3A12-95FD65EF7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34000" y="0"/>
            <a:ext cx="6858000" cy="6858000"/>
          </a:xfrm>
          <a:custGeom>
            <a:avLst/>
            <a:gdLst>
              <a:gd name="connsiteX0" fmla="*/ 3959471 w 6858000"/>
              <a:gd name="connsiteY0" fmla="*/ 0 h 6858000"/>
              <a:gd name="connsiteX1" fmla="*/ 0 w 6858000"/>
              <a:gd name="connsiteY1" fmla="*/ 6858000 h 6858000"/>
              <a:gd name="connsiteX2" fmla="*/ 6858000 w 6858000"/>
              <a:gd name="connsiteY2" fmla="*/ 6858000 h 6858000"/>
              <a:gd name="connsiteX3" fmla="*/ 6858000 w 6858000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6858000">
                <a:moveTo>
                  <a:pt x="3959471" y="0"/>
                </a:moveTo>
                <a:lnTo>
                  <a:pt x="0" y="6858000"/>
                </a:lnTo>
                <a:lnTo>
                  <a:pt x="6858000" y="6858000"/>
                </a:lnTo>
                <a:lnTo>
                  <a:pt x="6858000" y="0"/>
                </a:lnTo>
                <a:close/>
              </a:path>
            </a:pathLst>
          </a:custGeom>
          <a:gradFill>
            <a:gsLst>
              <a:gs pos="0">
                <a:srgbClr val="7A2582"/>
              </a:gs>
              <a:gs pos="99000">
                <a:srgbClr val="00338D"/>
              </a:gs>
            </a:gsLst>
            <a:lin ang="18600000" scaled="0"/>
          </a:gradFill>
          <a:ln w="793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373B"/>
              </a:solidFill>
              <a:effectLst/>
              <a:uLnTx/>
              <a:uFillTx/>
              <a:latin typeface="Arial" pitchFamily="34" charset="0"/>
              <a:ea typeface="ヒラギノ角ゴ Pro W3" pitchFamily="125" charset="-128"/>
              <a:cs typeface="+mn-cs"/>
            </a:endParaRP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84985A09-F934-2FC5-DD7F-F65A6130B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34000" y="0"/>
            <a:ext cx="4176692" cy="6858000"/>
          </a:xfrm>
          <a:custGeom>
            <a:avLst/>
            <a:gdLst>
              <a:gd name="connsiteX0" fmla="*/ 3959471 w 4176692"/>
              <a:gd name="connsiteY0" fmla="*/ 0 h 6858000"/>
              <a:gd name="connsiteX1" fmla="*/ 4176692 w 4176692"/>
              <a:gd name="connsiteY1" fmla="*/ 0 h 6858000"/>
              <a:gd name="connsiteX2" fmla="*/ 134732 w 4176692"/>
              <a:gd name="connsiteY2" fmla="*/ 6858000 h 6858000"/>
              <a:gd name="connsiteX3" fmla="*/ 0 w 4176692"/>
              <a:gd name="connsiteY3" fmla="*/ 6858000 h 6858000"/>
              <a:gd name="connsiteX4" fmla="*/ 3959471 w 417669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6692" h="6858000">
                <a:moveTo>
                  <a:pt x="3959471" y="0"/>
                </a:moveTo>
                <a:lnTo>
                  <a:pt x="4176692" y="0"/>
                </a:lnTo>
                <a:lnTo>
                  <a:pt x="134732" y="6858000"/>
                </a:lnTo>
                <a:lnTo>
                  <a:pt x="0" y="6858000"/>
                </a:lnTo>
                <a:lnTo>
                  <a:pt x="3959471" y="0"/>
                </a:lnTo>
                <a:close/>
              </a:path>
            </a:pathLst>
          </a:custGeom>
          <a:solidFill>
            <a:srgbClr val="10233F">
              <a:alpha val="13373"/>
            </a:srgbClr>
          </a:solidFill>
          <a:ln w="793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373B"/>
              </a:solidFill>
              <a:effectLst/>
              <a:uLnTx/>
              <a:uFillTx/>
              <a:latin typeface="Arial" pitchFamily="34" charset="0"/>
              <a:ea typeface="ヒラギノ角ゴ Pro W3" pitchFamily="125" charset="-128"/>
              <a:cs typeface="+mn-cs"/>
            </a:endParaRPr>
          </a:p>
        </p:txBody>
      </p:sp>
      <p:sp>
        <p:nvSpPr>
          <p:cNvPr id="33" name="Page Number - White">
            <a:extLst>
              <a:ext uri="{FF2B5EF4-FFF2-40B4-BE49-F238E27FC236}">
                <a16:creationId xmlns:a16="http://schemas.microsoft.com/office/drawing/2014/main" id="{6E840320-17EC-E533-483C-87321C96E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ヒラギノ角ゴ Pro W3" charset="0"/>
            </a:endParaRPr>
          </a:p>
        </p:txBody>
      </p:sp>
      <p:sp>
        <p:nvSpPr>
          <p:cNvPr id="4" name="Body Copy">
            <a:extLst>
              <a:ext uri="{FF2B5EF4-FFF2-40B4-BE49-F238E27FC236}">
                <a16:creationId xmlns:a16="http://schemas.microsoft.com/office/drawing/2014/main" id="{4D1D1585-CD77-8B7A-5D6E-6A406DA13218}"/>
              </a:ext>
            </a:extLst>
          </p:cNvPr>
          <p:cNvSpPr txBox="1">
            <a:spLocks/>
          </p:cNvSpPr>
          <p:nvPr/>
        </p:nvSpPr>
        <p:spPr>
          <a:xfrm>
            <a:off x="831160" y="690203"/>
            <a:ext cx="7931840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itchFamily="34" charset="0"/>
              <a:buNone/>
              <a:tabLst/>
              <a:defRPr/>
            </a:pPr>
            <a:r>
              <a:rPr kumimoji="0" lang="bg-BG" sz="3200" b="1" i="0" u="none" strike="noStrike" kern="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Упражнение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: </a:t>
            </a:r>
            <a:r>
              <a:rPr kumimoji="0" lang="bg-BG" sz="3200" b="1" i="0" u="none" strike="noStrike" kern="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Ролева игра по двойки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BAA1EC-D27A-12DC-6810-7B02C63FC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H="1">
            <a:off x="2924182" y="-718282"/>
            <a:ext cx="70852" cy="422728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BB7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2" name="Picture 21" descr="A blue and yellow logo with lions heads and a letter&#10;&#10;Description automatically generated">
            <a:extLst>
              <a:ext uri="{FF2B5EF4-FFF2-40B4-BE49-F238E27FC236}">
                <a16:creationId xmlns:a16="http://schemas.microsoft.com/office/drawing/2014/main" id="{09D0522D-B904-8ABF-DA36-30AFDA2D1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72784"/>
            <a:ext cx="585216" cy="585216"/>
          </a:xfrm>
          <a:prstGeom prst="rect">
            <a:avLst/>
          </a:prstGeom>
        </p:spPr>
      </p:pic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27A0C1CE-C8BC-B4FE-2585-71FD789A5F72}"/>
              </a:ext>
            </a:extLst>
          </p:cNvPr>
          <p:cNvSpPr txBox="1">
            <a:spLocks/>
          </p:cNvSpPr>
          <p:nvPr/>
        </p:nvSpPr>
        <p:spPr bwMode="auto">
          <a:xfrm>
            <a:off x="831160" y="1808114"/>
            <a:ext cx="5493440" cy="4672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BB7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bg-BG" sz="3200" b="0" i="0" u="none" strike="noStrike" kern="1200" cap="none" spc="0" normalizeH="0" baseline="0" noProof="0" dirty="0">
                <a:ln>
                  <a:noFill/>
                </a:ln>
                <a:solidFill>
                  <a:srgbClr val="0D224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Общи</a:t>
            </a:r>
            <a:r>
              <a:rPr kumimoji="0" lang="bg-BG" sz="3200" b="0" i="0" u="none" strike="noStrike" kern="1200" cap="none" spc="0" normalizeH="0" noProof="0" dirty="0">
                <a:ln>
                  <a:noFill/>
                </a:ln>
                <a:solidFill>
                  <a:srgbClr val="0D224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сценарии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D224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230182" marR="0" lvl="0" indent="-230182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BB70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D224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BB7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bg-BG" sz="3200" b="0" i="0" u="none" strike="noStrike" kern="0" cap="none" spc="0" normalizeH="0" baseline="0" noProof="0" dirty="0">
                <a:ln>
                  <a:noFill/>
                </a:ln>
                <a:solidFill>
                  <a:srgbClr val="0D224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Съпротива за включване в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D224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Lions </a:t>
            </a:r>
            <a:r>
              <a:rPr kumimoji="0" lang="bg-BG" sz="3200" b="0" i="0" u="none" strike="noStrike" kern="0" cap="none" spc="0" normalizeH="0" baseline="0" noProof="0" dirty="0">
                <a:ln>
                  <a:noFill/>
                </a:ln>
                <a:solidFill>
                  <a:srgbClr val="0D224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клуб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D224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BB700"/>
              </a:buClr>
              <a:buSzTx/>
              <a:buFont typeface="+mj-lt"/>
              <a:buAutoNum type="arabicPeriod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D224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BB7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bg-BG" sz="3200" b="0" i="0" u="none" strike="noStrike" kern="0" cap="none" spc="0" normalizeH="0" baseline="0" noProof="0" dirty="0">
                <a:ln>
                  <a:noFill/>
                </a:ln>
                <a:solidFill>
                  <a:srgbClr val="0D224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Съпротива срещу промяна на установен процес в клуба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D224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230182" marR="0" lvl="0" indent="-230182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BB70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D224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8" name="Graphic 37" descr="Chat outline">
            <a:extLst>
              <a:ext uri="{FF2B5EF4-FFF2-40B4-BE49-F238E27FC236}">
                <a16:creationId xmlns:a16="http://schemas.microsoft.com/office/drawing/2014/main" id="{A4C1B2CF-77B6-A1D2-1732-278C7CD8EC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01000" y="3200401"/>
            <a:ext cx="3596876" cy="359687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01485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8E4DE9F-3268-024C-8790-AD3A885B9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16" name="Yellow Bar">
            <a:extLst>
              <a:ext uri="{FF2B5EF4-FFF2-40B4-BE49-F238E27FC236}">
                <a16:creationId xmlns:a16="http://schemas.microsoft.com/office/drawing/2014/main" id="{E8359C70-14F5-6C46-90FC-9DBF4B8C23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7764" y="2193024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7" name="Headline">
            <a:extLst>
              <a:ext uri="{FF2B5EF4-FFF2-40B4-BE49-F238E27FC236}">
                <a16:creationId xmlns:a16="http://schemas.microsoft.com/office/drawing/2014/main" id="{8AEFA8D5-B4FE-5A46-8F07-02F281268636}"/>
              </a:ext>
            </a:extLst>
          </p:cNvPr>
          <p:cNvSpPr txBox="1">
            <a:spLocks/>
          </p:cNvSpPr>
          <p:nvPr/>
        </p:nvSpPr>
        <p:spPr>
          <a:xfrm>
            <a:off x="767699" y="1387213"/>
            <a:ext cx="5937900" cy="5334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4000" b="1" i="0" u="none" strike="noStrike" kern="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Цели на Сесията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Helvetica Neue" charset="0"/>
            </a:endParaRPr>
          </a:p>
        </p:txBody>
      </p:sp>
      <p:sp>
        <p:nvSpPr>
          <p:cNvPr id="11" name="Page Number - Blue">
            <a:extLst>
              <a:ext uri="{FF2B5EF4-FFF2-40B4-BE49-F238E27FC236}">
                <a16:creationId xmlns:a16="http://schemas.microsoft.com/office/drawing/2014/main" id="{745AA923-2769-BE4F-81D3-55B5DB08E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 charset="0"/>
              <a:ea typeface="ヒラギノ角ゴ Pro W3" charset="0"/>
            </a:endParaRPr>
          </a:p>
        </p:txBody>
      </p:sp>
      <p:sp>
        <p:nvSpPr>
          <p:cNvPr id="2" name="Background - Solid">
            <a:extLst>
              <a:ext uri="{FF2B5EF4-FFF2-40B4-BE49-F238E27FC236}">
                <a16:creationId xmlns:a16="http://schemas.microsoft.com/office/drawing/2014/main" id="{F46A73ED-C1B5-B412-9FBF-5F58DD495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2192000" cy="868681"/>
          </a:xfrm>
          <a:prstGeom prst="rect">
            <a:avLst/>
          </a:prstGeom>
          <a:gradFill>
            <a:gsLst>
              <a:gs pos="0">
                <a:srgbClr val="00338D"/>
              </a:gs>
              <a:gs pos="100000">
                <a:srgbClr val="7A258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13" name="Content Placeholder 6"/>
          <p:cNvSpPr txBox="1">
            <a:spLocks/>
          </p:cNvSpPr>
          <p:nvPr/>
        </p:nvSpPr>
        <p:spPr bwMode="auto">
          <a:xfrm>
            <a:off x="767699" y="2453938"/>
            <a:ext cx="10967101" cy="341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>
              <a:lnSpc>
                <a:spcPct val="150000"/>
              </a:lnSpc>
              <a:buClr>
                <a:srgbClr val="EBB700"/>
              </a:buClr>
            </a:pPr>
            <a:r>
              <a:rPr lang="bg-BG" sz="3200" dirty="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Определяне на причините за съпротивление чрез техника за задаване на въпроси </a:t>
            </a:r>
            <a:endParaRPr lang="en-US" sz="3200" dirty="0">
              <a:solidFill>
                <a:srgbClr val="0D224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lnSpc>
                <a:spcPct val="150000"/>
              </a:lnSpc>
              <a:buClr>
                <a:srgbClr val="EBB700"/>
              </a:buClr>
            </a:pPr>
            <a:r>
              <a:rPr lang="ru-RU" sz="3200" dirty="0" err="1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Приложете</a:t>
            </a:r>
            <a:r>
              <a:rPr lang="ru-RU" sz="3200" dirty="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 общ метод за отговор, за да </a:t>
            </a:r>
            <a:r>
              <a:rPr lang="ru-RU" sz="3200" dirty="0" err="1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съобщите</a:t>
            </a:r>
            <a:r>
              <a:rPr lang="ru-RU" sz="3200" dirty="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3200" dirty="0" err="1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емпатично</a:t>
            </a:r>
            <a:r>
              <a:rPr lang="ru-RU" sz="3200" dirty="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 решение.</a:t>
            </a:r>
            <a:endParaRPr lang="en-US" sz="3200" dirty="0">
              <a:solidFill>
                <a:srgbClr val="0D224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lnSpc>
                <a:spcPct val="150000"/>
              </a:lnSpc>
              <a:buClr>
                <a:srgbClr val="EBB700"/>
              </a:buClr>
            </a:pPr>
            <a:endParaRPr lang="en-US" sz="3200" dirty="0">
              <a:solidFill>
                <a:srgbClr val="0D224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 descr="A blue and yellow logo with lions heads and a letter&#10;&#10;Description automatically generated">
            <a:extLst>
              <a:ext uri="{FF2B5EF4-FFF2-40B4-BE49-F238E27FC236}">
                <a16:creationId xmlns:a16="http://schemas.microsoft.com/office/drawing/2014/main" id="{CEC2283D-EB30-75C3-65D9-B98BB5149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72784"/>
            <a:ext cx="585216" cy="58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607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0783C81-6980-7867-E6E4-5E8B583669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7A2582"/>
              </a:gs>
              <a:gs pos="98000">
                <a:srgbClr val="00338D"/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sp>
        <p:nvSpPr>
          <p:cNvPr id="14" name="Page Number - White">
            <a:extLst>
              <a:ext uri="{FF2B5EF4-FFF2-40B4-BE49-F238E27FC236}">
                <a16:creationId xmlns:a16="http://schemas.microsoft.com/office/drawing/2014/main" id="{F5D8EBE0-2FCF-F143-8AE5-BF5B06A0A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16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5CE7D0-AE24-51D1-E0D3-63022C87CC56}"/>
              </a:ext>
            </a:extLst>
          </p:cNvPr>
          <p:cNvSpPr txBox="1">
            <a:spLocks/>
          </p:cNvSpPr>
          <p:nvPr/>
        </p:nvSpPr>
        <p:spPr>
          <a:xfrm>
            <a:off x="2238249" y="3034905"/>
            <a:ext cx="7772400" cy="1920033"/>
          </a:xfrm>
          <a:prstGeom prst="rect">
            <a:avLst/>
          </a:prstGeom>
        </p:spPr>
        <p:txBody>
          <a:bodyPr vert="horz" lIns="81527" tIns="40763" rIns="81527" bIns="40763" rtlCol="0" anchor="ctr">
            <a:noAutofit/>
          </a:bodyPr>
          <a:lstStyle>
            <a:lvl1pPr algn="ctr" defTabSz="40769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bg-BG" sz="48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Обмисляне</a:t>
            </a:r>
            <a:endParaRPr lang="en-US" sz="4800" b="1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9A182A-F7C9-2D50-1338-065060B56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79111" y="3321604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71" tIns="47336" rIns="94671" bIns="47336"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871799-31CB-6E94-0057-7625E2395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882" y="788724"/>
            <a:ext cx="1792713" cy="224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68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9CDA34-6434-D7EF-719C-5FF463E46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89F3300-9D86-D96A-227B-9B7D7A855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lvl="0" indent="-609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 err="1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itchFamily="34" charset="0"/>
              <a:ea typeface="ヒラギノ角ゴ Pro W3" pitchFamily="84" charset="-128"/>
              <a:cs typeface="+mn-cs"/>
            </a:endParaRPr>
          </a:p>
        </p:txBody>
      </p:sp>
      <p:sp>
        <p:nvSpPr>
          <p:cNvPr id="11" name="Graphic 7">
            <a:extLst>
              <a:ext uri="{FF2B5EF4-FFF2-40B4-BE49-F238E27FC236}">
                <a16:creationId xmlns:a16="http://schemas.microsoft.com/office/drawing/2014/main" id="{3760AD26-2D90-F8D3-F771-71C8787E4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34000" y="0"/>
            <a:ext cx="6858000" cy="6858000"/>
          </a:xfrm>
          <a:custGeom>
            <a:avLst/>
            <a:gdLst>
              <a:gd name="connsiteX0" fmla="*/ 3959471 w 6858000"/>
              <a:gd name="connsiteY0" fmla="*/ 0 h 6858000"/>
              <a:gd name="connsiteX1" fmla="*/ 0 w 6858000"/>
              <a:gd name="connsiteY1" fmla="*/ 6858000 h 6858000"/>
              <a:gd name="connsiteX2" fmla="*/ 6858000 w 6858000"/>
              <a:gd name="connsiteY2" fmla="*/ 6858000 h 6858000"/>
              <a:gd name="connsiteX3" fmla="*/ 6858000 w 6858000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6858000">
                <a:moveTo>
                  <a:pt x="3959471" y="0"/>
                </a:moveTo>
                <a:lnTo>
                  <a:pt x="0" y="6858000"/>
                </a:lnTo>
                <a:lnTo>
                  <a:pt x="6858000" y="6858000"/>
                </a:lnTo>
                <a:lnTo>
                  <a:pt x="6858000" y="0"/>
                </a:lnTo>
                <a:close/>
              </a:path>
            </a:pathLst>
          </a:custGeom>
          <a:gradFill>
            <a:gsLst>
              <a:gs pos="0">
                <a:srgbClr val="7A2582"/>
              </a:gs>
              <a:gs pos="99000">
                <a:srgbClr val="00338D"/>
              </a:gs>
            </a:gsLst>
            <a:lin ang="18600000" scaled="0"/>
          </a:gradFill>
          <a:ln w="793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373B"/>
              </a:solidFill>
              <a:effectLst/>
              <a:uLnTx/>
              <a:uFillTx/>
              <a:latin typeface="Arial" pitchFamily="34" charset="0"/>
              <a:ea typeface="ヒラギノ角ゴ Pro W3" pitchFamily="125" charset="-128"/>
              <a:cs typeface="+mn-cs"/>
            </a:endParaRP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8C6AD2EC-4A55-F3B3-E4B2-28EDE9250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34000" y="0"/>
            <a:ext cx="4176692" cy="6858000"/>
          </a:xfrm>
          <a:custGeom>
            <a:avLst/>
            <a:gdLst>
              <a:gd name="connsiteX0" fmla="*/ 3959471 w 4176692"/>
              <a:gd name="connsiteY0" fmla="*/ 0 h 6858000"/>
              <a:gd name="connsiteX1" fmla="*/ 4176692 w 4176692"/>
              <a:gd name="connsiteY1" fmla="*/ 0 h 6858000"/>
              <a:gd name="connsiteX2" fmla="*/ 134732 w 4176692"/>
              <a:gd name="connsiteY2" fmla="*/ 6858000 h 6858000"/>
              <a:gd name="connsiteX3" fmla="*/ 0 w 4176692"/>
              <a:gd name="connsiteY3" fmla="*/ 6858000 h 6858000"/>
              <a:gd name="connsiteX4" fmla="*/ 3959471 w 417669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6692" h="6858000">
                <a:moveTo>
                  <a:pt x="3959471" y="0"/>
                </a:moveTo>
                <a:lnTo>
                  <a:pt x="4176692" y="0"/>
                </a:lnTo>
                <a:lnTo>
                  <a:pt x="134732" y="6858000"/>
                </a:lnTo>
                <a:lnTo>
                  <a:pt x="0" y="6858000"/>
                </a:lnTo>
                <a:lnTo>
                  <a:pt x="3959471" y="0"/>
                </a:lnTo>
                <a:close/>
              </a:path>
            </a:pathLst>
          </a:custGeom>
          <a:solidFill>
            <a:srgbClr val="10233F">
              <a:alpha val="13373"/>
            </a:srgbClr>
          </a:solidFill>
          <a:ln w="793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373B"/>
              </a:solidFill>
              <a:effectLst/>
              <a:uLnTx/>
              <a:uFillTx/>
              <a:latin typeface="Arial" pitchFamily="34" charset="0"/>
              <a:ea typeface="ヒラギノ角ゴ Pro W3" pitchFamily="125" charset="-128"/>
              <a:cs typeface="+mn-cs"/>
            </a:endParaRPr>
          </a:p>
        </p:txBody>
      </p:sp>
      <p:sp>
        <p:nvSpPr>
          <p:cNvPr id="33" name="Page Number - White">
            <a:extLst>
              <a:ext uri="{FF2B5EF4-FFF2-40B4-BE49-F238E27FC236}">
                <a16:creationId xmlns:a16="http://schemas.microsoft.com/office/drawing/2014/main" id="{FCD650D3-90FD-E61F-B082-45DCCCC4A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ヒラギノ角ゴ Pro W3" charset="0"/>
            </a:endParaRPr>
          </a:p>
        </p:txBody>
      </p:sp>
      <p:pic>
        <p:nvPicPr>
          <p:cNvPr id="3" name="Picture 2" descr="A blue and yellow logo with lions heads and a letter&#10;&#10;Description automatically generated">
            <a:extLst>
              <a:ext uri="{FF2B5EF4-FFF2-40B4-BE49-F238E27FC236}">
                <a16:creationId xmlns:a16="http://schemas.microsoft.com/office/drawing/2014/main" id="{1879085B-01AC-1634-BBFB-FEB0540CF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72784"/>
            <a:ext cx="585216" cy="585216"/>
          </a:xfrm>
          <a:prstGeom prst="rect">
            <a:avLst/>
          </a:prstGeom>
        </p:spPr>
      </p:pic>
      <p:sp>
        <p:nvSpPr>
          <p:cNvPr id="8" name="Body Copy">
            <a:extLst>
              <a:ext uri="{FF2B5EF4-FFF2-40B4-BE49-F238E27FC236}">
                <a16:creationId xmlns:a16="http://schemas.microsoft.com/office/drawing/2014/main" id="{688DC6F9-472F-BF9E-FD74-902965876234}"/>
              </a:ext>
            </a:extLst>
          </p:cNvPr>
          <p:cNvSpPr txBox="1">
            <a:spLocks/>
          </p:cNvSpPr>
          <p:nvPr/>
        </p:nvSpPr>
        <p:spPr>
          <a:xfrm>
            <a:off x="831160" y="577873"/>
            <a:ext cx="7169840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bg-BG" sz="4800" b="1" kern="0" dirty="0">
                <a:solidFill>
                  <a:srgbClr val="00338D"/>
                </a:solidFill>
                <a:latin typeface="Arial" charset="0"/>
                <a:ea typeface="Arial" charset="0"/>
                <a:cs typeface="Arial" charset="0"/>
              </a:rPr>
              <a:t>Променящ формата си</a:t>
            </a:r>
            <a:endParaRPr lang="en-US" sz="4800" b="1" kern="0" dirty="0">
              <a:solidFill>
                <a:srgbClr val="00338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DCD30A-ABC3-E87B-C80B-697BC6C6E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H="1">
            <a:off x="3039510" y="-548866"/>
            <a:ext cx="70852" cy="422728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8F673510-65FA-B8B3-18DF-836D3E5ED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752600" y="3641556"/>
            <a:ext cx="2807208" cy="2631228"/>
          </a:xfrm>
          <a:prstGeom prst="triangle">
            <a:avLst/>
          </a:prstGeom>
          <a:solidFill>
            <a:schemeClr val="accent2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3000" b="0" i="0" u="none" strike="noStrike" cap="none" normalizeH="0" dirty="0" err="1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B50A8B-E55F-DD9D-4EA2-57F9C9D0A5CC}"/>
              </a:ext>
            </a:extLst>
          </p:cNvPr>
          <p:cNvSpPr txBox="1"/>
          <p:nvPr/>
        </p:nvSpPr>
        <p:spPr>
          <a:xfrm>
            <a:off x="457200" y="1993107"/>
            <a:ext cx="6934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600" indent="-609600"/>
            <a:r>
              <a:rPr lang="en-US" sz="3600" i="1" kern="0" dirty="0">
                <a:latin typeface="Calibri" panose="020F0502020204030204" pitchFamily="34" charset="0"/>
                <a:ea typeface="Times New Roman" panose="02020603050405020304" pitchFamily="18" charset="0"/>
              </a:rPr>
              <a:t>      </a:t>
            </a:r>
            <a:r>
              <a:rPr lang="bg-BG" sz="3600" i="1" kern="0" dirty="0">
                <a:latin typeface="Calibri" panose="020F0502020204030204" pitchFamily="34" charset="0"/>
                <a:ea typeface="Times New Roman" panose="02020603050405020304" pitchFamily="18" charset="0"/>
              </a:rPr>
              <a:t>Трансформирайте тази фигура в нещо друго</a:t>
            </a:r>
            <a:endParaRPr kumimoji="0" lang="en-US" sz="3600" i="0" u="none" strike="noStrike" cap="none" normalizeH="0" dirty="0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0173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C54CD0-3C5D-60BD-0486-6FCE689F6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5478" y="3567"/>
            <a:ext cx="12192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3000" b="0" i="0" u="none" strike="noStrike" cap="none" normalizeH="0" dirty="0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11" name="Graphic 7">
            <a:extLst>
              <a:ext uri="{FF2B5EF4-FFF2-40B4-BE49-F238E27FC236}">
                <a16:creationId xmlns:a16="http://schemas.microsoft.com/office/drawing/2014/main" id="{B63D581A-9E90-FC97-3630-DA0793BFB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34000" y="0"/>
            <a:ext cx="6858000" cy="6858000"/>
          </a:xfrm>
          <a:custGeom>
            <a:avLst/>
            <a:gdLst>
              <a:gd name="connsiteX0" fmla="*/ 3959471 w 6858000"/>
              <a:gd name="connsiteY0" fmla="*/ 0 h 6858000"/>
              <a:gd name="connsiteX1" fmla="*/ 0 w 6858000"/>
              <a:gd name="connsiteY1" fmla="*/ 6858000 h 6858000"/>
              <a:gd name="connsiteX2" fmla="*/ 6858000 w 6858000"/>
              <a:gd name="connsiteY2" fmla="*/ 6858000 h 6858000"/>
              <a:gd name="connsiteX3" fmla="*/ 6858000 w 6858000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6858000">
                <a:moveTo>
                  <a:pt x="3959471" y="0"/>
                </a:moveTo>
                <a:lnTo>
                  <a:pt x="0" y="6858000"/>
                </a:lnTo>
                <a:lnTo>
                  <a:pt x="6858000" y="6858000"/>
                </a:lnTo>
                <a:lnTo>
                  <a:pt x="6858000" y="0"/>
                </a:lnTo>
                <a:close/>
              </a:path>
            </a:pathLst>
          </a:custGeom>
          <a:gradFill>
            <a:gsLst>
              <a:gs pos="0">
                <a:srgbClr val="7A2582"/>
              </a:gs>
              <a:gs pos="99000">
                <a:srgbClr val="00338D"/>
              </a:gs>
            </a:gsLst>
            <a:lin ang="18600000" scaled="0"/>
          </a:gradFill>
          <a:ln w="793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533905B2-22D2-D4C4-E0B1-FC9F00B12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34000" y="0"/>
            <a:ext cx="4176692" cy="6858000"/>
          </a:xfrm>
          <a:custGeom>
            <a:avLst/>
            <a:gdLst>
              <a:gd name="connsiteX0" fmla="*/ 3959471 w 4176692"/>
              <a:gd name="connsiteY0" fmla="*/ 0 h 6858000"/>
              <a:gd name="connsiteX1" fmla="*/ 4176692 w 4176692"/>
              <a:gd name="connsiteY1" fmla="*/ 0 h 6858000"/>
              <a:gd name="connsiteX2" fmla="*/ 134732 w 4176692"/>
              <a:gd name="connsiteY2" fmla="*/ 6858000 h 6858000"/>
              <a:gd name="connsiteX3" fmla="*/ 0 w 4176692"/>
              <a:gd name="connsiteY3" fmla="*/ 6858000 h 6858000"/>
              <a:gd name="connsiteX4" fmla="*/ 3959471 w 417669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6692" h="6858000">
                <a:moveTo>
                  <a:pt x="3959471" y="0"/>
                </a:moveTo>
                <a:lnTo>
                  <a:pt x="4176692" y="0"/>
                </a:lnTo>
                <a:lnTo>
                  <a:pt x="134732" y="6858000"/>
                </a:lnTo>
                <a:lnTo>
                  <a:pt x="0" y="6858000"/>
                </a:lnTo>
                <a:lnTo>
                  <a:pt x="3959471" y="0"/>
                </a:lnTo>
                <a:close/>
              </a:path>
            </a:pathLst>
          </a:custGeom>
          <a:solidFill>
            <a:srgbClr val="10233F">
              <a:alpha val="13373"/>
            </a:srgbClr>
          </a:solidFill>
          <a:ln w="793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3" name="Page Number - White">
            <a:extLst>
              <a:ext uri="{FF2B5EF4-FFF2-40B4-BE49-F238E27FC236}">
                <a16:creationId xmlns:a16="http://schemas.microsoft.com/office/drawing/2014/main" id="{C921C650-0191-EC45-ABD4-267915C85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3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4" name="Body Copy">
            <a:extLst>
              <a:ext uri="{FF2B5EF4-FFF2-40B4-BE49-F238E27FC236}">
                <a16:creationId xmlns:a16="http://schemas.microsoft.com/office/drawing/2014/main" id="{71CBDC40-2C7F-25D6-35DC-C2A42AB0FBAD}"/>
              </a:ext>
            </a:extLst>
          </p:cNvPr>
          <p:cNvSpPr txBox="1">
            <a:spLocks/>
          </p:cNvSpPr>
          <p:nvPr/>
        </p:nvSpPr>
        <p:spPr>
          <a:xfrm>
            <a:off x="831160" y="577873"/>
            <a:ext cx="7246040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bg-BG" sz="4800" b="1" kern="0" dirty="0">
                <a:solidFill>
                  <a:srgbClr val="00338D"/>
                </a:solidFill>
                <a:latin typeface="Arial" charset="0"/>
                <a:ea typeface="Arial" charset="0"/>
                <a:cs typeface="Arial" charset="0"/>
              </a:rPr>
              <a:t>Какво създадохте</a:t>
            </a:r>
            <a:r>
              <a:rPr lang="en-US" sz="4800" b="1" kern="0" dirty="0">
                <a:solidFill>
                  <a:srgbClr val="00338D"/>
                </a:solidFill>
                <a:latin typeface="Arial" charset="0"/>
                <a:ea typeface="Arial" charset="0"/>
                <a:cs typeface="Arial" charset="0"/>
              </a:rPr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F4B371-48AC-4CF3-00C9-4159D82AD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H="1">
            <a:off x="3039510" y="-548866"/>
            <a:ext cx="70852" cy="422728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2" name="Picture 21" descr="A blue and yellow logo with lions heads and a letter&#10;&#10;Description automatically generated">
            <a:extLst>
              <a:ext uri="{FF2B5EF4-FFF2-40B4-BE49-F238E27FC236}">
                <a16:creationId xmlns:a16="http://schemas.microsoft.com/office/drawing/2014/main" id="{28F60DD8-872C-3729-51C5-C1725E16B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72784"/>
            <a:ext cx="585216" cy="585216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05771CB1-6B97-83C8-124E-1549600E660E}"/>
              </a:ext>
            </a:extLst>
          </p:cNvPr>
          <p:cNvGrpSpPr/>
          <p:nvPr/>
        </p:nvGrpSpPr>
        <p:grpSpPr>
          <a:xfrm>
            <a:off x="766555" y="2057400"/>
            <a:ext cx="1146079" cy="2057400"/>
            <a:chOff x="1368521" y="2057400"/>
            <a:chExt cx="1146079" cy="20574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74C8FBC-F07C-2936-44E3-4F2111B01019}"/>
                </a:ext>
              </a:extLst>
            </p:cNvPr>
            <p:cNvSpPr/>
            <p:nvPr/>
          </p:nvSpPr>
          <p:spPr bwMode="auto">
            <a:xfrm>
              <a:off x="1473201" y="2174560"/>
              <a:ext cx="228600" cy="612274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609600" marR="0" indent="-609600" algn="ctr" defTabSz="914400" rtl="0" eaLnBrk="1" fontAlgn="base" latinLnBrk="0" hangingPunct="1">
                <a:spcAft>
                  <a:spcPct val="0"/>
                </a:spcAft>
                <a:buClrTx/>
                <a:buSzTx/>
                <a:buFont typeface="Helvetica" pitchFamily="84" charset="0"/>
                <a:buNone/>
                <a:tabLst/>
              </a:pPr>
              <a:endParaRPr kumimoji="0" lang="en-US" sz="3000" b="0" i="0" u="none" strike="noStrike" cap="none" normalizeH="0" dirty="0" err="1">
                <a:ln>
                  <a:noFill/>
                </a:ln>
                <a:solidFill>
                  <a:srgbClr val="404040"/>
                </a:solidFill>
                <a:effectLst/>
                <a:ea typeface="ヒラギノ角ゴ Pro W3" pitchFamily="84" charset="-128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9AED787-4DD1-83BE-4758-62758F734FAD}"/>
                </a:ext>
              </a:extLst>
            </p:cNvPr>
            <p:cNvGrpSpPr/>
            <p:nvPr/>
          </p:nvGrpSpPr>
          <p:grpSpPr>
            <a:xfrm>
              <a:off x="1368521" y="2057400"/>
              <a:ext cx="1146079" cy="2057400"/>
              <a:chOff x="1368521" y="2057400"/>
              <a:chExt cx="1146079" cy="2057400"/>
            </a:xfrm>
          </p:grpSpPr>
          <p:sp>
            <p:nvSpPr>
              <p:cNvPr id="2" name="Isosceles Triangle 1">
                <a:extLst>
                  <a:ext uri="{FF2B5EF4-FFF2-40B4-BE49-F238E27FC236}">
                    <a16:creationId xmlns:a16="http://schemas.microsoft.com/office/drawing/2014/main" id="{5795853F-2504-6215-93B7-DE3D4082FCC8}"/>
                  </a:ext>
                </a:extLst>
              </p:cNvPr>
              <p:cNvSpPr/>
              <p:nvPr/>
            </p:nvSpPr>
            <p:spPr bwMode="auto">
              <a:xfrm>
                <a:off x="1371600" y="2057400"/>
                <a:ext cx="1143000" cy="919748"/>
              </a:xfrm>
              <a:prstGeom prst="triangle">
                <a:avLst/>
              </a:prstGeom>
              <a:solidFill>
                <a:schemeClr val="accent2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609600" marR="0" indent="-609600" algn="ctr" defTabSz="914400" rtl="0" eaLnBrk="1" fontAlgn="base" latinLnBrk="0" hangingPunct="1">
                  <a:spcAft>
                    <a:spcPct val="0"/>
                  </a:spcAft>
                  <a:buClrTx/>
                  <a:buSzTx/>
                  <a:buFont typeface="Helvetica" pitchFamily="84" charset="0"/>
                  <a:buNone/>
                  <a:tabLst/>
                </a:pPr>
                <a:endParaRPr kumimoji="0" lang="en-US" sz="3000" b="0" i="0" u="none" strike="noStrike" cap="none" normalizeH="0" dirty="0" err="1">
                  <a:ln>
                    <a:noFill/>
                  </a:ln>
                  <a:solidFill>
                    <a:srgbClr val="404040"/>
                  </a:solidFill>
                  <a:effectLst/>
                  <a:ea typeface="ヒラギノ角ゴ Pro W3" pitchFamily="84" charset="-128"/>
                </a:endParaRPr>
              </a:p>
            </p:txBody>
          </p:sp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F05935B-FBDC-EBB8-50E8-9C356B4BABCD}"/>
                  </a:ext>
                </a:extLst>
              </p:cNvPr>
              <p:cNvSpPr/>
              <p:nvPr/>
            </p:nvSpPr>
            <p:spPr bwMode="auto">
              <a:xfrm>
                <a:off x="1368521" y="2977148"/>
                <a:ext cx="1143000" cy="1137652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609600" marR="0" indent="-609600" algn="ctr" defTabSz="914400" rtl="0" eaLnBrk="1" fontAlgn="base" latinLnBrk="0" hangingPunct="1">
                  <a:spcAft>
                    <a:spcPct val="0"/>
                  </a:spcAft>
                  <a:buClrTx/>
                  <a:buSzTx/>
                  <a:buFont typeface="Helvetica" pitchFamily="84" charset="0"/>
                  <a:buNone/>
                  <a:tabLst/>
                </a:pPr>
                <a:endParaRPr kumimoji="0" lang="en-US" sz="3000" b="0" i="0" u="none" strike="noStrike" cap="none" normalizeH="0" dirty="0" err="1">
                  <a:ln>
                    <a:noFill/>
                  </a:ln>
                  <a:solidFill>
                    <a:srgbClr val="404040"/>
                  </a:solidFill>
                  <a:effectLst/>
                  <a:ea typeface="ヒラギノ角ゴ Pro W3" pitchFamily="84" charset="-128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5CD87B7-76E9-3A2D-82FF-96A98EB06F3C}"/>
                  </a:ext>
                </a:extLst>
              </p:cNvPr>
              <p:cNvSpPr/>
              <p:nvPr/>
            </p:nvSpPr>
            <p:spPr bwMode="auto">
              <a:xfrm>
                <a:off x="1800320" y="3545974"/>
                <a:ext cx="304800" cy="568826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609600" marR="0" indent="-609600" algn="ctr" defTabSz="914400" rtl="0" eaLnBrk="1" fontAlgn="base" latinLnBrk="0" hangingPunct="1">
                  <a:spcAft>
                    <a:spcPct val="0"/>
                  </a:spcAft>
                  <a:buClrTx/>
                  <a:buSzTx/>
                  <a:buFont typeface="Helvetica" pitchFamily="84" charset="0"/>
                  <a:buNone/>
                  <a:tabLst/>
                </a:pPr>
                <a:endParaRPr kumimoji="0" lang="en-US" sz="3000" b="0" i="0" u="none" strike="noStrike" cap="none" normalizeH="0" dirty="0" err="1">
                  <a:ln>
                    <a:noFill/>
                  </a:ln>
                  <a:solidFill>
                    <a:srgbClr val="404040"/>
                  </a:solidFill>
                  <a:effectLst/>
                  <a:ea typeface="ヒラギノ角ゴ Pro W3" pitchFamily="84" charset="-128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8D6E413-3B5F-C35E-2DFA-88490A43CE82}"/>
                  </a:ext>
                </a:extLst>
              </p:cNvPr>
              <p:cNvSpPr/>
              <p:nvPr/>
            </p:nvSpPr>
            <p:spPr bwMode="auto">
              <a:xfrm>
                <a:off x="1444721" y="3166534"/>
                <a:ext cx="304800" cy="345574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609600" marR="0" indent="-609600" algn="ctr" defTabSz="914400" rtl="0" eaLnBrk="1" fontAlgn="base" latinLnBrk="0" hangingPunct="1">
                  <a:spcAft>
                    <a:spcPct val="0"/>
                  </a:spcAft>
                  <a:buClrTx/>
                  <a:buSzTx/>
                  <a:buFont typeface="Helvetica" pitchFamily="84" charset="0"/>
                  <a:buNone/>
                  <a:tabLst/>
                </a:pPr>
                <a:endParaRPr kumimoji="0" lang="en-US" sz="3000" b="0" i="0" u="none" strike="noStrike" cap="none" normalizeH="0" dirty="0" err="1">
                  <a:ln>
                    <a:noFill/>
                  </a:ln>
                  <a:solidFill>
                    <a:srgbClr val="404040"/>
                  </a:solidFill>
                  <a:effectLst/>
                  <a:ea typeface="ヒラギノ角ゴ Pro W3" pitchFamily="84" charset="-128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F48C7EB-DED5-CD50-8F96-DE1C834EE96E}"/>
                  </a:ext>
                </a:extLst>
              </p:cNvPr>
              <p:cNvSpPr/>
              <p:nvPr/>
            </p:nvSpPr>
            <p:spPr bwMode="auto">
              <a:xfrm>
                <a:off x="2147454" y="3166534"/>
                <a:ext cx="304800" cy="345574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609600" marR="0" indent="-609600" algn="ctr" defTabSz="914400" rtl="0" eaLnBrk="1" fontAlgn="base" latinLnBrk="0" hangingPunct="1">
                  <a:spcAft>
                    <a:spcPct val="0"/>
                  </a:spcAft>
                  <a:buClrTx/>
                  <a:buSzTx/>
                  <a:buFont typeface="Helvetica" pitchFamily="84" charset="0"/>
                  <a:buNone/>
                  <a:tabLst/>
                </a:pPr>
                <a:endParaRPr kumimoji="0" lang="en-US" sz="3000" b="0" i="0" u="none" strike="noStrike" cap="none" normalizeH="0" dirty="0" err="1">
                  <a:ln>
                    <a:noFill/>
                  </a:ln>
                  <a:solidFill>
                    <a:srgbClr val="404040"/>
                  </a:solidFill>
                  <a:effectLst/>
                  <a:ea typeface="ヒラギノ角ゴ Pro W3" pitchFamily="84" charset="-128"/>
                </a:endParaRP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C7119A9-50DC-416D-E63B-4BE80924A9E1}"/>
              </a:ext>
            </a:extLst>
          </p:cNvPr>
          <p:cNvGrpSpPr/>
          <p:nvPr/>
        </p:nvGrpSpPr>
        <p:grpSpPr>
          <a:xfrm rot="19264915">
            <a:off x="2543008" y="3168346"/>
            <a:ext cx="2382301" cy="3134391"/>
            <a:chOff x="848629" y="4205110"/>
            <a:chExt cx="2382301" cy="3134391"/>
          </a:xfrm>
        </p:grpSpPr>
        <p:sp>
          <p:nvSpPr>
            <p:cNvPr id="26" name="Explosion: 14 Points 25">
              <a:extLst>
                <a:ext uri="{FF2B5EF4-FFF2-40B4-BE49-F238E27FC236}">
                  <a16:creationId xmlns:a16="http://schemas.microsoft.com/office/drawing/2014/main" id="{1E25BD80-F1D5-82D1-86F9-67D1F6E3190D}"/>
                </a:ext>
              </a:extLst>
            </p:cNvPr>
            <p:cNvSpPr/>
            <p:nvPr/>
          </p:nvSpPr>
          <p:spPr bwMode="auto">
            <a:xfrm rot="594628">
              <a:off x="848629" y="5942551"/>
              <a:ext cx="661577" cy="1396950"/>
            </a:xfrm>
            <a:prstGeom prst="irregularSeal2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609600" marR="0" indent="-609600" algn="ctr" defTabSz="914400" rtl="0" eaLnBrk="1" fontAlgn="base" latinLnBrk="0" hangingPunct="1">
                <a:spcAft>
                  <a:spcPct val="0"/>
                </a:spcAft>
                <a:buClrTx/>
                <a:buSzTx/>
                <a:buFont typeface="Helvetica" pitchFamily="84" charset="0"/>
                <a:buNone/>
                <a:tabLst/>
              </a:pPr>
              <a:endParaRPr kumimoji="0" lang="en-US" sz="3000" b="0" i="0" u="none" strike="noStrike" cap="none" normalizeH="0" dirty="0" err="1">
                <a:ln>
                  <a:noFill/>
                </a:ln>
                <a:solidFill>
                  <a:srgbClr val="404040"/>
                </a:solidFill>
                <a:effectLst/>
                <a:ea typeface="ヒラギノ角ゴ Pro W3" pitchFamily="84" charset="-128"/>
              </a:endParaRPr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DA9487A8-141A-69D2-85B8-F0454E6F736C}"/>
                </a:ext>
              </a:extLst>
            </p:cNvPr>
            <p:cNvSpPr/>
            <p:nvPr/>
          </p:nvSpPr>
          <p:spPr bwMode="auto">
            <a:xfrm rot="2271787">
              <a:off x="1094539" y="5765161"/>
              <a:ext cx="755656" cy="724466"/>
            </a:xfrm>
            <a:prstGeom prst="triangle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609600" marR="0" indent="-609600" algn="ctr" defTabSz="914400" rtl="0" eaLnBrk="1" fontAlgn="base" latinLnBrk="0" hangingPunct="1">
                <a:spcAft>
                  <a:spcPct val="0"/>
                </a:spcAft>
                <a:buClrTx/>
                <a:buSzTx/>
                <a:buFont typeface="Helvetica" pitchFamily="84" charset="0"/>
                <a:buNone/>
                <a:tabLst/>
              </a:pPr>
              <a:endParaRPr kumimoji="0" lang="en-US" sz="3000" b="0" i="0" u="none" strike="noStrike" cap="none" normalizeH="0" dirty="0" err="1">
                <a:ln>
                  <a:noFill/>
                </a:ln>
                <a:solidFill>
                  <a:srgbClr val="404040"/>
                </a:solidFill>
                <a:effectLst/>
                <a:ea typeface="ヒラギノ角ゴ Pro W3" pitchFamily="84" charset="-128"/>
              </a:endParaRPr>
            </a:p>
          </p:txBody>
        </p:sp>
        <p:sp>
          <p:nvSpPr>
            <p:cNvPr id="24" name="Cylinder 23">
              <a:extLst>
                <a:ext uri="{FF2B5EF4-FFF2-40B4-BE49-F238E27FC236}">
                  <a16:creationId xmlns:a16="http://schemas.microsoft.com/office/drawing/2014/main" id="{958C8C1B-BB5B-3672-625C-F625E59C9C1F}"/>
                </a:ext>
              </a:extLst>
            </p:cNvPr>
            <p:cNvSpPr/>
            <p:nvPr/>
          </p:nvSpPr>
          <p:spPr bwMode="auto">
            <a:xfrm rot="2409945">
              <a:off x="1483761" y="4712350"/>
              <a:ext cx="1039956" cy="1485450"/>
            </a:xfrm>
            <a:prstGeom prst="can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609600" marR="0" indent="-609600" algn="ctr" defTabSz="914400" rtl="0" eaLnBrk="1" fontAlgn="base" latinLnBrk="0" hangingPunct="1">
                <a:spcAft>
                  <a:spcPct val="0"/>
                </a:spcAft>
                <a:buClrTx/>
                <a:buSzTx/>
                <a:buFont typeface="Helvetica" pitchFamily="84" charset="0"/>
                <a:buNone/>
                <a:tabLst/>
              </a:pPr>
              <a:endParaRPr kumimoji="0" lang="en-US" sz="3000" b="0" i="0" u="none" strike="noStrike" cap="none" normalizeH="0" dirty="0" err="1">
                <a:ln>
                  <a:noFill/>
                </a:ln>
                <a:solidFill>
                  <a:srgbClr val="404040"/>
                </a:solidFill>
                <a:effectLst/>
                <a:ea typeface="ヒラギノ角ゴ Pro W3" pitchFamily="84" charset="-128"/>
              </a:endParaRPr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0C041BBD-B3D4-B87B-AE76-4E5595E67885}"/>
                </a:ext>
              </a:extLst>
            </p:cNvPr>
            <p:cNvSpPr/>
            <p:nvPr/>
          </p:nvSpPr>
          <p:spPr bwMode="auto">
            <a:xfrm rot="2290739">
              <a:off x="2000118" y="4205110"/>
              <a:ext cx="1230812" cy="994960"/>
            </a:xfrm>
            <a:prstGeom prst="triangle">
              <a:avLst>
                <a:gd name="adj" fmla="val 50309"/>
              </a:avLst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609600" marR="0" indent="-609600" algn="ctr" defTabSz="914400" rtl="0" eaLnBrk="1" fontAlgn="base" latinLnBrk="0" hangingPunct="1">
                <a:spcAft>
                  <a:spcPct val="0"/>
                </a:spcAft>
                <a:buClrTx/>
                <a:buSzTx/>
                <a:buFont typeface="Helvetica" pitchFamily="84" charset="0"/>
                <a:buNone/>
                <a:tabLst/>
              </a:pPr>
              <a:endParaRPr kumimoji="0" lang="en-US" sz="3000" b="0" i="0" u="none" strike="noStrike" cap="none" normalizeH="0" dirty="0" err="1">
                <a:ln>
                  <a:noFill/>
                </a:ln>
                <a:solidFill>
                  <a:srgbClr val="404040"/>
                </a:solidFill>
                <a:effectLst/>
                <a:ea typeface="ヒラギノ角ゴ Pro W3" pitchFamily="84" charset="-128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3857916-F171-D810-1B3D-3D92D340D30F}"/>
              </a:ext>
            </a:extLst>
          </p:cNvPr>
          <p:cNvGrpSpPr/>
          <p:nvPr/>
        </p:nvGrpSpPr>
        <p:grpSpPr>
          <a:xfrm>
            <a:off x="4772239" y="1882396"/>
            <a:ext cx="1061537" cy="3674791"/>
            <a:chOff x="3826100" y="1896275"/>
            <a:chExt cx="1061537" cy="3674791"/>
          </a:xfrm>
        </p:grpSpPr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4A19E527-53B2-143B-FFFC-4F09DE664A31}"/>
                </a:ext>
              </a:extLst>
            </p:cNvPr>
            <p:cNvSpPr/>
            <p:nvPr/>
          </p:nvSpPr>
          <p:spPr bwMode="auto">
            <a:xfrm>
              <a:off x="3826100" y="1896275"/>
              <a:ext cx="1060704" cy="914400"/>
            </a:xfrm>
            <a:prstGeom prst="triangle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609600" marR="0" indent="-609600" algn="ctr" defTabSz="914400" rtl="0" eaLnBrk="1" fontAlgn="base" latinLnBrk="0" hangingPunct="1">
                <a:spcAft>
                  <a:spcPct val="0"/>
                </a:spcAft>
                <a:buClrTx/>
                <a:buSzTx/>
                <a:buFont typeface="Helvetica" pitchFamily="84" charset="0"/>
                <a:buNone/>
                <a:tabLst/>
              </a:pPr>
              <a:endParaRPr kumimoji="0" lang="en-US" sz="3000" b="0" i="0" u="none" strike="noStrike" cap="none" normalizeH="0" dirty="0" err="1">
                <a:ln>
                  <a:noFill/>
                </a:ln>
                <a:solidFill>
                  <a:srgbClr val="404040"/>
                </a:solidFill>
                <a:effectLst/>
                <a:ea typeface="ヒラギノ角ゴ Pro W3" pitchFamily="84" charset="-128"/>
              </a:endParaRPr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214DA096-E586-CB91-A394-179175FCFFEA}"/>
                </a:ext>
              </a:extLst>
            </p:cNvPr>
            <p:cNvSpPr/>
            <p:nvPr/>
          </p:nvSpPr>
          <p:spPr bwMode="auto">
            <a:xfrm flipV="1">
              <a:off x="3826933" y="2802467"/>
              <a:ext cx="1060704" cy="914400"/>
            </a:xfrm>
            <a:prstGeom prst="triangle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609600" marR="0" indent="-609600" algn="ctr" defTabSz="914400" rtl="0" eaLnBrk="1" fontAlgn="base" latinLnBrk="0" hangingPunct="1">
                <a:spcAft>
                  <a:spcPct val="0"/>
                </a:spcAft>
                <a:buClrTx/>
                <a:buSzTx/>
                <a:buFont typeface="Helvetica" pitchFamily="84" charset="0"/>
                <a:buNone/>
                <a:tabLst/>
              </a:pPr>
              <a:endParaRPr kumimoji="0" lang="en-US" sz="3000" b="0" i="0" u="none" strike="noStrike" cap="none" normalizeH="0" dirty="0" err="1">
                <a:ln>
                  <a:noFill/>
                </a:ln>
                <a:solidFill>
                  <a:srgbClr val="404040"/>
                </a:solidFill>
                <a:effectLst/>
                <a:ea typeface="ヒラギノ角ゴ Pro W3" pitchFamily="84" charset="-128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F2137AC-C3FD-A6B9-A2D9-F8F9640AA523}"/>
                </a:ext>
              </a:extLst>
            </p:cNvPr>
            <p:cNvSpPr/>
            <p:nvPr/>
          </p:nvSpPr>
          <p:spPr bwMode="auto">
            <a:xfrm>
              <a:off x="4148427" y="3725332"/>
              <a:ext cx="495861" cy="1845734"/>
            </a:xfrm>
            <a:custGeom>
              <a:avLst/>
              <a:gdLst>
                <a:gd name="connsiteX0" fmla="*/ 203440 w 495861"/>
                <a:gd name="connsiteY0" fmla="*/ 0 h 1845734"/>
                <a:gd name="connsiteX1" fmla="*/ 491307 w 495861"/>
                <a:gd name="connsiteY1" fmla="*/ 406400 h 1845734"/>
                <a:gd name="connsiteX2" fmla="*/ 240 w 495861"/>
                <a:gd name="connsiteY2" fmla="*/ 762000 h 1845734"/>
                <a:gd name="connsiteX3" fmla="*/ 423573 w 495861"/>
                <a:gd name="connsiteY3" fmla="*/ 1286934 h 1845734"/>
                <a:gd name="connsiteX4" fmla="*/ 271173 w 495861"/>
                <a:gd name="connsiteY4" fmla="*/ 1845734 h 1845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5861" h="1845734">
                  <a:moveTo>
                    <a:pt x="203440" y="0"/>
                  </a:moveTo>
                  <a:cubicBezTo>
                    <a:pt x="364307" y="139700"/>
                    <a:pt x="525174" y="279400"/>
                    <a:pt x="491307" y="406400"/>
                  </a:cubicBezTo>
                  <a:cubicBezTo>
                    <a:pt x="457440" y="533400"/>
                    <a:pt x="11529" y="615244"/>
                    <a:pt x="240" y="762000"/>
                  </a:cubicBezTo>
                  <a:cubicBezTo>
                    <a:pt x="-11049" y="908756"/>
                    <a:pt x="378418" y="1106312"/>
                    <a:pt x="423573" y="1286934"/>
                  </a:cubicBezTo>
                  <a:cubicBezTo>
                    <a:pt x="468729" y="1467556"/>
                    <a:pt x="369951" y="1656645"/>
                    <a:pt x="271173" y="1845734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609600" marR="0" indent="-609600" algn="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Helvetica" pitchFamily="84" charset="0"/>
                <a:buNone/>
                <a:tabLst/>
              </a:pPr>
              <a:endParaRPr kumimoji="0" lang="en-US" sz="3200" b="0" i="0" u="none" strike="noStrike" cap="none" normalizeH="0" baseline="-25000">
                <a:ln>
                  <a:noFill/>
                </a:ln>
                <a:solidFill>
                  <a:srgbClr val="404040"/>
                </a:solidFill>
                <a:effectLst/>
                <a:latin typeface="Helvetica" pitchFamily="84" charset="0"/>
                <a:ea typeface="ヒラギノ角ゴ Pro W3" pitchFamily="84" charset="-128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105542E-29B1-57C2-B825-C90E90F1C794}"/>
                </a:ext>
              </a:extLst>
            </p:cNvPr>
            <p:cNvGrpSpPr/>
            <p:nvPr/>
          </p:nvGrpSpPr>
          <p:grpSpPr>
            <a:xfrm rot="17884947">
              <a:off x="4170004" y="3566593"/>
              <a:ext cx="386553" cy="452991"/>
              <a:chOff x="6246857" y="3726875"/>
              <a:chExt cx="386553" cy="452991"/>
            </a:xfrm>
          </p:grpSpPr>
          <p:sp>
            <p:nvSpPr>
              <p:cNvPr id="28" name="Isosceles Triangle 27">
                <a:extLst>
                  <a:ext uri="{FF2B5EF4-FFF2-40B4-BE49-F238E27FC236}">
                    <a16:creationId xmlns:a16="http://schemas.microsoft.com/office/drawing/2014/main" id="{3EE7CA1B-FCFA-7FFC-3D9C-5E9EA13AF2D4}"/>
                  </a:ext>
                </a:extLst>
              </p:cNvPr>
              <p:cNvSpPr/>
              <p:nvPr/>
            </p:nvSpPr>
            <p:spPr bwMode="auto">
              <a:xfrm rot="16452865">
                <a:off x="6248400" y="3725332"/>
                <a:ext cx="233982" cy="237068"/>
              </a:xfrm>
              <a:prstGeom prst="triangle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609600" marR="0" indent="-609600" algn="ctr" defTabSz="914400" rtl="0" eaLnBrk="1" fontAlgn="base" latinLnBrk="0" hangingPunct="1">
                  <a:spcAft>
                    <a:spcPct val="0"/>
                  </a:spcAft>
                  <a:buClrTx/>
                  <a:buSzTx/>
                  <a:buFont typeface="Helvetica" pitchFamily="84" charset="0"/>
                  <a:buNone/>
                  <a:tabLst/>
                </a:pPr>
                <a:endParaRPr kumimoji="0" lang="en-US" sz="3000" b="0" i="0" u="none" strike="noStrike" cap="none" normalizeH="0" dirty="0" err="1">
                  <a:ln>
                    <a:noFill/>
                  </a:ln>
                  <a:solidFill>
                    <a:srgbClr val="404040"/>
                  </a:solidFill>
                  <a:effectLst/>
                  <a:ea typeface="ヒラギノ角ゴ Pro W3" pitchFamily="84" charset="-128"/>
                </a:endParaRPr>
              </a:p>
            </p:txBody>
          </p:sp>
          <p:sp>
            <p:nvSpPr>
              <p:cNvPr id="29" name="Isosceles Triangle 28">
                <a:extLst>
                  <a:ext uri="{FF2B5EF4-FFF2-40B4-BE49-F238E27FC236}">
                    <a16:creationId xmlns:a16="http://schemas.microsoft.com/office/drawing/2014/main" id="{D7061E90-1E19-8F22-534E-37E4D90D9C78}"/>
                  </a:ext>
                </a:extLst>
              </p:cNvPr>
              <p:cNvSpPr/>
              <p:nvPr/>
            </p:nvSpPr>
            <p:spPr bwMode="auto">
              <a:xfrm rot="19688110">
                <a:off x="6399428" y="3942798"/>
                <a:ext cx="233982" cy="237068"/>
              </a:xfrm>
              <a:prstGeom prst="triangle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609600" marR="0" indent="-609600" algn="ctr" defTabSz="914400" rtl="0" eaLnBrk="1" fontAlgn="base" latinLnBrk="0" hangingPunct="1">
                  <a:spcAft>
                    <a:spcPct val="0"/>
                  </a:spcAft>
                  <a:buClrTx/>
                  <a:buSzTx/>
                  <a:buFont typeface="Helvetica" pitchFamily="84" charset="0"/>
                  <a:buNone/>
                  <a:tabLst/>
                </a:pPr>
                <a:endParaRPr kumimoji="0" lang="en-US" sz="3000" b="0" i="0" u="none" strike="noStrike" cap="none" normalizeH="0" dirty="0" err="1">
                  <a:ln>
                    <a:noFill/>
                  </a:ln>
                  <a:solidFill>
                    <a:srgbClr val="404040"/>
                  </a:solidFill>
                  <a:effectLst/>
                  <a:ea typeface="ヒラギノ角ゴ Pro W3" pitchFamily="84" charset="-128"/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40C187F9-FFE4-0754-5C4A-F08F322C572A}"/>
                </a:ext>
              </a:extLst>
            </p:cNvPr>
            <p:cNvGrpSpPr/>
            <p:nvPr/>
          </p:nvGrpSpPr>
          <p:grpSpPr>
            <a:xfrm rot="18862029">
              <a:off x="4322404" y="3992161"/>
              <a:ext cx="386553" cy="452991"/>
              <a:chOff x="6246857" y="3726875"/>
              <a:chExt cx="386553" cy="452991"/>
            </a:xfrm>
          </p:grpSpPr>
          <p:sp>
            <p:nvSpPr>
              <p:cNvPr id="32" name="Isosceles Triangle 31">
                <a:extLst>
                  <a:ext uri="{FF2B5EF4-FFF2-40B4-BE49-F238E27FC236}">
                    <a16:creationId xmlns:a16="http://schemas.microsoft.com/office/drawing/2014/main" id="{515D80C4-3DCF-9E6B-CF5B-18104CE3D1FF}"/>
                  </a:ext>
                </a:extLst>
              </p:cNvPr>
              <p:cNvSpPr/>
              <p:nvPr/>
            </p:nvSpPr>
            <p:spPr bwMode="auto">
              <a:xfrm rot="16452865">
                <a:off x="6248400" y="3725332"/>
                <a:ext cx="233982" cy="237068"/>
              </a:xfrm>
              <a:prstGeom prst="triangle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609600" marR="0" indent="-609600" algn="ctr" defTabSz="914400" rtl="0" eaLnBrk="1" fontAlgn="base" latinLnBrk="0" hangingPunct="1">
                  <a:spcAft>
                    <a:spcPct val="0"/>
                  </a:spcAft>
                  <a:buClrTx/>
                  <a:buSzTx/>
                  <a:buFont typeface="Helvetica" pitchFamily="84" charset="0"/>
                  <a:buNone/>
                  <a:tabLst/>
                </a:pPr>
                <a:endParaRPr kumimoji="0" lang="en-US" sz="3000" b="0" i="0" u="none" strike="noStrike" cap="none" normalizeH="0" dirty="0" err="1">
                  <a:ln>
                    <a:noFill/>
                  </a:ln>
                  <a:solidFill>
                    <a:srgbClr val="404040"/>
                  </a:solidFill>
                  <a:effectLst/>
                  <a:ea typeface="ヒラギノ角ゴ Pro W3" pitchFamily="84" charset="-128"/>
                </a:endParaRPr>
              </a:p>
            </p:txBody>
          </p:sp>
          <p:sp>
            <p:nvSpPr>
              <p:cNvPr id="34" name="Isosceles Triangle 33">
                <a:extLst>
                  <a:ext uri="{FF2B5EF4-FFF2-40B4-BE49-F238E27FC236}">
                    <a16:creationId xmlns:a16="http://schemas.microsoft.com/office/drawing/2014/main" id="{780FC947-5853-985F-6810-EF7D240AFB30}"/>
                  </a:ext>
                </a:extLst>
              </p:cNvPr>
              <p:cNvSpPr/>
              <p:nvPr/>
            </p:nvSpPr>
            <p:spPr bwMode="auto">
              <a:xfrm rot="19688110">
                <a:off x="6399428" y="3942798"/>
                <a:ext cx="233982" cy="237068"/>
              </a:xfrm>
              <a:prstGeom prst="triangle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609600" marR="0" indent="-609600" algn="ctr" defTabSz="914400" rtl="0" eaLnBrk="1" fontAlgn="base" latinLnBrk="0" hangingPunct="1">
                  <a:spcAft>
                    <a:spcPct val="0"/>
                  </a:spcAft>
                  <a:buClrTx/>
                  <a:buSzTx/>
                  <a:buFont typeface="Helvetica" pitchFamily="84" charset="0"/>
                  <a:buNone/>
                  <a:tabLst/>
                </a:pPr>
                <a:endParaRPr kumimoji="0" lang="en-US" sz="3000" b="0" i="0" u="none" strike="noStrike" cap="none" normalizeH="0" dirty="0" err="1">
                  <a:ln>
                    <a:noFill/>
                  </a:ln>
                  <a:solidFill>
                    <a:srgbClr val="404040"/>
                  </a:solidFill>
                  <a:effectLst/>
                  <a:ea typeface="ヒラギノ角ゴ Pro W3" pitchFamily="84" charset="-128"/>
                </a:endParaRP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DF6D201D-5133-16C2-2A66-81A94206442B}"/>
                </a:ext>
              </a:extLst>
            </p:cNvPr>
            <p:cNvGrpSpPr/>
            <p:nvPr/>
          </p:nvGrpSpPr>
          <p:grpSpPr>
            <a:xfrm rot="17884947">
              <a:off x="3918346" y="4326633"/>
              <a:ext cx="386553" cy="452991"/>
              <a:chOff x="6246857" y="3726875"/>
              <a:chExt cx="386553" cy="452991"/>
            </a:xfrm>
          </p:grpSpPr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id="{FCF39C3D-6927-2006-1FEE-81AAB31507E1}"/>
                  </a:ext>
                </a:extLst>
              </p:cNvPr>
              <p:cNvSpPr/>
              <p:nvPr/>
            </p:nvSpPr>
            <p:spPr bwMode="auto">
              <a:xfrm rot="16452865">
                <a:off x="6248400" y="3725332"/>
                <a:ext cx="233982" cy="237068"/>
              </a:xfrm>
              <a:prstGeom prst="triangle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609600" marR="0" indent="-609600" algn="ctr" defTabSz="914400" rtl="0" eaLnBrk="1" fontAlgn="base" latinLnBrk="0" hangingPunct="1">
                  <a:spcAft>
                    <a:spcPct val="0"/>
                  </a:spcAft>
                  <a:buClrTx/>
                  <a:buSzTx/>
                  <a:buFont typeface="Helvetica" pitchFamily="84" charset="0"/>
                  <a:buNone/>
                  <a:tabLst/>
                </a:pPr>
                <a:endParaRPr kumimoji="0" lang="en-US" sz="3000" b="0" i="0" u="none" strike="noStrike" cap="none" normalizeH="0" dirty="0" err="1">
                  <a:ln>
                    <a:noFill/>
                  </a:ln>
                  <a:solidFill>
                    <a:srgbClr val="404040"/>
                  </a:solidFill>
                  <a:effectLst/>
                  <a:ea typeface="ヒラギノ角ゴ Pro W3" pitchFamily="84" charset="-128"/>
                </a:endParaRPr>
              </a:p>
            </p:txBody>
          </p:sp>
          <p:sp>
            <p:nvSpPr>
              <p:cNvPr id="37" name="Isosceles Triangle 36">
                <a:extLst>
                  <a:ext uri="{FF2B5EF4-FFF2-40B4-BE49-F238E27FC236}">
                    <a16:creationId xmlns:a16="http://schemas.microsoft.com/office/drawing/2014/main" id="{FE800300-A3EA-AE96-A063-17769EC6E7F4}"/>
                  </a:ext>
                </a:extLst>
              </p:cNvPr>
              <p:cNvSpPr/>
              <p:nvPr/>
            </p:nvSpPr>
            <p:spPr bwMode="auto">
              <a:xfrm rot="19688110">
                <a:off x="6399428" y="3942798"/>
                <a:ext cx="233982" cy="237068"/>
              </a:xfrm>
              <a:prstGeom prst="triangle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609600" marR="0" indent="-609600" algn="ctr" defTabSz="914400" rtl="0" eaLnBrk="1" fontAlgn="base" latinLnBrk="0" hangingPunct="1">
                  <a:spcAft>
                    <a:spcPct val="0"/>
                  </a:spcAft>
                  <a:buClrTx/>
                  <a:buSzTx/>
                  <a:buFont typeface="Helvetica" pitchFamily="84" charset="0"/>
                  <a:buNone/>
                  <a:tabLst/>
                </a:pPr>
                <a:endParaRPr kumimoji="0" lang="en-US" sz="3000" b="0" i="0" u="none" strike="noStrike" cap="none" normalizeH="0" dirty="0" err="1">
                  <a:ln>
                    <a:noFill/>
                  </a:ln>
                  <a:solidFill>
                    <a:srgbClr val="404040"/>
                  </a:solidFill>
                  <a:effectLst/>
                  <a:ea typeface="ヒラギノ角ゴ Pro W3" pitchFamily="84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78675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8E4DE9F-3268-024C-8790-AD3A885B9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16" name="Yellow Bar">
            <a:extLst>
              <a:ext uri="{FF2B5EF4-FFF2-40B4-BE49-F238E27FC236}">
                <a16:creationId xmlns:a16="http://schemas.microsoft.com/office/drawing/2014/main" id="{E8359C70-14F5-6C46-90FC-9DBF4B8C23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7764" y="2193024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7" name="Headline">
            <a:extLst>
              <a:ext uri="{FF2B5EF4-FFF2-40B4-BE49-F238E27FC236}">
                <a16:creationId xmlns:a16="http://schemas.microsoft.com/office/drawing/2014/main" id="{8AEFA8D5-B4FE-5A46-8F07-02F281268636}"/>
              </a:ext>
            </a:extLst>
          </p:cNvPr>
          <p:cNvSpPr txBox="1">
            <a:spLocks/>
          </p:cNvSpPr>
          <p:nvPr/>
        </p:nvSpPr>
        <p:spPr>
          <a:xfrm>
            <a:off x="767699" y="1387213"/>
            <a:ext cx="5937900" cy="5334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4000" b="1" i="0" u="none" strike="noStrike" kern="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Цели на Сесията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Helvetica Neue" charset="0"/>
            </a:endParaRPr>
          </a:p>
        </p:txBody>
      </p:sp>
      <p:sp>
        <p:nvSpPr>
          <p:cNvPr id="11" name="Page Number - Blue">
            <a:extLst>
              <a:ext uri="{FF2B5EF4-FFF2-40B4-BE49-F238E27FC236}">
                <a16:creationId xmlns:a16="http://schemas.microsoft.com/office/drawing/2014/main" id="{745AA923-2769-BE4F-81D3-55B5DB08E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 charset="0"/>
              <a:ea typeface="ヒラギノ角ゴ Pro W3" charset="0"/>
            </a:endParaRPr>
          </a:p>
        </p:txBody>
      </p:sp>
      <p:sp>
        <p:nvSpPr>
          <p:cNvPr id="2" name="Background - Solid">
            <a:extLst>
              <a:ext uri="{FF2B5EF4-FFF2-40B4-BE49-F238E27FC236}">
                <a16:creationId xmlns:a16="http://schemas.microsoft.com/office/drawing/2014/main" id="{F46A73ED-C1B5-B412-9FBF-5F58DD495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2192000" cy="868681"/>
          </a:xfrm>
          <a:prstGeom prst="rect">
            <a:avLst/>
          </a:prstGeom>
          <a:gradFill>
            <a:gsLst>
              <a:gs pos="0">
                <a:srgbClr val="00338D"/>
              </a:gs>
              <a:gs pos="100000">
                <a:srgbClr val="7A258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13" name="Content Placeholder 6"/>
          <p:cNvSpPr txBox="1">
            <a:spLocks/>
          </p:cNvSpPr>
          <p:nvPr/>
        </p:nvSpPr>
        <p:spPr bwMode="auto">
          <a:xfrm>
            <a:off x="767699" y="2453938"/>
            <a:ext cx="10967101" cy="341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>
              <a:lnSpc>
                <a:spcPct val="150000"/>
              </a:lnSpc>
              <a:buClr>
                <a:srgbClr val="EBB700"/>
              </a:buClr>
            </a:pPr>
            <a:r>
              <a:rPr lang="bg-BG" sz="3200" dirty="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Определяне на причините за съпротивление чрез техника за задаване на въпроси </a:t>
            </a:r>
            <a:endParaRPr lang="en-US" sz="3200" dirty="0">
              <a:solidFill>
                <a:srgbClr val="0D224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lnSpc>
                <a:spcPct val="150000"/>
              </a:lnSpc>
              <a:buClr>
                <a:srgbClr val="EBB700"/>
              </a:buClr>
            </a:pPr>
            <a:r>
              <a:rPr lang="ru-RU" sz="3200" dirty="0" err="1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Приложете</a:t>
            </a:r>
            <a:r>
              <a:rPr lang="ru-RU" sz="3200" dirty="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 общ метод за отговор, за да </a:t>
            </a:r>
            <a:r>
              <a:rPr lang="ru-RU" sz="3200" dirty="0" err="1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съобщите</a:t>
            </a:r>
            <a:r>
              <a:rPr lang="ru-RU" sz="3200" dirty="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3200" dirty="0" err="1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емпатично</a:t>
            </a:r>
            <a:r>
              <a:rPr lang="ru-RU" sz="3200" dirty="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 решение.</a:t>
            </a:r>
            <a:endParaRPr lang="en-US" sz="3200" dirty="0">
              <a:solidFill>
                <a:srgbClr val="0D224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lnSpc>
                <a:spcPct val="150000"/>
              </a:lnSpc>
              <a:buClr>
                <a:srgbClr val="EBB700"/>
              </a:buClr>
            </a:pPr>
            <a:endParaRPr lang="en-US" sz="3200" dirty="0">
              <a:solidFill>
                <a:srgbClr val="0D224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 descr="A blue and yellow logo with lions heads and a letter&#10;&#10;Description automatically generated">
            <a:extLst>
              <a:ext uri="{FF2B5EF4-FFF2-40B4-BE49-F238E27FC236}">
                <a16:creationId xmlns:a16="http://schemas.microsoft.com/office/drawing/2014/main" id="{CEC2283D-EB30-75C3-65D9-B98BB5149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72784"/>
            <a:ext cx="585216" cy="58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08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B6A19C-B999-1BBE-B4A8-A6A54CB61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648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sp>
        <p:nvSpPr>
          <p:cNvPr id="10" name="Page Number - Blue">
            <a:extLst>
              <a:ext uri="{FF2B5EF4-FFF2-40B4-BE49-F238E27FC236}">
                <a16:creationId xmlns:a16="http://schemas.microsoft.com/office/drawing/2014/main" id="{6D68F2E1-869C-DF04-B15E-3B56AF61F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5</a:t>
            </a:fld>
            <a:endParaRPr lang="en-US" sz="1000" dirty="0">
              <a:solidFill>
                <a:srgbClr val="00338D"/>
              </a:solidFill>
            </a:endParaRPr>
          </a:p>
        </p:txBody>
      </p:sp>
      <p:pic>
        <p:nvPicPr>
          <p:cNvPr id="5" name="Picture 4" descr="A blue and yellow logo with lions heads and a letter&#10;&#10;Description automatically generated">
            <a:extLst>
              <a:ext uri="{FF2B5EF4-FFF2-40B4-BE49-F238E27FC236}">
                <a16:creationId xmlns:a16="http://schemas.microsoft.com/office/drawing/2014/main" id="{11A510D0-9D02-DBAE-5FA7-056843819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72784"/>
            <a:ext cx="585216" cy="585216"/>
          </a:xfrm>
          <a:prstGeom prst="rect">
            <a:avLst/>
          </a:prstGeom>
        </p:spPr>
      </p:pic>
      <p:sp>
        <p:nvSpPr>
          <p:cNvPr id="30" name="Body Copy">
            <a:extLst>
              <a:ext uri="{FF2B5EF4-FFF2-40B4-BE49-F238E27FC236}">
                <a16:creationId xmlns:a16="http://schemas.microsoft.com/office/drawing/2014/main" id="{967603CD-0399-5EF4-96B6-877F03A60C97}"/>
              </a:ext>
            </a:extLst>
          </p:cNvPr>
          <p:cNvSpPr txBox="1">
            <a:spLocks/>
          </p:cNvSpPr>
          <p:nvPr/>
        </p:nvSpPr>
        <p:spPr>
          <a:xfrm>
            <a:off x="831160" y="2254275"/>
            <a:ext cx="8465240" cy="156642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bg-BG" sz="4800" b="1" kern="0" dirty="0">
                <a:solidFill>
                  <a:srgbClr val="00338D"/>
                </a:solidFill>
                <a:latin typeface="Arial" charset="0"/>
                <a:ea typeface="Arial" charset="0"/>
                <a:cs typeface="Arial" charset="0"/>
              </a:rPr>
              <a:t>Откриване на причините за съпротивление</a:t>
            </a:r>
            <a:endParaRPr lang="en-US" sz="4800" b="1" kern="0" dirty="0">
              <a:solidFill>
                <a:srgbClr val="00338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D1ABF94-995C-5955-EDA4-D7490D99BD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H="1">
            <a:off x="3039510" y="1813334"/>
            <a:ext cx="70852" cy="422728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93A1203-6465-13E6-E9D0-E5E6CEC2CD8E}"/>
              </a:ext>
            </a:extLst>
          </p:cNvPr>
          <p:cNvGrpSpPr/>
          <p:nvPr/>
        </p:nvGrpSpPr>
        <p:grpSpPr>
          <a:xfrm>
            <a:off x="5334000" y="0"/>
            <a:ext cx="6906985" cy="6858000"/>
            <a:chOff x="6580415" y="0"/>
            <a:chExt cx="6906985" cy="6858000"/>
          </a:xfrm>
        </p:grpSpPr>
        <p:sp>
          <p:nvSpPr>
            <p:cNvPr id="13" name="Graphic 10">
              <a:extLst>
                <a:ext uri="{FF2B5EF4-FFF2-40B4-BE49-F238E27FC236}">
                  <a16:creationId xmlns:a16="http://schemas.microsoft.com/office/drawing/2014/main" id="{F7AF7ABE-2E48-F235-3F2F-36A726D78DE6}"/>
                </a:ext>
              </a:extLst>
            </p:cNvPr>
            <p:cNvSpPr/>
            <p:nvPr/>
          </p:nvSpPr>
          <p:spPr>
            <a:xfrm flipH="1">
              <a:off x="6580415" y="0"/>
              <a:ext cx="6858000" cy="6858000"/>
            </a:xfrm>
            <a:custGeom>
              <a:avLst/>
              <a:gdLst>
                <a:gd name="connsiteX0" fmla="*/ 2898529 w 6858000"/>
                <a:gd name="connsiteY0" fmla="*/ 6858000 h 6858000"/>
                <a:gd name="connsiteX1" fmla="*/ 6858000 w 6858000"/>
                <a:gd name="connsiteY1" fmla="*/ 0 h 6858000"/>
                <a:gd name="connsiteX2" fmla="*/ 3959471 w 6858000"/>
                <a:gd name="connsiteY2" fmla="*/ 0 h 6858000"/>
                <a:gd name="connsiteX3" fmla="*/ 0 w 6858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000" h="6858000">
                  <a:moveTo>
                    <a:pt x="2898529" y="6858000"/>
                  </a:moveTo>
                  <a:lnTo>
                    <a:pt x="6858000" y="0"/>
                  </a:lnTo>
                  <a:lnTo>
                    <a:pt x="3959471" y="0"/>
                  </a:lnTo>
                  <a:lnTo>
                    <a:pt x="0" y="6858000"/>
                  </a:lnTo>
                  <a:close/>
                </a:path>
              </a:pathLst>
            </a:custGeom>
            <a:gradFill>
              <a:gsLst>
                <a:gs pos="100000">
                  <a:srgbClr val="7A2582">
                    <a:alpha val="0"/>
                  </a:srgbClr>
                </a:gs>
                <a:gs pos="0">
                  <a:srgbClr val="00338D">
                    <a:alpha val="25000"/>
                  </a:srgbClr>
                </a:gs>
              </a:gsLst>
              <a:lin ang="16200000" scaled="0"/>
            </a:gradFill>
            <a:ln w="79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Graphic 11">
              <a:extLst>
                <a:ext uri="{FF2B5EF4-FFF2-40B4-BE49-F238E27FC236}">
                  <a16:creationId xmlns:a16="http://schemas.microsoft.com/office/drawing/2014/main" id="{3EC1DDBB-8638-BA8A-33EB-46DF4FD0559F}"/>
                </a:ext>
              </a:extLst>
            </p:cNvPr>
            <p:cNvSpPr/>
            <p:nvPr/>
          </p:nvSpPr>
          <p:spPr>
            <a:xfrm>
              <a:off x="6629400" y="0"/>
              <a:ext cx="6858000" cy="6858000"/>
            </a:xfrm>
            <a:custGeom>
              <a:avLst/>
              <a:gdLst>
                <a:gd name="connsiteX0" fmla="*/ 2898529 w 6858000"/>
                <a:gd name="connsiteY0" fmla="*/ 6858000 h 6858000"/>
                <a:gd name="connsiteX1" fmla="*/ 6858000 w 6858000"/>
                <a:gd name="connsiteY1" fmla="*/ 0 h 6858000"/>
                <a:gd name="connsiteX2" fmla="*/ 3959471 w 6858000"/>
                <a:gd name="connsiteY2" fmla="*/ 0 h 6858000"/>
                <a:gd name="connsiteX3" fmla="*/ 0 w 6858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000" h="6858000">
                  <a:moveTo>
                    <a:pt x="2898529" y="6858000"/>
                  </a:moveTo>
                  <a:lnTo>
                    <a:pt x="6858000" y="0"/>
                  </a:lnTo>
                  <a:lnTo>
                    <a:pt x="3959471" y="0"/>
                  </a:lnTo>
                  <a:lnTo>
                    <a:pt x="0" y="6858000"/>
                  </a:lnTo>
                  <a:close/>
                </a:path>
              </a:pathLst>
            </a:custGeom>
            <a:gradFill>
              <a:gsLst>
                <a:gs pos="0">
                  <a:srgbClr val="7A2582">
                    <a:alpha val="25000"/>
                  </a:srgbClr>
                </a:gs>
                <a:gs pos="99000">
                  <a:srgbClr val="00338D">
                    <a:alpha val="0"/>
                  </a:srgbClr>
                </a:gs>
              </a:gsLst>
              <a:lin ang="16200000" scaled="0"/>
            </a:gradFill>
            <a:ln w="79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1915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2D790E4-F0DF-2095-4F9A-2BA85B5DA9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256206"/>
              </p:ext>
            </p:extLst>
          </p:nvPr>
        </p:nvGraphicFramePr>
        <p:xfrm>
          <a:off x="609600" y="381000"/>
          <a:ext cx="11252202" cy="5824815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1000697365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365974525"/>
                    </a:ext>
                  </a:extLst>
                </a:gridCol>
                <a:gridCol w="6604002">
                  <a:extLst>
                    <a:ext uri="{9D8B030D-6E8A-4147-A177-3AD203B41FA5}">
                      <a16:colId xmlns:a16="http://schemas.microsoft.com/office/drawing/2014/main" val="3068566845"/>
                    </a:ext>
                  </a:extLst>
                </a:gridCol>
              </a:tblGrid>
              <a:tr h="324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bg-BG" sz="2600" kern="100" dirty="0">
                          <a:effectLst/>
                        </a:rPr>
                        <a:t>№</a:t>
                      </a:r>
                      <a:endParaRPr lang="bg-BG" sz="2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bg-BG" sz="2600" kern="100" dirty="0">
                          <a:effectLst/>
                        </a:rPr>
                        <a:t>Причина</a:t>
                      </a:r>
                      <a:endParaRPr lang="bg-BG" sz="2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bg-BG" sz="2600" kern="100" dirty="0">
                          <a:effectLst/>
                        </a:rPr>
                        <a:t>Обяснение</a:t>
                      </a:r>
                      <a:endParaRPr lang="bg-BG" sz="2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5128503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bg-BG" sz="2600" kern="100" dirty="0">
                          <a:effectLst/>
                        </a:rPr>
                        <a:t>1</a:t>
                      </a:r>
                      <a:endParaRPr lang="bg-BG" sz="2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bg-BG" sz="2600" kern="100" dirty="0">
                          <a:effectLst/>
                        </a:rPr>
                        <a:t>Предпочитание към стабилност</a:t>
                      </a:r>
                      <a:endParaRPr lang="bg-BG" sz="2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bg-BG" sz="2400" b="0" kern="100" dirty="0">
                          <a:effectLst/>
                        </a:rPr>
                        <a:t>Хората се чувстват комфортно в познатата среда и се страхуват от загуба на контрол</a:t>
                      </a:r>
                      <a:endParaRPr lang="bg-BG" sz="24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538380365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bg-BG" sz="2600" kern="100" dirty="0">
                          <a:effectLst/>
                        </a:rPr>
                        <a:t>2</a:t>
                      </a:r>
                      <a:endParaRPr lang="bg-BG" sz="2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bg-BG" sz="2600" kern="100" dirty="0">
                          <a:effectLst/>
                        </a:rPr>
                        <a:t>Запазване на навици и конформизъм</a:t>
                      </a:r>
                      <a:endParaRPr lang="bg-BG" sz="2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bg-BG" sz="2400" b="0" kern="100" dirty="0">
                          <a:effectLst/>
                        </a:rPr>
                        <a:t>Промяната изисква усилие и адаптация, което често среща пасивна съпротива</a:t>
                      </a:r>
                      <a:endParaRPr lang="bg-BG" sz="24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644537013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bg-BG" sz="2600" kern="100" dirty="0">
                          <a:effectLst/>
                        </a:rPr>
                        <a:t>3</a:t>
                      </a:r>
                      <a:endParaRPr lang="bg-BG" sz="2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bg-BG" sz="2600" kern="100" dirty="0">
                          <a:effectLst/>
                        </a:rPr>
                        <a:t>Заплаха за икономически интереси и репутация</a:t>
                      </a:r>
                      <a:endParaRPr lang="bg-BG" sz="2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bg-BG" sz="2400" b="0" kern="100" dirty="0">
                          <a:effectLst/>
                        </a:rPr>
                        <a:t>Промяната може да засегне позиции, доходи или социален статус</a:t>
                      </a:r>
                      <a:endParaRPr lang="bg-BG" sz="24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167111887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bg-BG" sz="2600" kern="100" dirty="0">
                          <a:effectLst/>
                        </a:rPr>
                        <a:t>4</a:t>
                      </a:r>
                      <a:endParaRPr lang="bg-BG" sz="2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bg-BG" sz="2600" kern="100" dirty="0">
                          <a:effectLst/>
                        </a:rPr>
                        <a:t>Неразбиране и различия във възприятията</a:t>
                      </a:r>
                      <a:endParaRPr lang="bg-BG" sz="2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bg-BG" sz="2400" b="0" kern="100" dirty="0">
                          <a:effectLst/>
                        </a:rPr>
                        <a:t>Липсата на информация или различни интерпретации водят до недоверие</a:t>
                      </a:r>
                      <a:endParaRPr lang="bg-BG" sz="24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30891628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bg-BG" sz="2600" kern="100" dirty="0">
                          <a:effectLst/>
                        </a:rPr>
                        <a:t>5</a:t>
                      </a:r>
                      <a:endParaRPr lang="bg-BG" sz="2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bg-BG" sz="2600" kern="100" dirty="0">
                          <a:effectLst/>
                        </a:rPr>
                        <a:t>Страх от неизвестното</a:t>
                      </a:r>
                      <a:endParaRPr lang="bg-BG" sz="2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bg-BG" sz="2400" b="0" kern="100" dirty="0">
                          <a:effectLst/>
                        </a:rPr>
                        <a:t>Несигурността поражда тревожност и отбранителни реакции</a:t>
                      </a:r>
                      <a:endParaRPr lang="bg-BG" sz="24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656460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3402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5FCDA8-6608-CC37-7837-42BE6043A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C851EB3-4FF9-FAA7-BEE4-A5137A2F3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11" name="Page Number - Blue">
            <a:extLst>
              <a:ext uri="{FF2B5EF4-FFF2-40B4-BE49-F238E27FC236}">
                <a16:creationId xmlns:a16="http://schemas.microsoft.com/office/drawing/2014/main" id="{C0212F25-07CA-F2BD-1E61-547862F2D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 charset="0"/>
              <a:ea typeface="ヒラギノ角ゴ Pro W3" charset="0"/>
            </a:endParaRPr>
          </a:p>
        </p:txBody>
      </p:sp>
      <p:sp>
        <p:nvSpPr>
          <p:cNvPr id="2" name="Background - Solid">
            <a:extLst>
              <a:ext uri="{FF2B5EF4-FFF2-40B4-BE49-F238E27FC236}">
                <a16:creationId xmlns:a16="http://schemas.microsoft.com/office/drawing/2014/main" id="{141B2B11-DF49-A973-CDEE-3EA50DCE8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2192000" cy="868681"/>
          </a:xfrm>
          <a:prstGeom prst="rect">
            <a:avLst/>
          </a:prstGeom>
          <a:gradFill>
            <a:gsLst>
              <a:gs pos="0">
                <a:srgbClr val="00338D"/>
              </a:gs>
              <a:gs pos="100000">
                <a:srgbClr val="7A258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pic>
        <p:nvPicPr>
          <p:cNvPr id="5" name="Picture 4" descr="A blue and yellow logo with lions heads and a letter&#10;&#10;Description automatically generated">
            <a:extLst>
              <a:ext uri="{FF2B5EF4-FFF2-40B4-BE49-F238E27FC236}">
                <a16:creationId xmlns:a16="http://schemas.microsoft.com/office/drawing/2014/main" id="{8B59907D-3050-2212-C559-038FF25CA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72784"/>
            <a:ext cx="585216" cy="58521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Ръкопис 9">
                <a:extLst>
                  <a:ext uri="{FF2B5EF4-FFF2-40B4-BE49-F238E27FC236}">
                    <a16:creationId xmlns:a16="http://schemas.microsoft.com/office/drawing/2014/main" id="{35A87D66-FD2F-E7E1-C817-DAE48A82A9C0}"/>
                  </a:ext>
                </a:extLst>
              </p14:cNvPr>
              <p14:cNvContentPartPr/>
              <p14:nvPr/>
            </p14:nvContentPartPr>
            <p14:xfrm>
              <a:off x="10460760" y="5351109"/>
              <a:ext cx="315360" cy="49320"/>
            </p14:xfrm>
          </p:contentPart>
        </mc:Choice>
        <mc:Fallback>
          <p:pic>
            <p:nvPicPr>
              <p:cNvPr id="10" name="Ръкопис 9">
                <a:extLst>
                  <a:ext uri="{FF2B5EF4-FFF2-40B4-BE49-F238E27FC236}">
                    <a16:creationId xmlns:a16="http://schemas.microsoft.com/office/drawing/2014/main" id="{35A87D66-FD2F-E7E1-C817-DAE48A82A9C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407120" y="5243109"/>
                <a:ext cx="42300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3" name="Ръкопис 12">
                <a:extLst>
                  <a:ext uri="{FF2B5EF4-FFF2-40B4-BE49-F238E27FC236}">
                    <a16:creationId xmlns:a16="http://schemas.microsoft.com/office/drawing/2014/main" id="{7AADFEDC-6D34-FCEE-079C-CA65369F97EB}"/>
                  </a:ext>
                </a:extLst>
              </p14:cNvPr>
              <p14:cNvContentPartPr/>
              <p14:nvPr/>
            </p14:nvContentPartPr>
            <p14:xfrm>
              <a:off x="489840" y="3777549"/>
              <a:ext cx="360" cy="360"/>
            </p14:xfrm>
          </p:contentPart>
        </mc:Choice>
        <mc:Fallback>
          <p:pic>
            <p:nvPicPr>
              <p:cNvPr id="13" name="Ръкопис 12">
                <a:extLst>
                  <a:ext uri="{FF2B5EF4-FFF2-40B4-BE49-F238E27FC236}">
                    <a16:creationId xmlns:a16="http://schemas.microsoft.com/office/drawing/2014/main" id="{7AADFEDC-6D34-FCEE-079C-CA65369F97E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6200" y="3669549"/>
                <a:ext cx="108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18" name="Картина 17">
            <a:extLst>
              <a:ext uri="{FF2B5EF4-FFF2-40B4-BE49-F238E27FC236}">
                <a16:creationId xmlns:a16="http://schemas.microsoft.com/office/drawing/2014/main" id="{1323F9F4-6B00-3C55-2B59-A8FAB6AEFE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47381" y="5383859"/>
            <a:ext cx="725419" cy="336801"/>
          </a:xfrm>
          <a:prstGeom prst="rect">
            <a:avLst/>
          </a:prstGeom>
        </p:spPr>
      </p:pic>
      <p:pic>
        <p:nvPicPr>
          <p:cNvPr id="20" name="Картина 19">
            <a:extLst>
              <a:ext uri="{FF2B5EF4-FFF2-40B4-BE49-F238E27FC236}">
                <a16:creationId xmlns:a16="http://schemas.microsoft.com/office/drawing/2014/main" id="{03CD7A8E-DE9C-18FF-953D-2692E18F05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91000" y="3538074"/>
            <a:ext cx="594412" cy="152413"/>
          </a:xfrm>
          <a:prstGeom prst="rect">
            <a:avLst/>
          </a:prstGeom>
        </p:spPr>
      </p:pic>
      <p:pic>
        <p:nvPicPr>
          <p:cNvPr id="22" name="Картина 21">
            <a:extLst>
              <a:ext uri="{FF2B5EF4-FFF2-40B4-BE49-F238E27FC236}">
                <a16:creationId xmlns:a16="http://schemas.microsoft.com/office/drawing/2014/main" id="{70533293-50F0-AF58-C752-812FDA2028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75593" y="3189953"/>
            <a:ext cx="932285" cy="239047"/>
          </a:xfrm>
          <a:prstGeom prst="rect">
            <a:avLst/>
          </a:prstGeom>
        </p:spPr>
      </p:pic>
      <p:pic>
        <p:nvPicPr>
          <p:cNvPr id="24" name="Картина 23">
            <a:extLst>
              <a:ext uri="{FF2B5EF4-FFF2-40B4-BE49-F238E27FC236}">
                <a16:creationId xmlns:a16="http://schemas.microsoft.com/office/drawing/2014/main" id="{3D8C26A3-75EB-0454-3F34-26B0E05006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47381" y="5424438"/>
            <a:ext cx="725418" cy="312332"/>
          </a:xfrm>
          <a:prstGeom prst="rect">
            <a:avLst/>
          </a:prstGeom>
        </p:spPr>
      </p:pic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1534BE4A-B151-C2E7-AED6-0AD460D5C7D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7185" y="1348739"/>
            <a:ext cx="10417629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121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CBF200-3720-64B3-0726-26D776B7C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07EA4CD-4289-1E87-316A-A5A236A44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11" name="Page Number - Blue">
            <a:extLst>
              <a:ext uri="{FF2B5EF4-FFF2-40B4-BE49-F238E27FC236}">
                <a16:creationId xmlns:a16="http://schemas.microsoft.com/office/drawing/2014/main" id="{F1B073E7-3B84-07FA-7DA3-2C230B660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 charset="0"/>
              <a:ea typeface="ヒラギノ角ゴ Pro W3" charset="0"/>
            </a:endParaRPr>
          </a:p>
        </p:txBody>
      </p:sp>
      <p:sp>
        <p:nvSpPr>
          <p:cNvPr id="2" name="Background - Solid">
            <a:extLst>
              <a:ext uri="{FF2B5EF4-FFF2-40B4-BE49-F238E27FC236}">
                <a16:creationId xmlns:a16="http://schemas.microsoft.com/office/drawing/2014/main" id="{EE8E221A-282A-6D26-BB3B-AEAA99716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2192000" cy="868681"/>
          </a:xfrm>
          <a:prstGeom prst="rect">
            <a:avLst/>
          </a:prstGeom>
          <a:gradFill>
            <a:gsLst>
              <a:gs pos="0">
                <a:srgbClr val="00338D"/>
              </a:gs>
              <a:gs pos="100000">
                <a:srgbClr val="7A258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pic>
        <p:nvPicPr>
          <p:cNvPr id="5" name="Picture 4" descr="A blue and yellow logo with lions heads and a letter&#10;&#10;Description automatically generated">
            <a:extLst>
              <a:ext uri="{FF2B5EF4-FFF2-40B4-BE49-F238E27FC236}">
                <a16:creationId xmlns:a16="http://schemas.microsoft.com/office/drawing/2014/main" id="{2474E30D-C822-6B54-4C20-4496317E4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72784"/>
            <a:ext cx="585216" cy="58521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Ръкопис 9">
                <a:extLst>
                  <a:ext uri="{FF2B5EF4-FFF2-40B4-BE49-F238E27FC236}">
                    <a16:creationId xmlns:a16="http://schemas.microsoft.com/office/drawing/2014/main" id="{A9D7616D-8848-4147-1254-981EB0D4D408}"/>
                  </a:ext>
                </a:extLst>
              </p14:cNvPr>
              <p14:cNvContentPartPr/>
              <p14:nvPr/>
            </p14:nvContentPartPr>
            <p14:xfrm>
              <a:off x="10460760" y="5351109"/>
              <a:ext cx="315360" cy="49320"/>
            </p14:xfrm>
          </p:contentPart>
        </mc:Choice>
        <mc:Fallback>
          <p:pic>
            <p:nvPicPr>
              <p:cNvPr id="10" name="Ръкопис 9">
                <a:extLst>
                  <a:ext uri="{FF2B5EF4-FFF2-40B4-BE49-F238E27FC236}">
                    <a16:creationId xmlns:a16="http://schemas.microsoft.com/office/drawing/2014/main" id="{A9D7616D-8848-4147-1254-981EB0D4D40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407120" y="5243109"/>
                <a:ext cx="42300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3" name="Ръкопис 12">
                <a:extLst>
                  <a:ext uri="{FF2B5EF4-FFF2-40B4-BE49-F238E27FC236}">
                    <a16:creationId xmlns:a16="http://schemas.microsoft.com/office/drawing/2014/main" id="{A3AC800C-D813-4D23-6A80-7079CC66DA46}"/>
                  </a:ext>
                </a:extLst>
              </p14:cNvPr>
              <p14:cNvContentPartPr/>
              <p14:nvPr/>
            </p14:nvContentPartPr>
            <p14:xfrm>
              <a:off x="489840" y="3777549"/>
              <a:ext cx="360" cy="360"/>
            </p14:xfrm>
          </p:contentPart>
        </mc:Choice>
        <mc:Fallback>
          <p:pic>
            <p:nvPicPr>
              <p:cNvPr id="13" name="Ръкопис 12">
                <a:extLst>
                  <a:ext uri="{FF2B5EF4-FFF2-40B4-BE49-F238E27FC236}">
                    <a16:creationId xmlns:a16="http://schemas.microsoft.com/office/drawing/2014/main" id="{A3AC800C-D813-4D23-6A80-7079CC66DA4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6200" y="3669549"/>
                <a:ext cx="108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18" name="Картина 17">
            <a:extLst>
              <a:ext uri="{FF2B5EF4-FFF2-40B4-BE49-F238E27FC236}">
                <a16:creationId xmlns:a16="http://schemas.microsoft.com/office/drawing/2014/main" id="{FED9EA8B-B46E-D9AD-47A2-3320B67F9E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47381" y="5383859"/>
            <a:ext cx="725419" cy="336801"/>
          </a:xfrm>
          <a:prstGeom prst="rect">
            <a:avLst/>
          </a:prstGeom>
        </p:spPr>
      </p:pic>
      <p:pic>
        <p:nvPicPr>
          <p:cNvPr id="20" name="Картина 19">
            <a:extLst>
              <a:ext uri="{FF2B5EF4-FFF2-40B4-BE49-F238E27FC236}">
                <a16:creationId xmlns:a16="http://schemas.microsoft.com/office/drawing/2014/main" id="{544C1E5F-43EE-5C5F-B154-A278589803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91000" y="3538074"/>
            <a:ext cx="594412" cy="152413"/>
          </a:xfrm>
          <a:prstGeom prst="rect">
            <a:avLst/>
          </a:prstGeom>
        </p:spPr>
      </p:pic>
      <p:pic>
        <p:nvPicPr>
          <p:cNvPr id="22" name="Картина 21">
            <a:extLst>
              <a:ext uri="{FF2B5EF4-FFF2-40B4-BE49-F238E27FC236}">
                <a16:creationId xmlns:a16="http://schemas.microsoft.com/office/drawing/2014/main" id="{74296290-A664-F898-DD50-1424B5B2C4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75593" y="3189953"/>
            <a:ext cx="932285" cy="239047"/>
          </a:xfrm>
          <a:prstGeom prst="rect">
            <a:avLst/>
          </a:prstGeom>
        </p:spPr>
      </p:pic>
      <p:pic>
        <p:nvPicPr>
          <p:cNvPr id="24" name="Картина 23">
            <a:extLst>
              <a:ext uri="{FF2B5EF4-FFF2-40B4-BE49-F238E27FC236}">
                <a16:creationId xmlns:a16="http://schemas.microsoft.com/office/drawing/2014/main" id="{2D5AF567-D989-EAB1-1CF0-71BF7E1D03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47381" y="5424438"/>
            <a:ext cx="725418" cy="312332"/>
          </a:xfrm>
          <a:prstGeom prst="rect">
            <a:avLst/>
          </a:prstGeom>
        </p:spPr>
      </p:pic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3B1E1A61-539F-EE15-5196-280FC4CA25A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8031" y="1220761"/>
            <a:ext cx="1107912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025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91CBAC-2B88-945F-2E76-FE5893B90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151772-4F75-AD7E-1A1A-5C17B1CE0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11" name="Page Number - Blue">
            <a:extLst>
              <a:ext uri="{FF2B5EF4-FFF2-40B4-BE49-F238E27FC236}">
                <a16:creationId xmlns:a16="http://schemas.microsoft.com/office/drawing/2014/main" id="{E592C0FA-7936-9441-E020-5581ED689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 charset="0"/>
              <a:ea typeface="ヒラギノ角ゴ Pro W3" charset="0"/>
            </a:endParaRPr>
          </a:p>
        </p:txBody>
      </p:sp>
      <p:sp>
        <p:nvSpPr>
          <p:cNvPr id="2" name="Background - Solid">
            <a:extLst>
              <a:ext uri="{FF2B5EF4-FFF2-40B4-BE49-F238E27FC236}">
                <a16:creationId xmlns:a16="http://schemas.microsoft.com/office/drawing/2014/main" id="{B5C4865D-8A5D-F5CE-84BB-9D5D001CD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2192000" cy="868681"/>
          </a:xfrm>
          <a:prstGeom prst="rect">
            <a:avLst/>
          </a:prstGeom>
          <a:gradFill>
            <a:gsLst>
              <a:gs pos="0">
                <a:srgbClr val="00338D"/>
              </a:gs>
              <a:gs pos="100000">
                <a:srgbClr val="7A258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pic>
        <p:nvPicPr>
          <p:cNvPr id="5" name="Picture 4" descr="A blue and yellow logo with lions heads and a letter&#10;&#10;Description automatically generated">
            <a:extLst>
              <a:ext uri="{FF2B5EF4-FFF2-40B4-BE49-F238E27FC236}">
                <a16:creationId xmlns:a16="http://schemas.microsoft.com/office/drawing/2014/main" id="{13659DCB-A5FC-FDE0-D875-914889C72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72784"/>
            <a:ext cx="585216" cy="585216"/>
          </a:xfrm>
          <a:prstGeom prst="rect">
            <a:avLst/>
          </a:prstGeom>
        </p:spPr>
      </p:pic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D37F19AD-8FE8-B27B-5AF3-E9A0E2E72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71" y="1366374"/>
            <a:ext cx="11191307" cy="43434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" name="Ръкопис 9">
                <a:extLst>
                  <a:ext uri="{FF2B5EF4-FFF2-40B4-BE49-F238E27FC236}">
                    <a16:creationId xmlns:a16="http://schemas.microsoft.com/office/drawing/2014/main" id="{2291ECF8-473A-B721-4F02-A60EBEFA724A}"/>
                  </a:ext>
                </a:extLst>
              </p14:cNvPr>
              <p14:cNvContentPartPr/>
              <p14:nvPr/>
            </p14:nvContentPartPr>
            <p14:xfrm>
              <a:off x="10460760" y="5351109"/>
              <a:ext cx="315360" cy="49320"/>
            </p14:xfrm>
          </p:contentPart>
        </mc:Choice>
        <mc:Fallback>
          <p:pic>
            <p:nvPicPr>
              <p:cNvPr id="10" name="Ръкопис 9">
                <a:extLst>
                  <a:ext uri="{FF2B5EF4-FFF2-40B4-BE49-F238E27FC236}">
                    <a16:creationId xmlns:a16="http://schemas.microsoft.com/office/drawing/2014/main" id="{2291ECF8-473A-B721-4F02-A60EBEFA724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407120" y="5243109"/>
                <a:ext cx="42300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3" name="Ръкопис 12">
                <a:extLst>
                  <a:ext uri="{FF2B5EF4-FFF2-40B4-BE49-F238E27FC236}">
                    <a16:creationId xmlns:a16="http://schemas.microsoft.com/office/drawing/2014/main" id="{EF2AF0F8-8FF8-2B88-BAFF-221C3FE4CF20}"/>
                  </a:ext>
                </a:extLst>
              </p14:cNvPr>
              <p14:cNvContentPartPr/>
              <p14:nvPr/>
            </p14:nvContentPartPr>
            <p14:xfrm>
              <a:off x="489840" y="3777549"/>
              <a:ext cx="360" cy="360"/>
            </p14:xfrm>
          </p:contentPart>
        </mc:Choice>
        <mc:Fallback>
          <p:pic>
            <p:nvPicPr>
              <p:cNvPr id="13" name="Ръкопис 12">
                <a:extLst>
                  <a:ext uri="{FF2B5EF4-FFF2-40B4-BE49-F238E27FC236}">
                    <a16:creationId xmlns:a16="http://schemas.microsoft.com/office/drawing/2014/main" id="{EF2AF0F8-8FF8-2B88-BAFF-221C3FE4CF2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6200" y="3669549"/>
                <a:ext cx="108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18" name="Картина 17">
            <a:extLst>
              <a:ext uri="{FF2B5EF4-FFF2-40B4-BE49-F238E27FC236}">
                <a16:creationId xmlns:a16="http://schemas.microsoft.com/office/drawing/2014/main" id="{CCE26270-24CD-4556-9BC1-13ED0578D5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47381" y="5383859"/>
            <a:ext cx="725419" cy="336801"/>
          </a:xfrm>
          <a:prstGeom prst="rect">
            <a:avLst/>
          </a:prstGeom>
        </p:spPr>
      </p:pic>
      <p:pic>
        <p:nvPicPr>
          <p:cNvPr id="20" name="Картина 19">
            <a:extLst>
              <a:ext uri="{FF2B5EF4-FFF2-40B4-BE49-F238E27FC236}">
                <a16:creationId xmlns:a16="http://schemas.microsoft.com/office/drawing/2014/main" id="{9F3B0B1A-969D-2D4A-7687-75937EA7A7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91000" y="3538074"/>
            <a:ext cx="594412" cy="152413"/>
          </a:xfrm>
          <a:prstGeom prst="rect">
            <a:avLst/>
          </a:prstGeom>
        </p:spPr>
      </p:pic>
      <p:pic>
        <p:nvPicPr>
          <p:cNvPr id="22" name="Картина 21">
            <a:extLst>
              <a:ext uri="{FF2B5EF4-FFF2-40B4-BE49-F238E27FC236}">
                <a16:creationId xmlns:a16="http://schemas.microsoft.com/office/drawing/2014/main" id="{606ED9C0-C5B4-9579-F7BC-8B4A470039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75593" y="3189953"/>
            <a:ext cx="932285" cy="239047"/>
          </a:xfrm>
          <a:prstGeom prst="rect">
            <a:avLst/>
          </a:prstGeom>
        </p:spPr>
      </p:pic>
      <p:pic>
        <p:nvPicPr>
          <p:cNvPr id="24" name="Картина 23">
            <a:extLst>
              <a:ext uri="{FF2B5EF4-FFF2-40B4-BE49-F238E27FC236}">
                <a16:creationId xmlns:a16="http://schemas.microsoft.com/office/drawing/2014/main" id="{157B723F-9674-C109-D38A-5F2484BD47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47381" y="5424438"/>
            <a:ext cx="725418" cy="31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894396"/>
      </p:ext>
    </p:extLst>
  </p:cSld>
  <p:clrMapOvr>
    <a:masterClrMapping/>
  </p:clrMapOvr>
</p:sld>
</file>

<file path=ppt/theme/theme1.xml><?xml version="1.0" encoding="utf-8"?>
<a:theme xmlns:a="http://schemas.openxmlformats.org/drawingml/2006/main" name="Lions_PowerPoint_Template_June2016_Template-1">
  <a:themeElements>
    <a:clrScheme name="Lions Club International">
      <a:dk1>
        <a:srgbClr val="33373B"/>
      </a:dk1>
      <a:lt1>
        <a:sysClr val="window" lastClr="FFFFFF"/>
      </a:lt1>
      <a:dk2>
        <a:srgbClr val="002F87"/>
      </a:dk2>
      <a:lt2>
        <a:srgbClr val="FFD000"/>
      </a:lt2>
      <a:accent1>
        <a:srgbClr val="FFC000"/>
      </a:accent1>
      <a:accent2>
        <a:srgbClr val="D9D9D9"/>
      </a:accent2>
      <a:accent3>
        <a:srgbClr val="00A7DC"/>
      </a:accent3>
      <a:accent4>
        <a:srgbClr val="F65126"/>
      </a:accent4>
      <a:accent5>
        <a:srgbClr val="00AF66"/>
      </a:accent5>
      <a:accent6>
        <a:srgbClr val="000000"/>
      </a:accent6>
      <a:hlink>
        <a:srgbClr val="C3C3C3"/>
      </a:hlink>
      <a:folHlink>
        <a:srgbClr val="D9D9D9"/>
      </a:folHlink>
    </a:clrScheme>
    <a:fontScheme name="Custom 1">
      <a:majorFont>
        <a:latin typeface="Segoe UI Light"/>
        <a:ea typeface=""/>
        <a:cs typeface=""/>
      </a:majorFont>
      <a:minorFont>
        <a:latin typeface="Segoe UI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spcAft>
            <a:spcPct val="0"/>
          </a:spcAft>
          <a:buClrTx/>
          <a:buSzTx/>
          <a:buFont typeface="Helvetica" pitchFamily="84" charset="0"/>
          <a:buNone/>
          <a:tabLst/>
          <a:defRPr kumimoji="0" sz="3000" b="0" i="0" u="none" strike="noStrike" cap="none" normalizeH="0" dirty="0" err="1" smtClean="0">
            <a:ln>
              <a:noFill/>
            </a:ln>
            <a:solidFill>
              <a:srgbClr val="404040"/>
            </a:solidFill>
            <a:effectLst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Helvetica" pitchFamily="84" charset="0"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rgbClr val="404040"/>
            </a:solidFill>
            <a:effectLst/>
            <a:latin typeface="Helvetica" pitchFamily="84" charset="0"/>
            <a:ea typeface="ヒラギノ角ゴ Pro W3" pitchFamily="8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000" dirty="0" err="1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5A8D4EDE643945BAA82E38DD69E065" ma:contentTypeVersion="3" ma:contentTypeDescription="Create a new document." ma:contentTypeScope="" ma:versionID="9b02c1e8987dd280cc01bc84d3c16527">
  <xsd:schema xmlns:xsd="http://www.w3.org/2001/XMLSchema" xmlns:xs="http://www.w3.org/2001/XMLSchema" xmlns:p="http://schemas.microsoft.com/office/2006/metadata/properties" xmlns:ns2="a7495015-d16d-4dd1-a72f-488cd8119f34" targetNamespace="http://schemas.microsoft.com/office/2006/metadata/properties" ma:root="true" ma:fieldsID="b78db394faa2d7461e33401fde30deec" ns2:_="">
    <xsd:import namespace="a7495015-d16d-4dd1-a72f-488cd8119f3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495015-d16d-4dd1-a72f-488cd8119f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C1FB9C5-FCF7-40CA-B88F-2FCAC75B8805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F65FF038-D687-4170-9B83-093AAB34CB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495015-d16d-4dd1-a72f-488cd8119f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82C1470-9FF8-4C48-A872-BCD0DE68C023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74C6324C-4351-4A54-A5CC-A482A4792C6C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06A8C181-E056-415E-9B59-40F04FA43837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a7495015-d16d-4dd1-a72f-488cd8119f34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Lions_PowerPoint_Template_June2016_Template-1</Template>
  <TotalTime>73150</TotalTime>
  <Words>296</Words>
  <Application>Microsoft Office PowerPoint</Application>
  <PresentationFormat>Широк екран</PresentationFormat>
  <Paragraphs>78</Paragraphs>
  <Slides>16</Slides>
  <Notes>5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16</vt:i4>
      </vt:variant>
    </vt:vector>
  </HeadingPairs>
  <TitlesOfParts>
    <vt:vector size="27" baseType="lpstr">
      <vt:lpstr>Aptos</vt:lpstr>
      <vt:lpstr>Arial</vt:lpstr>
      <vt:lpstr>Calibri</vt:lpstr>
      <vt:lpstr>Helvetica</vt:lpstr>
      <vt:lpstr>Helvetica Neue</vt:lpstr>
      <vt:lpstr>Open Sans Regular</vt:lpstr>
      <vt:lpstr>Segoe UI</vt:lpstr>
      <vt:lpstr>Segoe UI Light</vt:lpstr>
      <vt:lpstr>Segoe UI Semibold</vt:lpstr>
      <vt:lpstr>ヒラギノ角ゴ Pro W3</vt:lpstr>
      <vt:lpstr>Lions_PowerPoint_Template_June2016_Template-1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Company>Lions Clubs International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Maurey, Andrea</dc:creator>
  <cp:lastModifiedBy>Пламен Чингаров</cp:lastModifiedBy>
  <cp:revision>2837</cp:revision>
  <cp:lastPrinted>2017-06-29T03:55:04Z</cp:lastPrinted>
  <dcterms:created xsi:type="dcterms:W3CDTF">2016-11-15T15:12:50Z</dcterms:created>
  <dcterms:modified xsi:type="dcterms:W3CDTF">2025-10-14T15:45:12Z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">
    <vt:lpwstr>2Z733PFY5E2U-163-69</vt:lpwstr>
  </property>
  <property fmtid="{D5CDD505-2E9C-101B-9397-08002B2CF9AE}" pid="3" name="_dlc_DocIdItemGuid">
    <vt:lpwstr>527daf3e-de7e-428b-8481-11904d93cdc4</vt:lpwstr>
  </property>
  <property fmtid="{D5CDD505-2E9C-101B-9397-08002B2CF9AE}" pid="4" name="_dlc_DocIdUrl">
    <vt:lpwstr>http://my.lionsclubs.org/Divisions/PR/_layouts/DocIdRedir.aspx?ID=2Z733PFY5E2U-163-69, 2Z733PFY5E2U-163-69</vt:lpwstr>
  </property>
</Properties>
</file>