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6"/>
  </p:sldMasterIdLst>
  <p:notesMasterIdLst>
    <p:notesMasterId r:id="rId25"/>
  </p:notesMasterIdLst>
  <p:handoutMasterIdLst>
    <p:handoutMasterId r:id="rId26"/>
  </p:handoutMasterIdLst>
  <p:sldIdLst>
    <p:sldId id="2018" r:id="rId7"/>
    <p:sldId id="1972" r:id="rId8"/>
    <p:sldId id="2002" r:id="rId9"/>
    <p:sldId id="2007" r:id="rId10"/>
    <p:sldId id="2009" r:id="rId11"/>
    <p:sldId id="2015" r:id="rId12"/>
    <p:sldId id="1993" r:id="rId13"/>
    <p:sldId id="2008" r:id="rId14"/>
    <p:sldId id="1989" r:id="rId15"/>
    <p:sldId id="2012" r:id="rId16"/>
    <p:sldId id="1991" r:id="rId17"/>
    <p:sldId id="2003" r:id="rId18"/>
    <p:sldId id="1107" r:id="rId19"/>
    <p:sldId id="2006" r:id="rId20"/>
    <p:sldId id="2017" r:id="rId21"/>
    <p:sldId id="2014" r:id="rId22"/>
    <p:sldId id="2016" r:id="rId23"/>
    <p:sldId id="1977" r:id="rId24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52AD0AF-C767-9293-1F2D-9C110981B5CC}" name="Bianchi, Cynthia" initials="CB" userId="S::cbianchi@lionsclubs.org::5a908d06-6eb3-4bf5-a09b-fefbb2ba3a1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82" name="Hervey, Dan" initials="HD" lastIdx="1" clrIdx="81">
    <p:extLst>
      <p:ext uri="{19B8F6BF-5375-455C-9EA6-DF929625EA0E}">
        <p15:presenceInfo xmlns:p15="http://schemas.microsoft.com/office/powerpoint/2012/main" userId="S::dhervey@lionsclubs.org::3f259316-2ea9-4036-ace5-9fcd9ddeb733" providerId="AD"/>
      </p:ext>
    </p:extLst>
  </p:cmAuthor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700"/>
    <a:srgbClr val="FFFFFF"/>
    <a:srgbClr val="7A2682"/>
    <a:srgbClr val="00338D"/>
    <a:srgbClr val="407CCA"/>
    <a:srgbClr val="782582"/>
    <a:srgbClr val="372D87"/>
    <a:srgbClr val="9900FF"/>
    <a:srgbClr val="21328D"/>
    <a:srgbClr val="0D2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910" autoAdjust="0"/>
  </p:normalViewPr>
  <p:slideViewPr>
    <p:cSldViewPr showGuides="1">
      <p:cViewPr varScale="1">
        <p:scale>
          <a:sx n="81" d="100"/>
          <a:sy n="81" d="100"/>
        </p:scale>
        <p:origin x="754" y="62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40" d="100"/>
        <a:sy n="140" d="100"/>
      </p:scale>
      <p:origin x="0" y="0"/>
    </p:cViewPr>
  </p:notesTextViewPr>
  <p:sorterViewPr>
    <p:cViewPr>
      <p:scale>
        <a:sx n="130" d="100"/>
        <a:sy n="130" d="100"/>
      </p:scale>
      <p:origin x="0" y="5616"/>
    </p:cViewPr>
  </p:sorterViewPr>
  <p:notesViewPr>
    <p:cSldViewPr showGuides="1">
      <p:cViewPr varScale="1">
        <p:scale>
          <a:sx n="92" d="100"/>
          <a:sy n="92" d="100"/>
        </p:scale>
        <p:origin x="308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8/10/relationships/authors" Target="author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F72A0D-7F15-4032-A1E0-9272240B436C}" type="doc">
      <dgm:prSet loTypeId="urn:microsoft.com/office/officeart/2005/8/layout/cycle1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6073BC-3D1C-42F8-8EF4-9B02D7639FCA}">
      <dgm:prSet phldrT="[Text]" custT="1"/>
      <dgm:spPr/>
      <dgm:t>
        <a:bodyPr/>
        <a:lstStyle/>
        <a:p>
          <a:pPr algn="r"/>
          <a:r>
            <a:rPr lang="bg-BG" sz="3600" dirty="0"/>
            <a:t>Мотивация</a:t>
          </a:r>
          <a:endParaRPr lang="en-US" sz="3600" dirty="0"/>
        </a:p>
      </dgm:t>
    </dgm:pt>
    <dgm:pt modelId="{1716AA39-62FF-45D9-BC75-0040144B5BF7}" type="parTrans" cxnId="{C455E312-D492-4964-A01D-4396145079AE}">
      <dgm:prSet/>
      <dgm:spPr/>
      <dgm:t>
        <a:bodyPr/>
        <a:lstStyle/>
        <a:p>
          <a:endParaRPr lang="en-US"/>
        </a:p>
      </dgm:t>
    </dgm:pt>
    <dgm:pt modelId="{E9743439-5D5D-438D-8FC7-94E43313106C}" type="sibTrans" cxnId="{C455E312-D492-4964-A01D-4396145079AE}">
      <dgm:prSet/>
      <dgm:spPr>
        <a:solidFill>
          <a:schemeClr val="tx2"/>
        </a:solidFill>
      </dgm:spPr>
      <dgm:t>
        <a:bodyPr/>
        <a:lstStyle/>
        <a:p>
          <a:endParaRPr lang="en-US"/>
        </a:p>
      </dgm:t>
    </dgm:pt>
    <dgm:pt modelId="{0D8C00D4-E8F3-47D6-9A79-33E85EE7C365}">
      <dgm:prSet phldrT="[Text]" custT="1"/>
      <dgm:spPr/>
      <dgm:t>
        <a:bodyPr/>
        <a:lstStyle/>
        <a:p>
          <a:pPr algn="l"/>
          <a:r>
            <a:rPr lang="bg-BG" sz="3600" dirty="0"/>
            <a:t>Ангажираност</a:t>
          </a:r>
          <a:endParaRPr lang="en-US" sz="3600" dirty="0"/>
        </a:p>
      </dgm:t>
    </dgm:pt>
    <dgm:pt modelId="{D76D2206-321E-42BF-A0CF-E8E86654644A}" type="parTrans" cxnId="{E365F0D9-F0D3-4BFD-AF86-AAD2468EBD5B}">
      <dgm:prSet/>
      <dgm:spPr/>
      <dgm:t>
        <a:bodyPr/>
        <a:lstStyle/>
        <a:p>
          <a:endParaRPr lang="en-US"/>
        </a:p>
      </dgm:t>
    </dgm:pt>
    <dgm:pt modelId="{BB5FAA09-3292-4DD7-AED6-DA0E2CEFD443}" type="sibTrans" cxnId="{E365F0D9-F0D3-4BFD-AF86-AAD2468EBD5B}">
      <dgm:prSet/>
      <dgm:spPr>
        <a:solidFill>
          <a:srgbClr val="7A2682"/>
        </a:solidFill>
      </dgm:spPr>
      <dgm:t>
        <a:bodyPr/>
        <a:lstStyle/>
        <a:p>
          <a:endParaRPr lang="en-US"/>
        </a:p>
      </dgm:t>
    </dgm:pt>
    <dgm:pt modelId="{A53F1662-630B-42D7-BEF6-C38BB8F32EB5}" type="pres">
      <dgm:prSet presAssocID="{E9F72A0D-7F15-4032-A1E0-9272240B436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4A3B6C91-7970-430C-955B-18FE707BE632}" type="pres">
      <dgm:prSet presAssocID="{8E6073BC-3D1C-42F8-8EF4-9B02D7639FCA}" presName="dummy" presStyleCnt="0"/>
      <dgm:spPr/>
    </dgm:pt>
    <dgm:pt modelId="{456FFFC1-181B-445D-9540-95D4BB7B4F04}" type="pres">
      <dgm:prSet presAssocID="{8E6073BC-3D1C-42F8-8EF4-9B02D7639FCA}" presName="node" presStyleLbl="revTx" presStyleIdx="0" presStyleCnt="2" custScaleX="95418" custRadScaleRad="99902" custRadScaleInc="-88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80AF9916-777C-4AE7-B8CA-D18C26645448}" type="pres">
      <dgm:prSet presAssocID="{E9743439-5D5D-438D-8FC7-94E43313106C}" presName="sibTrans" presStyleLbl="node1" presStyleIdx="0" presStyleCnt="2" custLinFactNeighborY="-5863"/>
      <dgm:spPr/>
      <dgm:t>
        <a:bodyPr/>
        <a:lstStyle/>
        <a:p>
          <a:endParaRPr lang="bg-BG"/>
        </a:p>
      </dgm:t>
    </dgm:pt>
    <dgm:pt modelId="{FDD61064-7C30-4F9F-9FD5-0BF7734D35B3}" type="pres">
      <dgm:prSet presAssocID="{0D8C00D4-E8F3-47D6-9A79-33E85EE7C365}" presName="dummy" presStyleCnt="0"/>
      <dgm:spPr/>
    </dgm:pt>
    <dgm:pt modelId="{BC7A2342-3299-42CB-9C0F-F7188DDCB00A}" type="pres">
      <dgm:prSet presAssocID="{0D8C00D4-E8F3-47D6-9A79-33E85EE7C365}" presName="node" presStyleLbl="revTx" presStyleIdx="1" presStyleCnt="2" custScaleX="131737" custRadScaleRad="115246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F668DFAC-6A28-4F26-830E-94F6AD65C46E}" type="pres">
      <dgm:prSet presAssocID="{BB5FAA09-3292-4DD7-AED6-DA0E2CEFD443}" presName="sibTrans" presStyleLbl="node1" presStyleIdx="1" presStyleCnt="2" custLinFactNeighborY="5712"/>
      <dgm:spPr/>
      <dgm:t>
        <a:bodyPr/>
        <a:lstStyle/>
        <a:p>
          <a:endParaRPr lang="bg-BG"/>
        </a:p>
      </dgm:t>
    </dgm:pt>
  </dgm:ptLst>
  <dgm:cxnLst>
    <dgm:cxn modelId="{B821B79B-3725-4240-8A14-64773057C280}" type="presOf" srcId="{E9743439-5D5D-438D-8FC7-94E43313106C}" destId="{80AF9916-777C-4AE7-B8CA-D18C26645448}" srcOrd="0" destOrd="0" presId="urn:microsoft.com/office/officeart/2005/8/layout/cycle1"/>
    <dgm:cxn modelId="{80FD161B-F15E-4329-8594-BD217F5AF8E6}" type="presOf" srcId="{E9F72A0D-7F15-4032-A1E0-9272240B436C}" destId="{A53F1662-630B-42D7-BEF6-C38BB8F32EB5}" srcOrd="0" destOrd="0" presId="urn:microsoft.com/office/officeart/2005/8/layout/cycle1"/>
    <dgm:cxn modelId="{2C0766E3-09F2-41A6-B0BE-1B3FF8E18994}" type="presOf" srcId="{BB5FAA09-3292-4DD7-AED6-DA0E2CEFD443}" destId="{F668DFAC-6A28-4F26-830E-94F6AD65C46E}" srcOrd="0" destOrd="0" presId="urn:microsoft.com/office/officeart/2005/8/layout/cycle1"/>
    <dgm:cxn modelId="{D77721DA-F831-40C0-A2FA-E005288AB093}" type="presOf" srcId="{8E6073BC-3D1C-42F8-8EF4-9B02D7639FCA}" destId="{456FFFC1-181B-445D-9540-95D4BB7B4F04}" srcOrd="0" destOrd="0" presId="urn:microsoft.com/office/officeart/2005/8/layout/cycle1"/>
    <dgm:cxn modelId="{E365F0D9-F0D3-4BFD-AF86-AAD2468EBD5B}" srcId="{E9F72A0D-7F15-4032-A1E0-9272240B436C}" destId="{0D8C00D4-E8F3-47D6-9A79-33E85EE7C365}" srcOrd="1" destOrd="0" parTransId="{D76D2206-321E-42BF-A0CF-E8E86654644A}" sibTransId="{BB5FAA09-3292-4DD7-AED6-DA0E2CEFD443}"/>
    <dgm:cxn modelId="{C455E312-D492-4964-A01D-4396145079AE}" srcId="{E9F72A0D-7F15-4032-A1E0-9272240B436C}" destId="{8E6073BC-3D1C-42F8-8EF4-9B02D7639FCA}" srcOrd="0" destOrd="0" parTransId="{1716AA39-62FF-45D9-BC75-0040144B5BF7}" sibTransId="{E9743439-5D5D-438D-8FC7-94E43313106C}"/>
    <dgm:cxn modelId="{780D8C95-613E-4674-A00B-7A26E7EAD66C}" type="presOf" srcId="{0D8C00D4-E8F3-47D6-9A79-33E85EE7C365}" destId="{BC7A2342-3299-42CB-9C0F-F7188DDCB00A}" srcOrd="0" destOrd="0" presId="urn:microsoft.com/office/officeart/2005/8/layout/cycle1"/>
    <dgm:cxn modelId="{0933CAD6-790B-4156-90CE-86D2AA72B82C}" type="presParOf" srcId="{A53F1662-630B-42D7-BEF6-C38BB8F32EB5}" destId="{4A3B6C91-7970-430C-955B-18FE707BE632}" srcOrd="0" destOrd="0" presId="urn:microsoft.com/office/officeart/2005/8/layout/cycle1"/>
    <dgm:cxn modelId="{89FE29E4-1DCB-49EF-A811-717E0F7517C9}" type="presParOf" srcId="{A53F1662-630B-42D7-BEF6-C38BB8F32EB5}" destId="{456FFFC1-181B-445D-9540-95D4BB7B4F04}" srcOrd="1" destOrd="0" presId="urn:microsoft.com/office/officeart/2005/8/layout/cycle1"/>
    <dgm:cxn modelId="{07678511-EAF0-428C-8596-FDA5CC4BD421}" type="presParOf" srcId="{A53F1662-630B-42D7-BEF6-C38BB8F32EB5}" destId="{80AF9916-777C-4AE7-B8CA-D18C26645448}" srcOrd="2" destOrd="0" presId="urn:microsoft.com/office/officeart/2005/8/layout/cycle1"/>
    <dgm:cxn modelId="{C43BF353-81A6-48E4-87A0-8A161F5CDCE4}" type="presParOf" srcId="{A53F1662-630B-42D7-BEF6-C38BB8F32EB5}" destId="{FDD61064-7C30-4F9F-9FD5-0BF7734D35B3}" srcOrd="3" destOrd="0" presId="urn:microsoft.com/office/officeart/2005/8/layout/cycle1"/>
    <dgm:cxn modelId="{C66AC93C-58BE-41D1-A75B-0F967B5976CC}" type="presParOf" srcId="{A53F1662-630B-42D7-BEF6-C38BB8F32EB5}" destId="{BC7A2342-3299-42CB-9C0F-F7188DDCB00A}" srcOrd="4" destOrd="0" presId="urn:microsoft.com/office/officeart/2005/8/layout/cycle1"/>
    <dgm:cxn modelId="{D1431C99-A25B-4F1C-B40E-90E076EA5FEC}" type="presParOf" srcId="{A53F1662-630B-42D7-BEF6-C38BB8F32EB5}" destId="{F668DFAC-6A28-4F26-830E-94F6AD65C46E}" srcOrd="5" destOrd="0" presId="urn:microsoft.com/office/officeart/2005/8/layout/cycle1"/>
  </dgm:cxnLst>
  <dgm:bg>
    <a:effectLst>
      <a:outerShdw blurRad="152400" dist="317500" dir="5400000" sx="90000" sy="-19000" rotWithShape="0">
        <a:prstClr val="black">
          <a:alpha val="15000"/>
        </a:prstClr>
      </a:outerShdw>
    </a:effectLst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7910E7-CE39-415B-8726-99F099C9A286}" type="doc">
      <dgm:prSet loTypeId="urn:microsoft.com/office/officeart/2005/8/layout/hProcess10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36D794-0F3A-46CD-9481-6FB04DE0C344}">
      <dgm:prSet phldrT="[Text]"/>
      <dgm:spPr>
        <a:solidFill>
          <a:schemeClr val="tx2"/>
        </a:solidFill>
      </dgm:spPr>
      <dgm:t>
        <a:bodyPr/>
        <a:lstStyle/>
        <a:p>
          <a:r>
            <a:rPr lang="bg-BG" dirty="0"/>
            <a:t>Открий</a:t>
          </a:r>
          <a:endParaRPr lang="en-US" dirty="0"/>
        </a:p>
      </dgm:t>
    </dgm:pt>
    <dgm:pt modelId="{23507A81-5D57-4EA9-88CD-C3BF3DB44571}" type="parTrans" cxnId="{6714ECE9-70B1-4037-902F-5DC9C8E71686}">
      <dgm:prSet/>
      <dgm:spPr/>
      <dgm:t>
        <a:bodyPr/>
        <a:lstStyle/>
        <a:p>
          <a:endParaRPr lang="en-US"/>
        </a:p>
      </dgm:t>
    </dgm:pt>
    <dgm:pt modelId="{9E88F00F-393D-4310-9DF8-35EB280291E9}" type="sibTrans" cxnId="{6714ECE9-70B1-4037-902F-5DC9C8E71686}">
      <dgm:prSet/>
      <dgm:spPr>
        <a:solidFill>
          <a:srgbClr val="EBB700"/>
        </a:solidFill>
      </dgm:spPr>
      <dgm:t>
        <a:bodyPr/>
        <a:lstStyle/>
        <a:p>
          <a:endParaRPr lang="en-US"/>
        </a:p>
      </dgm:t>
    </dgm:pt>
    <dgm:pt modelId="{E426A2C0-7084-4B1A-8DFE-BF7BF4F94509}">
      <dgm:prSet phldrT="[Text]"/>
      <dgm:spPr>
        <a:solidFill>
          <a:srgbClr val="7030A0"/>
        </a:solidFill>
      </dgm:spPr>
      <dgm:t>
        <a:bodyPr/>
        <a:lstStyle/>
        <a:p>
          <a:pPr algn="ctr"/>
          <a:r>
            <a:rPr lang="bg-BG" dirty="0"/>
            <a:t>Действай</a:t>
          </a:r>
          <a:endParaRPr lang="en-US" dirty="0"/>
        </a:p>
      </dgm:t>
    </dgm:pt>
    <dgm:pt modelId="{63C26D02-F2D8-4B26-83E5-22B04A0A20CF}" type="parTrans" cxnId="{12C6A6ED-F2C4-4BCB-8008-9FED1139DA83}">
      <dgm:prSet/>
      <dgm:spPr/>
      <dgm:t>
        <a:bodyPr/>
        <a:lstStyle/>
        <a:p>
          <a:endParaRPr lang="en-US"/>
        </a:p>
      </dgm:t>
    </dgm:pt>
    <dgm:pt modelId="{325EE539-0A81-46A7-8B06-9FB1B51ACB35}" type="sibTrans" cxnId="{12C6A6ED-F2C4-4BCB-8008-9FED1139DA83}">
      <dgm:prSet/>
      <dgm:spPr>
        <a:solidFill>
          <a:srgbClr val="EBB700"/>
        </a:solidFill>
      </dgm:spPr>
      <dgm:t>
        <a:bodyPr/>
        <a:lstStyle/>
        <a:p>
          <a:endParaRPr lang="en-US"/>
        </a:p>
      </dgm:t>
    </dgm:pt>
    <dgm:pt modelId="{B2900C66-0C7F-484F-B2E6-44E20B62F6A7}">
      <dgm:prSet phldrT="[Text]"/>
      <dgm:spPr>
        <a:solidFill>
          <a:srgbClr val="7A2682"/>
        </a:solidFill>
      </dgm:spPr>
      <dgm:t>
        <a:bodyPr/>
        <a:lstStyle/>
        <a:p>
          <a:r>
            <a:rPr lang="bg-BG" dirty="0"/>
            <a:t>Празнувай</a:t>
          </a:r>
          <a:endParaRPr lang="en-US" dirty="0"/>
        </a:p>
      </dgm:t>
    </dgm:pt>
    <dgm:pt modelId="{AB506716-87D2-468B-B6AE-FCE85ADCCCAD}" type="parTrans" cxnId="{F61382D7-8980-4726-B118-2DB50A76BD52}">
      <dgm:prSet/>
      <dgm:spPr/>
      <dgm:t>
        <a:bodyPr/>
        <a:lstStyle/>
        <a:p>
          <a:endParaRPr lang="en-US"/>
        </a:p>
      </dgm:t>
    </dgm:pt>
    <dgm:pt modelId="{C95F7FF3-CD77-4435-89BA-ADB3DE9D2E8B}" type="sibTrans" cxnId="{F61382D7-8980-4726-B118-2DB50A76BD52}">
      <dgm:prSet/>
      <dgm:spPr/>
      <dgm:t>
        <a:bodyPr/>
        <a:lstStyle/>
        <a:p>
          <a:endParaRPr lang="en-US"/>
        </a:p>
      </dgm:t>
    </dgm:pt>
    <dgm:pt modelId="{14321235-F362-4E3F-A53D-7434D0288241}" type="pres">
      <dgm:prSet presAssocID="{D57910E7-CE39-415B-8726-99F099C9A28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A8D310F1-77AF-4E55-805E-CFEF0AAB32BC}" type="pres">
      <dgm:prSet presAssocID="{0136D794-0F3A-46CD-9481-6FB04DE0C344}" presName="composite" presStyleCnt="0"/>
      <dgm:spPr/>
    </dgm:pt>
    <dgm:pt modelId="{F95A33C1-8861-4065-81F7-1B91D9CC2854}" type="pres">
      <dgm:prSet presAssocID="{0136D794-0F3A-46CD-9481-6FB04DE0C344}" presName="imagSh" presStyleLbl="b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2BFC9909-43A0-403E-A4CA-97A072DB0777}" type="pres">
      <dgm:prSet presAssocID="{0136D794-0F3A-46CD-9481-6FB04DE0C344}" presName="txNode" presStyleLbl="node1" presStyleIdx="0" presStyleCnt="3" custScaleY="65896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C86A4C05-A89A-4209-889E-3CA39F40A839}" type="pres">
      <dgm:prSet presAssocID="{9E88F00F-393D-4310-9DF8-35EB280291E9}" presName="sibTrans" presStyleLbl="sibTrans2D1" presStyleIdx="0" presStyleCnt="2"/>
      <dgm:spPr/>
      <dgm:t>
        <a:bodyPr/>
        <a:lstStyle/>
        <a:p>
          <a:endParaRPr lang="bg-BG"/>
        </a:p>
      </dgm:t>
    </dgm:pt>
    <dgm:pt modelId="{FE61B909-F575-4B3C-98E3-EBCE0BD7FA85}" type="pres">
      <dgm:prSet presAssocID="{9E88F00F-393D-4310-9DF8-35EB280291E9}" presName="connTx" presStyleLbl="sibTrans2D1" presStyleIdx="0" presStyleCnt="2"/>
      <dgm:spPr/>
      <dgm:t>
        <a:bodyPr/>
        <a:lstStyle/>
        <a:p>
          <a:endParaRPr lang="bg-BG"/>
        </a:p>
      </dgm:t>
    </dgm:pt>
    <dgm:pt modelId="{0E7ED212-829A-4C34-A251-99AE6964DBB8}" type="pres">
      <dgm:prSet presAssocID="{E426A2C0-7084-4B1A-8DFE-BF7BF4F94509}" presName="composite" presStyleCnt="0"/>
      <dgm:spPr/>
    </dgm:pt>
    <dgm:pt modelId="{18780E82-20D3-4797-8AFD-03AE202E3226}" type="pres">
      <dgm:prSet presAssocID="{E426A2C0-7084-4B1A-8DFE-BF7BF4F94509}" presName="imagSh" presStyleLbl="b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9000" r="-9000"/>
          </a:stretch>
        </a:blipFill>
      </dgm:spPr>
    </dgm:pt>
    <dgm:pt modelId="{09DF0934-6518-449A-B458-596608AAD61D}" type="pres">
      <dgm:prSet presAssocID="{E426A2C0-7084-4B1A-8DFE-BF7BF4F94509}" presName="txNode" presStyleLbl="node1" presStyleIdx="1" presStyleCnt="3" custScaleY="65896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C8C2BA01-B651-41E9-B59E-A303BF82A26D}" type="pres">
      <dgm:prSet presAssocID="{325EE539-0A81-46A7-8B06-9FB1B51ACB35}" presName="sibTrans" presStyleLbl="sibTrans2D1" presStyleIdx="1" presStyleCnt="2"/>
      <dgm:spPr/>
      <dgm:t>
        <a:bodyPr/>
        <a:lstStyle/>
        <a:p>
          <a:endParaRPr lang="bg-BG"/>
        </a:p>
      </dgm:t>
    </dgm:pt>
    <dgm:pt modelId="{EDC3B52B-395A-4630-8FA9-929523D46D5D}" type="pres">
      <dgm:prSet presAssocID="{325EE539-0A81-46A7-8B06-9FB1B51ACB35}" presName="connTx" presStyleLbl="sibTrans2D1" presStyleIdx="1" presStyleCnt="2"/>
      <dgm:spPr/>
      <dgm:t>
        <a:bodyPr/>
        <a:lstStyle/>
        <a:p>
          <a:endParaRPr lang="bg-BG"/>
        </a:p>
      </dgm:t>
    </dgm:pt>
    <dgm:pt modelId="{E49446E9-9BA7-40F0-ADC7-616F7BF789E4}" type="pres">
      <dgm:prSet presAssocID="{B2900C66-0C7F-484F-B2E6-44E20B62F6A7}" presName="composite" presStyleCnt="0"/>
      <dgm:spPr/>
    </dgm:pt>
    <dgm:pt modelId="{890C8745-BB2F-4921-8D6D-DF231EB5C341}" type="pres">
      <dgm:prSet presAssocID="{B2900C66-0C7F-484F-B2E6-44E20B62F6A7}" presName="imagSh" presStyleLbl="b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21000" r="-21000"/>
          </a:stretch>
        </a:blipFill>
      </dgm:spPr>
    </dgm:pt>
    <dgm:pt modelId="{3E2EC66C-F3A7-4772-9990-74B2E6B56AF9}" type="pres">
      <dgm:prSet presAssocID="{B2900C66-0C7F-484F-B2E6-44E20B62F6A7}" presName="txNode" presStyleLbl="node1" presStyleIdx="2" presStyleCnt="3" custScaleY="65896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0EB85493-FAEF-4DC1-A84D-FBB48B15077A}" type="presOf" srcId="{D57910E7-CE39-415B-8726-99F099C9A286}" destId="{14321235-F362-4E3F-A53D-7434D0288241}" srcOrd="0" destOrd="0" presId="urn:microsoft.com/office/officeart/2005/8/layout/hProcess10"/>
    <dgm:cxn modelId="{6714ECE9-70B1-4037-902F-5DC9C8E71686}" srcId="{D57910E7-CE39-415B-8726-99F099C9A286}" destId="{0136D794-0F3A-46CD-9481-6FB04DE0C344}" srcOrd="0" destOrd="0" parTransId="{23507A81-5D57-4EA9-88CD-C3BF3DB44571}" sibTransId="{9E88F00F-393D-4310-9DF8-35EB280291E9}"/>
    <dgm:cxn modelId="{40223CCF-0BCD-4CE7-BA64-26E1828FE2B1}" type="presOf" srcId="{325EE539-0A81-46A7-8B06-9FB1B51ACB35}" destId="{C8C2BA01-B651-41E9-B59E-A303BF82A26D}" srcOrd="0" destOrd="0" presId="urn:microsoft.com/office/officeart/2005/8/layout/hProcess10"/>
    <dgm:cxn modelId="{A07B6846-2AEF-4786-AF9A-33C36703AF1C}" type="presOf" srcId="{325EE539-0A81-46A7-8B06-9FB1B51ACB35}" destId="{EDC3B52B-395A-4630-8FA9-929523D46D5D}" srcOrd="1" destOrd="0" presId="urn:microsoft.com/office/officeart/2005/8/layout/hProcess10"/>
    <dgm:cxn modelId="{20DBCF77-6AD9-4C05-AE51-E002200AEB1F}" type="presOf" srcId="{9E88F00F-393D-4310-9DF8-35EB280291E9}" destId="{C86A4C05-A89A-4209-889E-3CA39F40A839}" srcOrd="0" destOrd="0" presId="urn:microsoft.com/office/officeart/2005/8/layout/hProcess10"/>
    <dgm:cxn modelId="{90C8BB94-4FEA-4BA3-B622-64FF7DB18638}" type="presOf" srcId="{9E88F00F-393D-4310-9DF8-35EB280291E9}" destId="{FE61B909-F575-4B3C-98E3-EBCE0BD7FA85}" srcOrd="1" destOrd="0" presId="urn:microsoft.com/office/officeart/2005/8/layout/hProcess10"/>
    <dgm:cxn modelId="{D13F92EF-0ED1-488F-AAAE-334FCAEBC877}" type="presOf" srcId="{0136D794-0F3A-46CD-9481-6FB04DE0C344}" destId="{2BFC9909-43A0-403E-A4CA-97A072DB0777}" srcOrd="0" destOrd="0" presId="urn:microsoft.com/office/officeart/2005/8/layout/hProcess10"/>
    <dgm:cxn modelId="{34C61A8F-6115-476C-BCDD-D91932C1F3BE}" type="presOf" srcId="{E426A2C0-7084-4B1A-8DFE-BF7BF4F94509}" destId="{09DF0934-6518-449A-B458-596608AAD61D}" srcOrd="0" destOrd="0" presId="urn:microsoft.com/office/officeart/2005/8/layout/hProcess10"/>
    <dgm:cxn modelId="{12C6A6ED-F2C4-4BCB-8008-9FED1139DA83}" srcId="{D57910E7-CE39-415B-8726-99F099C9A286}" destId="{E426A2C0-7084-4B1A-8DFE-BF7BF4F94509}" srcOrd="1" destOrd="0" parTransId="{63C26D02-F2D8-4B26-83E5-22B04A0A20CF}" sibTransId="{325EE539-0A81-46A7-8B06-9FB1B51ACB35}"/>
    <dgm:cxn modelId="{AD37FBF2-3E07-4A2F-92BE-8F65A32E3CCC}" type="presOf" srcId="{B2900C66-0C7F-484F-B2E6-44E20B62F6A7}" destId="{3E2EC66C-F3A7-4772-9990-74B2E6B56AF9}" srcOrd="0" destOrd="0" presId="urn:microsoft.com/office/officeart/2005/8/layout/hProcess10"/>
    <dgm:cxn modelId="{F61382D7-8980-4726-B118-2DB50A76BD52}" srcId="{D57910E7-CE39-415B-8726-99F099C9A286}" destId="{B2900C66-0C7F-484F-B2E6-44E20B62F6A7}" srcOrd="2" destOrd="0" parTransId="{AB506716-87D2-468B-B6AE-FCE85ADCCCAD}" sibTransId="{C95F7FF3-CD77-4435-89BA-ADB3DE9D2E8B}"/>
    <dgm:cxn modelId="{EE330842-638F-4AF3-B279-4846D7CBDB1F}" type="presParOf" srcId="{14321235-F362-4E3F-A53D-7434D0288241}" destId="{A8D310F1-77AF-4E55-805E-CFEF0AAB32BC}" srcOrd="0" destOrd="0" presId="urn:microsoft.com/office/officeart/2005/8/layout/hProcess10"/>
    <dgm:cxn modelId="{978C9557-20C8-488C-8E5E-D50399CA20C5}" type="presParOf" srcId="{A8D310F1-77AF-4E55-805E-CFEF0AAB32BC}" destId="{F95A33C1-8861-4065-81F7-1B91D9CC2854}" srcOrd="0" destOrd="0" presId="urn:microsoft.com/office/officeart/2005/8/layout/hProcess10"/>
    <dgm:cxn modelId="{9DBFA4D2-5706-466A-8971-B4941D335B3A}" type="presParOf" srcId="{A8D310F1-77AF-4E55-805E-CFEF0AAB32BC}" destId="{2BFC9909-43A0-403E-A4CA-97A072DB0777}" srcOrd="1" destOrd="0" presId="urn:microsoft.com/office/officeart/2005/8/layout/hProcess10"/>
    <dgm:cxn modelId="{97C9E35D-A89A-4D87-8202-BF0B51102EAE}" type="presParOf" srcId="{14321235-F362-4E3F-A53D-7434D0288241}" destId="{C86A4C05-A89A-4209-889E-3CA39F40A839}" srcOrd="1" destOrd="0" presId="urn:microsoft.com/office/officeart/2005/8/layout/hProcess10"/>
    <dgm:cxn modelId="{6DD1A9C6-E0E2-4C4E-A2EA-9EFE36F219A8}" type="presParOf" srcId="{C86A4C05-A89A-4209-889E-3CA39F40A839}" destId="{FE61B909-F575-4B3C-98E3-EBCE0BD7FA85}" srcOrd="0" destOrd="0" presId="urn:microsoft.com/office/officeart/2005/8/layout/hProcess10"/>
    <dgm:cxn modelId="{16ACBCAD-7351-4265-9A12-97258D080E75}" type="presParOf" srcId="{14321235-F362-4E3F-A53D-7434D0288241}" destId="{0E7ED212-829A-4C34-A251-99AE6964DBB8}" srcOrd="2" destOrd="0" presId="urn:microsoft.com/office/officeart/2005/8/layout/hProcess10"/>
    <dgm:cxn modelId="{BDC0D5AF-8CC1-4D3E-8CC8-82A3AFBA652B}" type="presParOf" srcId="{0E7ED212-829A-4C34-A251-99AE6964DBB8}" destId="{18780E82-20D3-4797-8AFD-03AE202E3226}" srcOrd="0" destOrd="0" presId="urn:microsoft.com/office/officeart/2005/8/layout/hProcess10"/>
    <dgm:cxn modelId="{FABA930E-77F5-4E1F-8405-43EB5AF210D3}" type="presParOf" srcId="{0E7ED212-829A-4C34-A251-99AE6964DBB8}" destId="{09DF0934-6518-449A-B458-596608AAD61D}" srcOrd="1" destOrd="0" presId="urn:microsoft.com/office/officeart/2005/8/layout/hProcess10"/>
    <dgm:cxn modelId="{891BF4A4-7C0E-4269-B419-6D2DA8FFCB45}" type="presParOf" srcId="{14321235-F362-4E3F-A53D-7434D0288241}" destId="{C8C2BA01-B651-41E9-B59E-A303BF82A26D}" srcOrd="3" destOrd="0" presId="urn:microsoft.com/office/officeart/2005/8/layout/hProcess10"/>
    <dgm:cxn modelId="{85075171-D40A-4E2B-9507-2F618965E02A}" type="presParOf" srcId="{C8C2BA01-B651-41E9-B59E-A303BF82A26D}" destId="{EDC3B52B-395A-4630-8FA9-929523D46D5D}" srcOrd="0" destOrd="0" presId="urn:microsoft.com/office/officeart/2005/8/layout/hProcess10"/>
    <dgm:cxn modelId="{00508564-FDE6-4963-B589-EDA75685AA87}" type="presParOf" srcId="{14321235-F362-4E3F-A53D-7434D0288241}" destId="{E49446E9-9BA7-40F0-ADC7-616F7BF789E4}" srcOrd="4" destOrd="0" presId="urn:microsoft.com/office/officeart/2005/8/layout/hProcess10"/>
    <dgm:cxn modelId="{EE70DED0-1E32-407D-A38D-F32FD75B7EF5}" type="presParOf" srcId="{E49446E9-9BA7-40F0-ADC7-616F7BF789E4}" destId="{890C8745-BB2F-4921-8D6D-DF231EB5C341}" srcOrd="0" destOrd="0" presId="urn:microsoft.com/office/officeart/2005/8/layout/hProcess10"/>
    <dgm:cxn modelId="{865DDBBB-13F6-40D8-94C8-FFF992D33C0C}" type="presParOf" srcId="{E49446E9-9BA7-40F0-ADC7-616F7BF789E4}" destId="{3E2EC66C-F3A7-4772-9990-74B2E6B56AF9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6FFFC1-181B-445D-9540-95D4BB7B4F04}">
      <dsp:nvSpPr>
        <dsp:cNvPr id="0" name=""/>
        <dsp:cNvSpPr/>
      </dsp:nvSpPr>
      <dsp:spPr>
        <a:xfrm>
          <a:off x="7424372" y="1559853"/>
          <a:ext cx="2869359" cy="3007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kern="1200" dirty="0"/>
            <a:t>Мотивация</a:t>
          </a:r>
          <a:endParaRPr lang="en-US" sz="3600" kern="1200" dirty="0"/>
        </a:p>
      </dsp:txBody>
      <dsp:txXfrm>
        <a:off x="7424372" y="1559853"/>
        <a:ext cx="2869359" cy="3007146"/>
      </dsp:txXfrm>
    </dsp:sp>
    <dsp:sp modelId="{80AF9916-777C-4AE7-B8CA-D18C26645448}">
      <dsp:nvSpPr>
        <dsp:cNvPr id="0" name=""/>
        <dsp:cNvSpPr/>
      </dsp:nvSpPr>
      <dsp:spPr>
        <a:xfrm>
          <a:off x="3090733" y="-10710"/>
          <a:ext cx="6179362" cy="6179362"/>
        </a:xfrm>
        <a:prstGeom prst="circularArrow">
          <a:avLst>
            <a:gd name="adj1" fmla="val 9490"/>
            <a:gd name="adj2" fmla="val 685571"/>
            <a:gd name="adj3" fmla="val 8440571"/>
            <a:gd name="adj4" fmla="val 1638023"/>
            <a:gd name="adj5" fmla="val 11071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C7A2342-3299-42CB-9C0F-F7188DDCB00A}">
      <dsp:nvSpPr>
        <dsp:cNvPr id="0" name=""/>
        <dsp:cNvSpPr/>
      </dsp:nvSpPr>
      <dsp:spPr>
        <a:xfrm>
          <a:off x="1597756" y="1582526"/>
          <a:ext cx="3961524" cy="3007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kern="1200" dirty="0"/>
            <a:t>Ангажираност</a:t>
          </a:r>
          <a:endParaRPr lang="en-US" sz="3600" kern="1200" dirty="0"/>
        </a:p>
      </dsp:txBody>
      <dsp:txXfrm>
        <a:off x="1597756" y="1582526"/>
        <a:ext cx="3961524" cy="3007146"/>
      </dsp:txXfrm>
    </dsp:sp>
    <dsp:sp modelId="{F668DFAC-6A28-4F26-830E-94F6AD65C46E}">
      <dsp:nvSpPr>
        <dsp:cNvPr id="0" name=""/>
        <dsp:cNvSpPr/>
      </dsp:nvSpPr>
      <dsp:spPr>
        <a:xfrm>
          <a:off x="3085206" y="4598"/>
          <a:ext cx="6179362" cy="6179362"/>
        </a:xfrm>
        <a:prstGeom prst="circularArrow">
          <a:avLst>
            <a:gd name="adj1" fmla="val 9490"/>
            <a:gd name="adj2" fmla="val 685571"/>
            <a:gd name="adj3" fmla="val 19187973"/>
            <a:gd name="adj4" fmla="val 12490330"/>
            <a:gd name="adj5" fmla="val 11071"/>
          </a:avLst>
        </a:prstGeom>
        <a:solidFill>
          <a:srgbClr val="7A268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A33C1-8861-4065-81F7-1B91D9CC2854}">
      <dsp:nvSpPr>
        <dsp:cNvPr id="0" name=""/>
        <dsp:cNvSpPr/>
      </dsp:nvSpPr>
      <dsp:spPr>
        <a:xfrm>
          <a:off x="5571" y="867223"/>
          <a:ext cx="2624671" cy="26246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BFC9909-43A0-403E-A4CA-97A072DB0777}">
      <dsp:nvSpPr>
        <dsp:cNvPr id="0" name=""/>
        <dsp:cNvSpPr/>
      </dsp:nvSpPr>
      <dsp:spPr>
        <a:xfrm>
          <a:off x="432843" y="2889585"/>
          <a:ext cx="2624671" cy="1729553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400" kern="1200" dirty="0"/>
            <a:t>Открий</a:t>
          </a:r>
          <a:endParaRPr lang="en-US" sz="3400" kern="1200" dirty="0"/>
        </a:p>
      </dsp:txBody>
      <dsp:txXfrm>
        <a:off x="483500" y="2940242"/>
        <a:ext cx="2523357" cy="1628239"/>
      </dsp:txXfrm>
    </dsp:sp>
    <dsp:sp modelId="{C86A4C05-A89A-4209-889E-3CA39F40A839}">
      <dsp:nvSpPr>
        <dsp:cNvPr id="0" name=""/>
        <dsp:cNvSpPr/>
      </dsp:nvSpPr>
      <dsp:spPr>
        <a:xfrm>
          <a:off x="3135812" y="1864222"/>
          <a:ext cx="505569" cy="630672"/>
        </a:xfrm>
        <a:prstGeom prst="rightArrow">
          <a:avLst>
            <a:gd name="adj1" fmla="val 60000"/>
            <a:gd name="adj2" fmla="val 50000"/>
          </a:avLst>
        </a:prstGeom>
        <a:solidFill>
          <a:srgbClr val="EBB7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3135812" y="1990356"/>
        <a:ext cx="353898" cy="378404"/>
      </dsp:txXfrm>
    </dsp:sp>
    <dsp:sp modelId="{18780E82-20D3-4797-8AFD-03AE202E3226}">
      <dsp:nvSpPr>
        <dsp:cNvPr id="0" name=""/>
        <dsp:cNvSpPr/>
      </dsp:nvSpPr>
      <dsp:spPr>
        <a:xfrm>
          <a:off x="4074728" y="867223"/>
          <a:ext cx="2624671" cy="26246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9DF0934-6518-449A-B458-596608AAD61D}">
      <dsp:nvSpPr>
        <dsp:cNvPr id="0" name=""/>
        <dsp:cNvSpPr/>
      </dsp:nvSpPr>
      <dsp:spPr>
        <a:xfrm>
          <a:off x="4502000" y="2889585"/>
          <a:ext cx="2624671" cy="1729553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400" kern="1200" dirty="0"/>
            <a:t>Действай</a:t>
          </a:r>
          <a:endParaRPr lang="en-US" sz="3400" kern="1200" dirty="0"/>
        </a:p>
      </dsp:txBody>
      <dsp:txXfrm>
        <a:off x="4552657" y="2940242"/>
        <a:ext cx="2523357" cy="1628239"/>
      </dsp:txXfrm>
    </dsp:sp>
    <dsp:sp modelId="{C8C2BA01-B651-41E9-B59E-A303BF82A26D}">
      <dsp:nvSpPr>
        <dsp:cNvPr id="0" name=""/>
        <dsp:cNvSpPr/>
      </dsp:nvSpPr>
      <dsp:spPr>
        <a:xfrm>
          <a:off x="7204969" y="1864222"/>
          <a:ext cx="505569" cy="630672"/>
        </a:xfrm>
        <a:prstGeom prst="rightArrow">
          <a:avLst>
            <a:gd name="adj1" fmla="val 60000"/>
            <a:gd name="adj2" fmla="val 50000"/>
          </a:avLst>
        </a:prstGeom>
        <a:solidFill>
          <a:srgbClr val="EBB7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7204969" y="1990356"/>
        <a:ext cx="353898" cy="378404"/>
      </dsp:txXfrm>
    </dsp:sp>
    <dsp:sp modelId="{890C8745-BB2F-4921-8D6D-DF231EB5C341}">
      <dsp:nvSpPr>
        <dsp:cNvPr id="0" name=""/>
        <dsp:cNvSpPr/>
      </dsp:nvSpPr>
      <dsp:spPr>
        <a:xfrm>
          <a:off x="8143884" y="867223"/>
          <a:ext cx="2624671" cy="26246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21000" r="-2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E2EC66C-F3A7-4772-9990-74B2E6B56AF9}">
      <dsp:nvSpPr>
        <dsp:cNvPr id="0" name=""/>
        <dsp:cNvSpPr/>
      </dsp:nvSpPr>
      <dsp:spPr>
        <a:xfrm>
          <a:off x="8571157" y="2889585"/>
          <a:ext cx="2624671" cy="1729553"/>
        </a:xfrm>
        <a:prstGeom prst="roundRect">
          <a:avLst>
            <a:gd name="adj" fmla="val 10000"/>
          </a:avLst>
        </a:prstGeom>
        <a:solidFill>
          <a:srgbClr val="7A268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400" kern="1200" dirty="0"/>
            <a:t>Празнувай</a:t>
          </a:r>
          <a:endParaRPr lang="en-US" sz="3400" kern="1200" dirty="0"/>
        </a:p>
      </dsp:txBody>
      <dsp:txXfrm>
        <a:off x="8621814" y="2940242"/>
        <a:ext cx="2523357" cy="16282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687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669B7-9D73-3E07-9C56-AB019C624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D9A85F-DEF3-2EB5-643F-418937A700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C65916-4597-18F6-2795-06348A6365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09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84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51CCF-0816-18F2-828D-7C460A1BE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0D9A0E-3D0F-425F-0288-54B4E2F299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9EDCD7-1DDC-D8D2-D799-A7D79334D8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761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779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438BF-4A2F-C7B3-A913-1BE8251CA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AD9EB7-F831-DF6C-B685-95DDC69D8A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F0B9B7-C850-E9AD-07C3-658A8CA813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117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02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715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16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79200" cy="7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444768"/>
            <a:ext cx="11379200" cy="48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5547360" y="1216947"/>
            <a:ext cx="1097280" cy="640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marR="0" indent="-609585" algn="ctr" defTabSz="914377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6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+mn-lt"/>
          <a:ea typeface="ヒラギノ角ゴ Pro W3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ヒラギノ角ゴ Pro W3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 userDrawn="1">
          <p15:clr>
            <a:srgbClr val="F26B43"/>
          </p15:clr>
        </p15:guide>
        <p15:guide id="3" pos="2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onsclubs.org/en/start-our-approach/service-journey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5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F237F-46D2-F411-BA8C-8B29935DF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4E7ED5-3EE7-D82F-1BFC-3DAB713E9C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-10602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Graphic 7">
            <a:extLst>
              <a:ext uri="{FF2B5EF4-FFF2-40B4-BE49-F238E27FC236}">
                <a16:creationId xmlns:a16="http://schemas.microsoft.com/office/drawing/2014/main" id="{DBDF01CE-87E0-1EA2-C74D-267DFAD5F1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99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4F77C56F-ACAA-C033-1538-C5A1437E1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5334000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3" name="Page Number - White">
            <a:extLst>
              <a:ext uri="{FF2B5EF4-FFF2-40B4-BE49-F238E27FC236}">
                <a16:creationId xmlns:a16="http://schemas.microsoft.com/office/drawing/2014/main" id="{0D691106-E6A2-9388-3F88-60AE0FDE9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2" name="Picture 21" descr="A blue and yellow logo with lions heads and a letter">
            <a:extLst>
              <a:ext uri="{FF2B5EF4-FFF2-40B4-BE49-F238E27FC236}">
                <a16:creationId xmlns:a16="http://schemas.microsoft.com/office/drawing/2014/main" id="{06FE9B6C-8456-D513-D639-A134CF262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72784"/>
            <a:ext cx="585216" cy="585216"/>
          </a:xfrm>
          <a:prstGeom prst="rect">
            <a:avLst/>
          </a:prstGeom>
        </p:spPr>
      </p:pic>
      <p:sp>
        <p:nvSpPr>
          <p:cNvPr id="2" name="Body Copy">
            <a:extLst>
              <a:ext uri="{FF2B5EF4-FFF2-40B4-BE49-F238E27FC236}">
                <a16:creationId xmlns:a16="http://schemas.microsoft.com/office/drawing/2014/main" id="{682FAAD1-2986-F790-D361-B70CA3606232}"/>
              </a:ext>
            </a:extLst>
          </p:cNvPr>
          <p:cNvSpPr txBox="1">
            <a:spLocks/>
          </p:cNvSpPr>
          <p:nvPr/>
        </p:nvSpPr>
        <p:spPr>
          <a:xfrm>
            <a:off x="457200" y="577873"/>
            <a:ext cx="8305800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bg-BG" sz="4000" b="1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Упражнение – Активно слушане</a:t>
            </a:r>
            <a:endParaRPr lang="en-US" sz="40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79D98F-5A54-9369-3E47-9EA65B96AD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3039510" y="-54886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44A950-CB93-CE0D-347F-BF682BC59385}"/>
              </a:ext>
            </a:extLst>
          </p:cNvPr>
          <p:cNvSpPr txBox="1">
            <a:spLocks/>
          </p:cNvSpPr>
          <p:nvPr/>
        </p:nvSpPr>
        <p:spPr bwMode="auto">
          <a:xfrm>
            <a:off x="831160" y="1808114"/>
            <a:ext cx="5874440" cy="467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Clr>
                <a:srgbClr val="EBB700"/>
              </a:buClr>
              <a:buNone/>
              <a:defRPr/>
            </a:pPr>
            <a:r>
              <a:rPr lang="ru-RU" sz="2800" kern="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Практикувайте</a:t>
            </a:r>
            <a:r>
              <a:rPr lang="ru-RU" sz="2800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активно </a:t>
            </a:r>
            <a:r>
              <a:rPr lang="ru-RU" sz="2800" kern="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слушане</a:t>
            </a:r>
            <a:r>
              <a:rPr lang="ru-RU" sz="2800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, за да научите </a:t>
            </a:r>
            <a:r>
              <a:rPr lang="ru-RU" sz="2800" kern="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повече</a:t>
            </a:r>
            <a:r>
              <a:rPr lang="ru-RU" sz="2800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за </a:t>
            </a:r>
            <a:r>
              <a:rPr lang="ru-RU" sz="2800" kern="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интересите</a:t>
            </a:r>
            <a:r>
              <a:rPr lang="ru-RU" sz="2800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на </a:t>
            </a:r>
            <a:r>
              <a:rPr lang="ru-RU" sz="2800" kern="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новите</a:t>
            </a:r>
            <a:r>
              <a:rPr lang="ru-RU" sz="2800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800" kern="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членове</a:t>
            </a:r>
            <a:r>
              <a:rPr lang="ru-RU" sz="2800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ru-RU" sz="2800" kern="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като</a:t>
            </a:r>
            <a:r>
              <a:rPr lang="ru-RU" sz="2800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800" kern="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използвате</a:t>
            </a:r>
            <a:r>
              <a:rPr lang="ru-RU" sz="2800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800" kern="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въпросите</a:t>
            </a:r>
            <a:r>
              <a:rPr lang="ru-RU" sz="2800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от </a:t>
            </a:r>
            <a:r>
              <a:rPr lang="ru-RU" sz="2800" kern="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Въпросник</a:t>
            </a:r>
            <a:r>
              <a:rPr lang="ru-RU" sz="2800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за нови </a:t>
            </a:r>
            <a:r>
              <a:rPr lang="ru-RU" sz="2800" kern="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членове</a:t>
            </a:r>
            <a:r>
              <a:rPr lang="ru-RU" sz="2800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0" indent="0">
              <a:spcBef>
                <a:spcPts val="0"/>
              </a:spcBef>
              <a:buClr>
                <a:srgbClr val="EBB700"/>
              </a:buClr>
              <a:buNone/>
              <a:defRPr/>
            </a:pPr>
            <a:endParaRPr lang="ru-RU" sz="2800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Clr>
                <a:srgbClr val="EBB700"/>
              </a:buClr>
              <a:buNone/>
              <a:defRPr/>
            </a:pPr>
            <a:r>
              <a:rPr lang="ru-RU" sz="2800" kern="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Предложете</a:t>
            </a:r>
            <a:r>
              <a:rPr lang="ru-RU" sz="2800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800" kern="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възможности</a:t>
            </a:r>
            <a:r>
              <a:rPr lang="ru-RU" sz="2800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за </a:t>
            </a:r>
            <a:r>
              <a:rPr lang="ru-RU" sz="2800" kern="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дейности</a:t>
            </a:r>
            <a:r>
              <a:rPr lang="ru-RU" sz="2800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800" kern="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въз</a:t>
            </a:r>
            <a:r>
              <a:rPr lang="ru-RU" sz="2800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основа на отговорите им.</a:t>
            </a:r>
            <a:endParaRPr lang="en-US" sz="2800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25F1A1-58D2-4C52-805A-9B4DA296A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892" y="2442070"/>
            <a:ext cx="4038600" cy="4038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8255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6A19C-B999-1BBE-B4A8-A6A54CB61F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240985" cy="693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0" name="Page Number - Blue">
            <a:extLst>
              <a:ext uri="{FF2B5EF4-FFF2-40B4-BE49-F238E27FC236}">
                <a16:creationId xmlns:a16="http://schemas.microsoft.com/office/drawing/2014/main" id="{6D68F2E1-869C-DF04-B15E-3B56AF61F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5" name="Picture 4" descr="A blue and yellow logo with lions heads and a letter">
            <a:extLst>
              <a:ext uri="{FF2B5EF4-FFF2-40B4-BE49-F238E27FC236}">
                <a16:creationId xmlns:a16="http://schemas.microsoft.com/office/drawing/2014/main" id="{11A510D0-9D02-DBAE-5FA7-056843819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2784"/>
            <a:ext cx="585216" cy="58521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93A1203-6465-13E6-E9D0-E5E6CEC2CD8E}"/>
              </a:ext>
            </a:extLst>
          </p:cNvPr>
          <p:cNvGrpSpPr/>
          <p:nvPr/>
        </p:nvGrpSpPr>
        <p:grpSpPr>
          <a:xfrm>
            <a:off x="2642506" y="76200"/>
            <a:ext cx="6906985" cy="6858000"/>
            <a:chOff x="6580415" y="0"/>
            <a:chExt cx="6906985" cy="6858000"/>
          </a:xfrm>
        </p:grpSpPr>
        <p:sp>
          <p:nvSpPr>
            <p:cNvPr id="13" name="Graphic 10">
              <a:extLst>
                <a:ext uri="{FF2B5EF4-FFF2-40B4-BE49-F238E27FC236}">
                  <a16:creationId xmlns:a16="http://schemas.microsoft.com/office/drawing/2014/main" id="{F7AF7ABE-2E48-F235-3F2F-36A726D78DE6}"/>
                </a:ext>
              </a:extLst>
            </p:cNvPr>
            <p:cNvSpPr/>
            <p:nvPr/>
          </p:nvSpPr>
          <p:spPr>
            <a:xfrm flipH="1">
              <a:off x="6580415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7A2582">
                    <a:alpha val="0"/>
                  </a:srgbClr>
                </a:gs>
                <a:gs pos="0">
                  <a:srgbClr val="00338D">
                    <a:alpha val="2500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Graphic 11">
              <a:extLst>
                <a:ext uri="{FF2B5EF4-FFF2-40B4-BE49-F238E27FC236}">
                  <a16:creationId xmlns:a16="http://schemas.microsoft.com/office/drawing/2014/main" id="{3EC1DDBB-8638-BA8A-33EB-46DF4FD0559F}"/>
                </a:ext>
              </a:extLst>
            </p:cNvPr>
            <p:cNvSpPr/>
            <p:nvPr/>
          </p:nvSpPr>
          <p:spPr>
            <a:xfrm>
              <a:off x="662940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7A2582">
                    <a:alpha val="25000"/>
                  </a:srgbClr>
                </a:gs>
                <a:gs pos="99000">
                  <a:srgbClr val="00338D">
                    <a:alpha val="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B9E918B-FBF8-CABE-93C5-8E5252ED219A}"/>
              </a:ext>
            </a:extLst>
          </p:cNvPr>
          <p:cNvSpPr txBox="1">
            <a:spLocks/>
          </p:cNvSpPr>
          <p:nvPr/>
        </p:nvSpPr>
        <p:spPr>
          <a:xfrm>
            <a:off x="685800" y="914400"/>
            <a:ext cx="11125200" cy="48006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ru-RU" sz="3200" kern="0" dirty="0">
                <a:solidFill>
                  <a:schemeClr val="tx2"/>
                </a:solidFill>
              </a:rPr>
              <a:t>«</a:t>
            </a:r>
            <a:r>
              <a:rPr lang="ru-RU" sz="3200" kern="0" dirty="0" err="1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Пътят</a:t>
            </a:r>
            <a:r>
              <a:rPr lang="ru-RU" sz="3200" kern="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на </a:t>
            </a:r>
            <a:r>
              <a:rPr lang="ru-RU" sz="3200" kern="0" dirty="0" err="1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дейностите</a:t>
            </a:r>
            <a:r>
              <a:rPr lang="ru-RU" sz="3200" kern="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» </a:t>
            </a:r>
            <a:r>
              <a:rPr lang="en-US" sz="3200" kern="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(The Service Journey</a:t>
            </a:r>
            <a:r>
              <a:rPr lang="en-US" sz="3200" kern="0" dirty="0">
                <a:solidFill>
                  <a:srgbClr val="0070C0"/>
                </a:solidFill>
              </a:rPr>
              <a:t>) </a:t>
            </a:r>
            <a:r>
              <a:rPr lang="ru-RU" sz="3200" kern="0" dirty="0">
                <a:solidFill>
                  <a:schemeClr val="tx2"/>
                </a:solidFill>
              </a:rPr>
              <a:t>е подход </a:t>
            </a:r>
            <a:r>
              <a:rPr lang="ru-RU" sz="3200" kern="0" dirty="0" err="1">
                <a:solidFill>
                  <a:schemeClr val="tx2"/>
                </a:solidFill>
              </a:rPr>
              <a:t>към</a:t>
            </a:r>
            <a:r>
              <a:rPr lang="ru-RU" sz="3200" kern="0" dirty="0">
                <a:solidFill>
                  <a:schemeClr val="tx2"/>
                </a:solidFill>
              </a:rPr>
              <a:t> </a:t>
            </a:r>
            <a:r>
              <a:rPr lang="ru-RU" sz="3200" kern="0" dirty="0" err="1">
                <a:solidFill>
                  <a:schemeClr val="tx2"/>
                </a:solidFill>
              </a:rPr>
              <a:t>добър</a:t>
            </a:r>
            <a:r>
              <a:rPr lang="ru-RU" sz="3200" kern="0" dirty="0">
                <a:solidFill>
                  <a:schemeClr val="tx2"/>
                </a:solidFill>
              </a:rPr>
              <a:t> живот и добро </a:t>
            </a:r>
            <a:r>
              <a:rPr lang="ru-RU" sz="3200" kern="0" dirty="0" err="1">
                <a:solidFill>
                  <a:schemeClr val="tx2"/>
                </a:solidFill>
              </a:rPr>
              <a:t>обслужване</a:t>
            </a:r>
            <a:r>
              <a:rPr lang="ru-RU" sz="3200" kern="0" dirty="0">
                <a:solidFill>
                  <a:schemeClr val="tx2"/>
                </a:solidFill>
              </a:rPr>
              <a:t>, </a:t>
            </a:r>
            <a:r>
              <a:rPr lang="ru-RU" sz="3200" kern="0" dirty="0" err="1">
                <a:solidFill>
                  <a:schemeClr val="tx2"/>
                </a:solidFill>
              </a:rPr>
              <a:t>към</a:t>
            </a:r>
            <a:r>
              <a:rPr lang="ru-RU" sz="3200" kern="0" dirty="0">
                <a:solidFill>
                  <a:schemeClr val="tx2"/>
                </a:solidFill>
              </a:rPr>
              <a:t> </a:t>
            </a:r>
            <a:r>
              <a:rPr lang="ru-RU" sz="3200" kern="0" dirty="0" err="1">
                <a:solidFill>
                  <a:schemeClr val="tx2"/>
                </a:solidFill>
              </a:rPr>
              <a:t>постигане</a:t>
            </a:r>
            <a:r>
              <a:rPr lang="ru-RU" sz="3200" kern="0" dirty="0">
                <a:solidFill>
                  <a:schemeClr val="tx2"/>
                </a:solidFill>
              </a:rPr>
              <a:t> на </a:t>
            </a:r>
            <a:r>
              <a:rPr lang="ru-RU" sz="3200" kern="0" dirty="0" err="1">
                <a:solidFill>
                  <a:schemeClr val="tx2"/>
                </a:solidFill>
              </a:rPr>
              <a:t>реална</a:t>
            </a:r>
            <a:r>
              <a:rPr lang="ru-RU" sz="3200" kern="0" dirty="0">
                <a:solidFill>
                  <a:schemeClr val="tx2"/>
                </a:solidFill>
              </a:rPr>
              <a:t> </a:t>
            </a:r>
            <a:r>
              <a:rPr lang="ru-RU" sz="3200" kern="0" dirty="0" err="1">
                <a:solidFill>
                  <a:schemeClr val="tx2"/>
                </a:solidFill>
              </a:rPr>
              <a:t>промяна</a:t>
            </a:r>
            <a:r>
              <a:rPr lang="ru-RU" sz="3200" kern="0" dirty="0">
                <a:solidFill>
                  <a:schemeClr val="tx2"/>
                </a:solidFill>
              </a:rPr>
              <a:t>, </a:t>
            </a:r>
            <a:r>
              <a:rPr lang="ru-RU" sz="3200" kern="0" dirty="0" err="1">
                <a:solidFill>
                  <a:schemeClr val="tx2"/>
                </a:solidFill>
              </a:rPr>
              <a:t>която</a:t>
            </a:r>
            <a:r>
              <a:rPr lang="ru-RU" sz="3200" kern="0" dirty="0">
                <a:solidFill>
                  <a:schemeClr val="tx2"/>
                </a:solidFill>
              </a:rPr>
              <a:t> </a:t>
            </a:r>
            <a:r>
              <a:rPr lang="ru-RU" sz="3200" kern="0" dirty="0" err="1">
                <a:solidFill>
                  <a:schemeClr val="tx2"/>
                </a:solidFill>
              </a:rPr>
              <a:t>хората</a:t>
            </a:r>
            <a:r>
              <a:rPr lang="ru-RU" sz="3200" kern="0" dirty="0">
                <a:solidFill>
                  <a:schemeClr val="tx2"/>
                </a:solidFill>
              </a:rPr>
              <a:t> </a:t>
            </a:r>
            <a:r>
              <a:rPr lang="ru-RU" sz="3200" kern="0" dirty="0" err="1">
                <a:solidFill>
                  <a:schemeClr val="tx2"/>
                </a:solidFill>
              </a:rPr>
              <a:t>могат</a:t>
            </a:r>
            <a:r>
              <a:rPr lang="ru-RU" sz="3200" kern="0" dirty="0">
                <a:solidFill>
                  <a:schemeClr val="tx2"/>
                </a:solidFill>
              </a:rPr>
              <a:t> да видят и </a:t>
            </a:r>
            <a:r>
              <a:rPr lang="ru-RU" sz="3200" kern="0" dirty="0" err="1">
                <a:solidFill>
                  <a:schemeClr val="tx2"/>
                </a:solidFill>
              </a:rPr>
              <a:t>почувстват</a:t>
            </a:r>
            <a:r>
              <a:rPr lang="ru-RU" sz="3200" kern="0" dirty="0">
                <a:solidFill>
                  <a:schemeClr val="tx2"/>
                </a:solidFill>
              </a:rPr>
              <a:t>.</a:t>
            </a:r>
            <a:r>
              <a:rPr lang="en-US" sz="3200" kern="0" dirty="0">
                <a:solidFill>
                  <a:schemeClr val="tx2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bg-BG" sz="3200" kern="0" dirty="0">
                <a:solidFill>
                  <a:schemeClr val="tx2"/>
                </a:solidFill>
              </a:rPr>
              <a:t>Състои се от четири основни етапа</a:t>
            </a:r>
            <a:r>
              <a:rPr lang="en-US" sz="3200" kern="0" dirty="0">
                <a:solidFill>
                  <a:schemeClr val="tx2"/>
                </a:solidFill>
              </a:rPr>
              <a:t>: </a:t>
            </a:r>
          </a:p>
          <a:p>
            <a:pPr marL="0" indent="0" algn="ctr">
              <a:buNone/>
            </a:pPr>
            <a:endParaRPr lang="bg-BG" sz="2800" kern="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en-US" sz="2800" kern="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bg-BG" sz="4000" b="1" kern="0" dirty="0">
                <a:solidFill>
                  <a:srgbClr val="7030A0"/>
                </a:solidFill>
              </a:rPr>
              <a:t>Научи</a:t>
            </a:r>
            <a:r>
              <a:rPr lang="en-US" sz="4000" b="1" kern="0" dirty="0">
                <a:solidFill>
                  <a:srgbClr val="7030A0"/>
                </a:solidFill>
              </a:rPr>
              <a:t>  </a:t>
            </a:r>
            <a:r>
              <a:rPr lang="en-US" sz="2800" b="1" kern="0" dirty="0">
                <a:solidFill>
                  <a:srgbClr val="7030A0"/>
                </a:solidFill>
              </a:rPr>
              <a:t>•</a:t>
            </a:r>
            <a:r>
              <a:rPr lang="en-US" sz="4000" b="1" kern="0" dirty="0">
                <a:solidFill>
                  <a:srgbClr val="7030A0"/>
                </a:solidFill>
              </a:rPr>
              <a:t>  </a:t>
            </a:r>
            <a:r>
              <a:rPr lang="bg-BG" sz="4000" b="1" kern="0" dirty="0">
                <a:solidFill>
                  <a:srgbClr val="7030A0"/>
                </a:solidFill>
              </a:rPr>
              <a:t>Открий</a:t>
            </a:r>
            <a:r>
              <a:rPr lang="en-US" sz="4000" b="1" kern="0" dirty="0">
                <a:solidFill>
                  <a:srgbClr val="7030A0"/>
                </a:solidFill>
              </a:rPr>
              <a:t>  </a:t>
            </a:r>
            <a:r>
              <a:rPr lang="en-US" sz="2800" b="1" kern="0" dirty="0">
                <a:solidFill>
                  <a:srgbClr val="7030A0"/>
                </a:solidFill>
              </a:rPr>
              <a:t>•</a:t>
            </a:r>
            <a:r>
              <a:rPr lang="en-US" sz="4000" b="1" kern="0" dirty="0">
                <a:solidFill>
                  <a:srgbClr val="7030A0"/>
                </a:solidFill>
              </a:rPr>
              <a:t>  </a:t>
            </a:r>
            <a:r>
              <a:rPr lang="bg-BG" sz="4000" b="1" kern="0" dirty="0">
                <a:solidFill>
                  <a:srgbClr val="7030A0"/>
                </a:solidFill>
              </a:rPr>
              <a:t>Действай</a:t>
            </a:r>
            <a:r>
              <a:rPr lang="en-US" sz="4000" b="1" kern="0" dirty="0">
                <a:solidFill>
                  <a:srgbClr val="7030A0"/>
                </a:solidFill>
              </a:rPr>
              <a:t>  </a:t>
            </a:r>
            <a:r>
              <a:rPr lang="en-US" sz="2800" b="1" kern="0" dirty="0">
                <a:solidFill>
                  <a:srgbClr val="7030A0"/>
                </a:solidFill>
              </a:rPr>
              <a:t>•</a:t>
            </a:r>
            <a:r>
              <a:rPr lang="en-US" sz="4000" b="1" kern="0" dirty="0">
                <a:solidFill>
                  <a:srgbClr val="7030A0"/>
                </a:solidFill>
              </a:rPr>
              <a:t>  </a:t>
            </a:r>
            <a:r>
              <a:rPr lang="bg-BG" sz="4000" b="1" kern="0" dirty="0">
                <a:solidFill>
                  <a:srgbClr val="7030A0"/>
                </a:solidFill>
              </a:rPr>
              <a:t>Празнувай</a:t>
            </a:r>
            <a:endParaRPr lang="en-US" sz="4000" b="1" kern="0" dirty="0">
              <a:solidFill>
                <a:srgbClr val="7030A0"/>
              </a:solidFill>
            </a:endParaRPr>
          </a:p>
          <a:p>
            <a:r>
              <a:rPr lang="en-US" sz="2800" kern="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915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0E58BE-38C2-A335-2677-9D86100EC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8D9C00-7A79-02B3-F68C-00435C6290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891FA30D-8C4E-5162-0D8C-8AD4C4C64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97C93E2E-5BD9-5105-C421-531C2A872CB2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Segoe UI Semibold"/>
              </a:rPr>
              <a:t>   </a:t>
            </a:r>
            <a:r>
              <a:rPr kumimoji="0" lang="bg-BG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Научи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pic>
        <p:nvPicPr>
          <p:cNvPr id="5" name="Picture 4" descr="A blue and yellow logo with lions heads and a letter">
            <a:extLst>
              <a:ext uri="{FF2B5EF4-FFF2-40B4-BE49-F238E27FC236}">
                <a16:creationId xmlns:a16="http://schemas.microsoft.com/office/drawing/2014/main" id="{B26B52A5-D607-CFA0-68D4-26D2A93CB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72784"/>
            <a:ext cx="585216" cy="585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6BD946-97A6-60EB-EE59-714F5B205D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737" r="807"/>
          <a:stretch/>
        </p:blipFill>
        <p:spPr>
          <a:xfrm>
            <a:off x="1374886" y="943172"/>
            <a:ext cx="9372600" cy="584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69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E4DE9F-3268-024C-8790-AD3A885B91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745AA923-2769-BE4F-81D3-55B5DB08E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F46A73ED-C1B5-B412-9FBF-5F58DD4958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 descr="A blue and yellow logo with lions heads and a letter">
            <a:extLst>
              <a:ext uri="{FF2B5EF4-FFF2-40B4-BE49-F238E27FC236}">
                <a16:creationId xmlns:a16="http://schemas.microsoft.com/office/drawing/2014/main" id="{960ED782-1C8B-1683-4461-89E5B78F3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2784"/>
            <a:ext cx="585216" cy="585216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60609FE-0CCA-B2C6-C358-467528A931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987334"/>
              </p:ext>
            </p:extLst>
          </p:nvPr>
        </p:nvGraphicFramePr>
        <p:xfrm>
          <a:off x="495300" y="1057777"/>
          <a:ext cx="11201400" cy="5486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05177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07BB3-9205-E461-5499-29CD87CAE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0C2FEF-D916-1127-9AB1-31341D7041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7834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lvl="0" indent="-609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itchFamily="34" charset="0"/>
              <a:ea typeface="ヒラギノ角ゴ Pro W3" pitchFamily="84" charset="-128"/>
              <a:cs typeface="+mn-cs"/>
            </a:endParaRPr>
          </a:p>
        </p:txBody>
      </p:sp>
      <p:sp>
        <p:nvSpPr>
          <p:cNvPr id="11" name="Graphic 7">
            <a:extLst>
              <a:ext uri="{FF2B5EF4-FFF2-40B4-BE49-F238E27FC236}">
                <a16:creationId xmlns:a16="http://schemas.microsoft.com/office/drawing/2014/main" id="{4002F8C8-DFE3-ABB2-3A12-95FD65EF75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99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73B"/>
              </a:solidFill>
              <a:effectLst/>
              <a:uLnTx/>
              <a:uFillTx/>
              <a:latin typeface="Arial" pitchFamily="34" charset="0"/>
              <a:ea typeface="ヒラギノ角ゴ Pro W3" pitchFamily="125" charset="-128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84985A09-F934-2FC5-DD7F-F65A6130B6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5334000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73B"/>
              </a:solidFill>
              <a:effectLst/>
              <a:uLnTx/>
              <a:uFillTx/>
              <a:latin typeface="Arial" pitchFamily="34" charset="0"/>
              <a:ea typeface="ヒラギノ角ゴ Pro W3" pitchFamily="125" charset="-128"/>
              <a:cs typeface="+mn-cs"/>
            </a:endParaRPr>
          </a:p>
        </p:txBody>
      </p:sp>
      <p:sp>
        <p:nvSpPr>
          <p:cNvPr id="33" name="Page Number - White">
            <a:extLst>
              <a:ext uri="{FF2B5EF4-FFF2-40B4-BE49-F238E27FC236}">
                <a16:creationId xmlns:a16="http://schemas.microsoft.com/office/drawing/2014/main" id="{6E840320-17EC-E533-483C-87321C96E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4" name="Body Copy">
            <a:extLst>
              <a:ext uri="{FF2B5EF4-FFF2-40B4-BE49-F238E27FC236}">
                <a16:creationId xmlns:a16="http://schemas.microsoft.com/office/drawing/2014/main" id="{4D1D1585-CD77-8B7A-5D6E-6A406DA13218}"/>
              </a:ext>
            </a:extLst>
          </p:cNvPr>
          <p:cNvSpPr txBox="1">
            <a:spLocks/>
          </p:cNvSpPr>
          <p:nvPr/>
        </p:nvSpPr>
        <p:spPr>
          <a:xfrm>
            <a:off x="831160" y="201948"/>
            <a:ext cx="7931840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lang="bg-BG" sz="4000" b="1" kern="0" noProof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Упражнение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: </a:t>
            </a:r>
            <a:r>
              <a:rPr kumimoji="0" lang="bg-BG" sz="4000" b="1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Стратегии за Ангажиране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BAA1EC-D27A-12DC-6810-7B02C63FCF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3039510" y="-54886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2" name="Picture 21" descr="A blue and yellow logo with lions heads and a letter">
            <a:extLst>
              <a:ext uri="{FF2B5EF4-FFF2-40B4-BE49-F238E27FC236}">
                <a16:creationId xmlns:a16="http://schemas.microsoft.com/office/drawing/2014/main" id="{09D0522D-B904-8ABF-DA36-30AFDA2D1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72784"/>
            <a:ext cx="585216" cy="585216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7A0C1CE-C8BC-B4FE-2585-71FD789A5F72}"/>
              </a:ext>
            </a:extLst>
          </p:cNvPr>
          <p:cNvSpPr txBox="1">
            <a:spLocks/>
          </p:cNvSpPr>
          <p:nvPr/>
        </p:nvSpPr>
        <p:spPr bwMode="auto">
          <a:xfrm>
            <a:off x="815920" y="2072639"/>
            <a:ext cx="5036240" cy="43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BB7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bg-BG" sz="3200" b="0" i="0" u="none" strike="noStrike" kern="0" cap="none" spc="0" normalizeH="0" baseline="0" noProof="0" dirty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Прочетете сценария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BB7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bg-BG" sz="3200" b="0" i="0" u="none" strike="noStrike" kern="0" cap="none" spc="0" normalizeH="0" baseline="0" noProof="0" dirty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Обсъдете стратегиите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EBB700"/>
              </a:buClr>
              <a:buSzTx/>
              <a:buFont typeface="+mj-lt"/>
              <a:buAutoNum type="arabicPeriod"/>
              <a:tabLst/>
              <a:defRPr/>
            </a:pPr>
            <a:r>
              <a:rPr lang="bg-BG" sz="3200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Споделете добри практики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Graphic 2" descr="Meeting outline">
            <a:extLst>
              <a:ext uri="{FF2B5EF4-FFF2-40B4-BE49-F238E27FC236}">
                <a16:creationId xmlns:a16="http://schemas.microsoft.com/office/drawing/2014/main" id="{77BE2048-1EC9-E6FB-770B-EFD9512AE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30278" y="3343104"/>
            <a:ext cx="3078956" cy="307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85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A9FC2-53DE-E073-41DA-833AEF986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EFAB81-6665-31BD-C524-A3CE2A576A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6" name="Yellow Bar">
            <a:extLst>
              <a:ext uri="{FF2B5EF4-FFF2-40B4-BE49-F238E27FC236}">
                <a16:creationId xmlns:a16="http://schemas.microsoft.com/office/drawing/2014/main" id="{D0703EF7-716B-FF3A-603B-97A15A2BDF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810569" y="17611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0C171B20-C48D-22DE-407A-594340FA423C}"/>
              </a:ext>
            </a:extLst>
          </p:cNvPr>
          <p:cNvSpPr txBox="1">
            <a:spLocks/>
          </p:cNvSpPr>
          <p:nvPr/>
        </p:nvSpPr>
        <p:spPr>
          <a:xfrm>
            <a:off x="767698" y="997451"/>
            <a:ext cx="7157101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000" b="1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Стратегии за ангажираност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Helvetica Neue" charset="0"/>
            </a:endParaRPr>
          </a:p>
        </p:txBody>
      </p:sp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ADCAB006-A339-DC4E-8E4A-ABA81612F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BDAC890F-DB0E-435C-638B-177C3F31B6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A695C2F-2F2B-C1FD-7F0C-086EB27CE512}"/>
              </a:ext>
            </a:extLst>
          </p:cNvPr>
          <p:cNvSpPr txBox="1">
            <a:spLocks/>
          </p:cNvSpPr>
          <p:nvPr/>
        </p:nvSpPr>
        <p:spPr bwMode="auto">
          <a:xfrm>
            <a:off x="585216" y="2123421"/>
            <a:ext cx="11348101" cy="417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</a:pP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ефективни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приобщаващи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и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забавни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срещи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</a:pP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възможности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за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новите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членове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да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участват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в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комисии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</a:pP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възможности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за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напредък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в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лидерски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роли.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</a:pP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възможности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за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дейности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 и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отвореност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към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нови идеи за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проекти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–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забавни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и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социални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клубни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дейности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</a:pP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комуникация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и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прозрачност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;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  <a:buNone/>
            </a:pPr>
            <a:endParaRPr lang="ru-RU" sz="280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 descr="A blue and yellow logo with lions heads and a letter">
            <a:extLst>
              <a:ext uri="{FF2B5EF4-FFF2-40B4-BE49-F238E27FC236}">
                <a16:creationId xmlns:a16="http://schemas.microsoft.com/office/drawing/2014/main" id="{98770532-6CDF-D781-E92E-A8E7BDB4E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2784"/>
            <a:ext cx="585216" cy="5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79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D434E-9740-8C5D-C010-5769B9AB5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FECF86-8B0C-7518-8E52-F462E07D3F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2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1EC7EEBA-F311-A789-6393-2306CB899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FEA5FC62-24B3-22C2-FD99-F7945DE39C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 descr="A blue and yellow logo with lions heads and a letter">
            <a:extLst>
              <a:ext uri="{FF2B5EF4-FFF2-40B4-BE49-F238E27FC236}">
                <a16:creationId xmlns:a16="http://schemas.microsoft.com/office/drawing/2014/main" id="{D91E773F-9B6E-AEA6-9F56-7EF2B4375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2784"/>
            <a:ext cx="585216" cy="585216"/>
          </a:xfrm>
          <a:prstGeom prst="rect">
            <a:avLst/>
          </a:prstGeom>
        </p:spPr>
      </p:pic>
      <p:sp>
        <p:nvSpPr>
          <p:cNvPr id="7" name="Yellow Bar">
            <a:extLst>
              <a:ext uri="{FF2B5EF4-FFF2-40B4-BE49-F238E27FC236}">
                <a16:creationId xmlns:a16="http://schemas.microsoft.com/office/drawing/2014/main" id="{F2B59B20-0540-1EC4-5E17-160C99625F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877764" y="179641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147567F3-6848-C07F-4AB1-DD6BA48E55F0}"/>
              </a:ext>
            </a:extLst>
          </p:cNvPr>
          <p:cNvSpPr txBox="1">
            <a:spLocks/>
          </p:cNvSpPr>
          <p:nvPr/>
        </p:nvSpPr>
        <p:spPr>
          <a:xfrm>
            <a:off x="767698" y="1066800"/>
            <a:ext cx="7919102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Member Satisfaction Resources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Helvetica Neue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0E259-A314-7188-2C6B-EBA042F693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0" b="1365"/>
          <a:stretch/>
        </p:blipFill>
        <p:spPr>
          <a:xfrm>
            <a:off x="1032859" y="2201576"/>
            <a:ext cx="3352800" cy="432694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999ECC-4874-4409-81C3-532907D0B7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15" r="1415"/>
          <a:stretch/>
        </p:blipFill>
        <p:spPr>
          <a:xfrm rot="314409">
            <a:off x="8631117" y="1886073"/>
            <a:ext cx="2954398" cy="392182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FF7DB1-BD57-983F-6924-6DEABDF1E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17317">
            <a:off x="5074719" y="2112924"/>
            <a:ext cx="3039568" cy="392765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1268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8A0BB-093C-F16D-79AD-5E1E598FA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8AB43B-243E-8DA9-0224-623E576C79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6" name="Yellow Bar">
            <a:extLst>
              <a:ext uri="{FF2B5EF4-FFF2-40B4-BE49-F238E27FC236}">
                <a16:creationId xmlns:a16="http://schemas.microsoft.com/office/drawing/2014/main" id="{94AF0DF7-4382-419E-C148-42A9F58AE7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810569" y="17611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720D4215-80F2-A3D6-7CC1-305D26A4D99F}"/>
              </a:ext>
            </a:extLst>
          </p:cNvPr>
          <p:cNvSpPr txBox="1">
            <a:spLocks/>
          </p:cNvSpPr>
          <p:nvPr/>
        </p:nvSpPr>
        <p:spPr>
          <a:xfrm>
            <a:off x="767699" y="997451"/>
            <a:ext cx="5937900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000" b="1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Цели на Сесията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Helvetica Neue" charset="0"/>
            </a:endParaRPr>
          </a:p>
        </p:txBody>
      </p:sp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8D415E88-097F-8DC5-D0DE-714F5DB21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FE5EDB72-5505-07C9-9CDD-94E8B066C8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A2655E7E-BD5F-C1FF-B129-B6D7598B981A}"/>
              </a:ext>
            </a:extLst>
          </p:cNvPr>
          <p:cNvSpPr txBox="1">
            <a:spLocks/>
          </p:cNvSpPr>
          <p:nvPr/>
        </p:nvSpPr>
        <p:spPr bwMode="auto">
          <a:xfrm>
            <a:off x="761479" y="2052680"/>
            <a:ext cx="11348101" cy="417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</a:pP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Осъзнайте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стойността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на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персонализираната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и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навременна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ориентация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</a:pP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Обобщете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важността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на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ангажирането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на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новите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членове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на клуба в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дейностите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от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самото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начало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</a:pP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Използвайте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информацията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от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анкетата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за нови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членове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, за да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препоръчате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възможности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за участие в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дейности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</a:pP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Определете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как да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гарантирате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, че всички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членове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на клуба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имат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право на глас при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вземането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на решения за клуба.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 descr="A blue and yellow logo with lions heads and a letter">
            <a:extLst>
              <a:ext uri="{FF2B5EF4-FFF2-40B4-BE49-F238E27FC236}">
                <a16:creationId xmlns:a16="http://schemas.microsoft.com/office/drawing/2014/main" id="{EBECC579-8066-E1CE-C5C8-361EAEB7B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2784"/>
            <a:ext cx="585216" cy="5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45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783C81-6980-7867-E6E4-5E8B583669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A2582"/>
              </a:gs>
              <a:gs pos="98000">
                <a:srgbClr val="00338D"/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5CE7D0-AE24-51D1-E0D3-63022C87CC56}"/>
              </a:ext>
            </a:extLst>
          </p:cNvPr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bg-BG" sz="4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Обмисляне</a:t>
            </a:r>
            <a:endParaRPr lang="en-US" sz="48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9A182A-F7C9-2D50-1338-065060B563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871799-31CB-6E94-0057-7625E2395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882" y="788724"/>
            <a:ext cx="1792713" cy="224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68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80744B-7F64-2367-1B5A-34BDB89407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A2582"/>
              </a:gs>
              <a:gs pos="98000">
                <a:srgbClr val="00338D"/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5506828" y="3025103"/>
            <a:ext cx="1178336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990600" y="3591128"/>
            <a:ext cx="10668000" cy="198448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6000" kern="0" dirty="0" err="1">
                <a:solidFill>
                  <a:srgbClr val="EBB700"/>
                </a:solidFill>
              </a:rPr>
              <a:t>Поддържане</a:t>
            </a:r>
            <a:r>
              <a:rPr lang="ru-RU" sz="6000" kern="0" dirty="0">
                <a:solidFill>
                  <a:srgbClr val="EBB700"/>
                </a:solidFill>
              </a:rPr>
              <a:t> на </a:t>
            </a:r>
            <a:r>
              <a:rPr lang="ru-RU" sz="6000" kern="0" dirty="0" err="1">
                <a:solidFill>
                  <a:srgbClr val="EBB700"/>
                </a:solidFill>
              </a:rPr>
              <a:t>ангажираността</a:t>
            </a:r>
            <a:r>
              <a:rPr lang="ru-RU" sz="6000" kern="0" dirty="0">
                <a:solidFill>
                  <a:srgbClr val="EBB700"/>
                </a:solidFill>
              </a:rPr>
              <a:t> на </a:t>
            </a:r>
            <a:r>
              <a:rPr lang="ru-RU" sz="6000" kern="0" dirty="0" err="1">
                <a:solidFill>
                  <a:srgbClr val="EBB700"/>
                </a:solidFill>
              </a:rPr>
              <a:t>членовете</a:t>
            </a:r>
            <a:endParaRPr lang="en-US" sz="6000" kern="0" dirty="0">
              <a:solidFill>
                <a:srgbClr val="EBB700"/>
              </a:solidFill>
            </a:endParaRPr>
          </a:p>
        </p:txBody>
      </p:sp>
      <p:sp>
        <p:nvSpPr>
          <p:cNvPr id="11" name="Subhead">
            <a:extLst>
              <a:ext uri="{FF2B5EF4-FFF2-40B4-BE49-F238E27FC236}">
                <a16:creationId xmlns:a16="http://schemas.microsoft.com/office/drawing/2014/main" id="{DA775879-761C-0241-882C-441AE5159163}"/>
              </a:ext>
            </a:extLst>
          </p:cNvPr>
          <p:cNvSpPr txBox="1">
            <a:spLocks/>
          </p:cNvSpPr>
          <p:nvPr/>
        </p:nvSpPr>
        <p:spPr>
          <a:xfrm>
            <a:off x="776510" y="6095924"/>
            <a:ext cx="10668000" cy="457276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1" kern="0" dirty="0"/>
              <a:t>Regional Lions Leadership Institute</a:t>
            </a: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48B23A-EA30-2ADD-9942-80A34B091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640" y="515210"/>
            <a:ext cx="1792713" cy="224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71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F39A0-D0B4-ACAC-2F02-DFEFA4680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C9A0C0-49F5-A34C-C3C1-10AB6B808B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EC907530-70FC-4B81-22C5-5827098B3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3BCC482-7B0E-A7B1-0D7A-A365EBD8F7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pic>
        <p:nvPicPr>
          <p:cNvPr id="5" name="Picture 4" descr="A blue and yellow logo with lions heads and a letter">
            <a:extLst>
              <a:ext uri="{FF2B5EF4-FFF2-40B4-BE49-F238E27FC236}">
                <a16:creationId xmlns:a16="http://schemas.microsoft.com/office/drawing/2014/main" id="{5A8E4627-B5EE-A5C0-BF6B-C8F898EE6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2784"/>
            <a:ext cx="585216" cy="585216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3A7420C-C995-ED47-13D4-837853B1FE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4984531"/>
              </p:ext>
            </p:extLst>
          </p:nvPr>
        </p:nvGraphicFramePr>
        <p:xfrm>
          <a:off x="-76200" y="779228"/>
          <a:ext cx="122682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reeform 7">
            <a:extLst>
              <a:ext uri="{FF2B5EF4-FFF2-40B4-BE49-F238E27FC236}">
                <a16:creationId xmlns:a16="http://schemas.microsoft.com/office/drawing/2014/main" id="{0394FE90-1448-F48C-7B99-BD759A8226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876800" y="2041866"/>
            <a:ext cx="2514600" cy="3433475"/>
          </a:xfrm>
          <a:custGeom>
            <a:avLst/>
            <a:gdLst>
              <a:gd name="connsiteX0" fmla="*/ 0 w 3149907"/>
              <a:gd name="connsiteY0" fmla="*/ 1860734 h 3721467"/>
              <a:gd name="connsiteX1" fmla="*/ 1574954 w 3149907"/>
              <a:gd name="connsiteY1" fmla="*/ 0 h 3721467"/>
              <a:gd name="connsiteX2" fmla="*/ 3149908 w 3149907"/>
              <a:gd name="connsiteY2" fmla="*/ 1860734 h 3721467"/>
              <a:gd name="connsiteX3" fmla="*/ 1574954 w 3149907"/>
              <a:gd name="connsiteY3" fmla="*/ 3721468 h 3721467"/>
              <a:gd name="connsiteX4" fmla="*/ 0 w 3149907"/>
              <a:gd name="connsiteY4" fmla="*/ 1860734 h 372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9907" h="3721467">
                <a:moveTo>
                  <a:pt x="0" y="1860734"/>
                </a:moveTo>
                <a:cubicBezTo>
                  <a:pt x="0" y="833079"/>
                  <a:pt x="705131" y="0"/>
                  <a:pt x="1574954" y="0"/>
                </a:cubicBezTo>
                <a:cubicBezTo>
                  <a:pt x="2444777" y="0"/>
                  <a:pt x="3149908" y="833079"/>
                  <a:pt x="3149908" y="1860734"/>
                </a:cubicBezTo>
                <a:cubicBezTo>
                  <a:pt x="3149908" y="2888389"/>
                  <a:pt x="2444777" y="3721468"/>
                  <a:pt x="1574954" y="3721468"/>
                </a:cubicBezTo>
                <a:cubicBezTo>
                  <a:pt x="705131" y="3721468"/>
                  <a:pt x="0" y="2888389"/>
                  <a:pt x="0" y="1860734"/>
                </a:cubicBezTo>
                <a:close/>
              </a:path>
            </a:pathLst>
          </a:custGeom>
          <a:blipFill rotWithShape="0">
            <a:blip r:embed="rId8"/>
            <a:srcRect/>
            <a:stretch>
              <a:fillRect l="3039" t="-64" r="-9423" b="474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1773" tIns="575476" rIns="491773" bIns="57547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468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8A0BB-093C-F16D-79AD-5E1E598FA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8AB43B-243E-8DA9-0224-623E576C79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6" name="Yellow Bar">
            <a:extLst>
              <a:ext uri="{FF2B5EF4-FFF2-40B4-BE49-F238E27FC236}">
                <a16:creationId xmlns:a16="http://schemas.microsoft.com/office/drawing/2014/main" id="{94AF0DF7-4382-419E-C148-42A9F58AE7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810569" y="17611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720D4215-80F2-A3D6-7CC1-305D26A4D99F}"/>
              </a:ext>
            </a:extLst>
          </p:cNvPr>
          <p:cNvSpPr txBox="1">
            <a:spLocks/>
          </p:cNvSpPr>
          <p:nvPr/>
        </p:nvSpPr>
        <p:spPr>
          <a:xfrm>
            <a:off x="767699" y="997451"/>
            <a:ext cx="5937900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000" b="1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Цели на Сесията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Helvetica Neue" charset="0"/>
            </a:endParaRPr>
          </a:p>
        </p:txBody>
      </p:sp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8D415E88-097F-8DC5-D0DE-714F5DB21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FE5EDB72-5505-07C9-9CDD-94E8B066C8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A2655E7E-BD5F-C1FF-B129-B6D7598B981A}"/>
              </a:ext>
            </a:extLst>
          </p:cNvPr>
          <p:cNvSpPr txBox="1">
            <a:spLocks/>
          </p:cNvSpPr>
          <p:nvPr/>
        </p:nvSpPr>
        <p:spPr bwMode="auto">
          <a:xfrm>
            <a:off x="761479" y="2052680"/>
            <a:ext cx="11348101" cy="417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</a:pP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Осъзнайте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стойността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на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персонализираната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и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навременна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ориентация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</a:pP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Обобщете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важността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на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ангажирането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на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новите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членове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на клуба в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дейностите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от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самото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начало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</a:pP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Използвайте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информацията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от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анкетата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за нови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членове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, за да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препоръчате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възможности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за участие в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дейности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EBB700"/>
              </a:buClr>
            </a:pP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Определете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как да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гарантирате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, че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всички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членове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на клуба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имат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право на глас при </a:t>
            </a:r>
            <a:r>
              <a:rPr lang="ru-RU" sz="280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вземането</a:t>
            </a:r>
            <a:r>
              <a:rPr lang="ru-RU" sz="2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на решения за клуба.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 descr="A blue and yellow logo with lions heads and a letter">
            <a:extLst>
              <a:ext uri="{FF2B5EF4-FFF2-40B4-BE49-F238E27FC236}">
                <a16:creationId xmlns:a16="http://schemas.microsoft.com/office/drawing/2014/main" id="{EBECC579-8066-E1CE-C5C8-361EAEB7B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2784"/>
            <a:ext cx="585216" cy="5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52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4C14E-3B5E-B625-DDFB-9175A98B0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FEE70A8-DA79-0B0F-7A21-52E083262F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-10602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Graphic 7">
            <a:extLst>
              <a:ext uri="{FF2B5EF4-FFF2-40B4-BE49-F238E27FC236}">
                <a16:creationId xmlns:a16="http://schemas.microsoft.com/office/drawing/2014/main" id="{2626B5EF-1B48-4831-A48F-EFAFB6B6DF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99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0CF8060-F957-90B5-C348-6720492EA3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5334000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3" name="Page Number - White">
            <a:extLst>
              <a:ext uri="{FF2B5EF4-FFF2-40B4-BE49-F238E27FC236}">
                <a16:creationId xmlns:a16="http://schemas.microsoft.com/office/drawing/2014/main" id="{4AC632C3-F107-233B-1585-81A6C9502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2" name="Picture 21" descr="A blue and yellow logo with lions heads and a letter">
            <a:extLst>
              <a:ext uri="{FF2B5EF4-FFF2-40B4-BE49-F238E27FC236}">
                <a16:creationId xmlns:a16="http://schemas.microsoft.com/office/drawing/2014/main" id="{8762A328-79E4-2AC4-7E27-FDA56C499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72784"/>
            <a:ext cx="585216" cy="585216"/>
          </a:xfrm>
          <a:prstGeom prst="rect">
            <a:avLst/>
          </a:prstGeom>
        </p:spPr>
      </p:pic>
      <p:sp>
        <p:nvSpPr>
          <p:cNvPr id="2" name="Body Copy">
            <a:extLst>
              <a:ext uri="{FF2B5EF4-FFF2-40B4-BE49-F238E27FC236}">
                <a16:creationId xmlns:a16="http://schemas.microsoft.com/office/drawing/2014/main" id="{ED0A3291-4D5C-449A-9029-3B885463B3B9}"/>
              </a:ext>
            </a:extLst>
          </p:cNvPr>
          <p:cNvSpPr txBox="1">
            <a:spLocks/>
          </p:cNvSpPr>
          <p:nvPr/>
        </p:nvSpPr>
        <p:spPr>
          <a:xfrm>
            <a:off x="831160" y="203727"/>
            <a:ext cx="7169840" cy="14364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bg-BG" sz="4000" b="1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Упражнение</a:t>
            </a:r>
            <a:r>
              <a:rPr lang="en-US" sz="4000" b="1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 – </a:t>
            </a:r>
            <a:r>
              <a:rPr lang="bg-BG" sz="4000" b="1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Рисуване на проста картина</a:t>
            </a:r>
            <a:endParaRPr lang="en-US" sz="40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82105E-BAEC-2577-4D92-DC2D9B08AA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3039510" y="-32393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5EB44F-FA48-CB32-BA4C-7C1E09D6FCED}"/>
              </a:ext>
            </a:extLst>
          </p:cNvPr>
          <p:cNvSpPr txBox="1">
            <a:spLocks/>
          </p:cNvSpPr>
          <p:nvPr/>
        </p:nvSpPr>
        <p:spPr bwMode="auto">
          <a:xfrm>
            <a:off x="816852" y="2061973"/>
            <a:ext cx="556964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B700"/>
              </a:buClr>
              <a:buSzTx/>
              <a:buNone/>
              <a:tabLst/>
              <a:defRPr/>
            </a:pPr>
            <a:r>
              <a:rPr kumimoji="0" lang="bg-BG" sz="3200" b="0" i="0" u="none" strike="noStrike" kern="0" cap="none" spc="0" normalizeH="0" baseline="0" noProof="0" dirty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Следвайте инструкциите за вашата група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B700"/>
              </a:buClr>
              <a:buSzTx/>
              <a:buNone/>
              <a:tabLst/>
              <a:defRPr/>
            </a:pPr>
            <a:endParaRPr lang="en-US" sz="3200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B700"/>
              </a:buClr>
              <a:buSzTx/>
              <a:buNone/>
              <a:tabLst/>
              <a:defRPr/>
            </a:pPr>
            <a:r>
              <a:rPr kumimoji="0" lang="bg-BG" sz="3200" b="0" i="0" u="none" strike="noStrike" kern="0" cap="none" spc="0" normalizeH="0" baseline="0" noProof="0" dirty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Сравнете резултатите</a:t>
            </a:r>
            <a:r>
              <a:rPr kumimoji="0" lang="bg-BG" sz="3200" b="0" i="0" u="none" strike="noStrike" kern="0" cap="none" spc="0" normalizeH="0" noProof="0" dirty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си.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B700"/>
              </a:buClr>
              <a:buSzTx/>
              <a:buNone/>
              <a:tabLst/>
              <a:defRPr/>
            </a:pPr>
            <a:endParaRPr lang="en-US" sz="3200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B700"/>
              </a:buClr>
              <a:buSzTx/>
              <a:buNone/>
              <a:tabLst/>
              <a:defRPr/>
            </a:pPr>
            <a:r>
              <a:rPr kumimoji="0" lang="bg-BG" sz="3200" b="0" i="0" u="none" strike="noStrike" kern="0" cap="none" spc="0" normalizeH="0" baseline="0" noProof="0" dirty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Обсъдете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.</a:t>
            </a:r>
            <a:endParaRPr lang="en-US" sz="3200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B700"/>
              </a:buClr>
              <a:buSz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Graphic 4" descr="Architecture outline">
            <a:extLst>
              <a:ext uri="{FF2B5EF4-FFF2-40B4-BE49-F238E27FC236}">
                <a16:creationId xmlns:a16="http://schemas.microsoft.com/office/drawing/2014/main" id="{9AF2678F-6A70-628D-E49C-6D8672891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610600" y="3707958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53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DE9F9-EDD5-146C-364D-77A9B60DE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A42840-29B6-B16C-569A-8EB07E8405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72752B5E-5E49-9B6A-EA43-B997159F3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2841FA23-5886-7771-FC3F-39B97FD250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pic>
        <p:nvPicPr>
          <p:cNvPr id="5" name="Picture 4" descr="A blue and yellow logo with lions heads and a letter">
            <a:extLst>
              <a:ext uri="{FF2B5EF4-FFF2-40B4-BE49-F238E27FC236}">
                <a16:creationId xmlns:a16="http://schemas.microsoft.com/office/drawing/2014/main" id="{939B67BA-B757-7085-AA29-3DBB3356E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2784"/>
            <a:ext cx="585216" cy="58521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FBD198C-1E23-AEAE-74A0-4122497E8F90}"/>
              </a:ext>
            </a:extLst>
          </p:cNvPr>
          <p:cNvGrpSpPr/>
          <p:nvPr/>
        </p:nvGrpSpPr>
        <p:grpSpPr>
          <a:xfrm>
            <a:off x="3508716" y="1276901"/>
            <a:ext cx="5174568" cy="5172877"/>
            <a:chOff x="3283632" y="1531372"/>
            <a:chExt cx="5174568" cy="517287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14A1367-EF70-BD04-34CF-C6B2048042B1}"/>
                </a:ext>
              </a:extLst>
            </p:cNvPr>
            <p:cNvGrpSpPr/>
            <p:nvPr/>
          </p:nvGrpSpPr>
          <p:grpSpPr>
            <a:xfrm>
              <a:off x="3932904" y="1531372"/>
              <a:ext cx="3291348" cy="5091384"/>
              <a:chOff x="1255193" y="2060808"/>
              <a:chExt cx="1435470" cy="2354001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8226C596-03CE-64A1-1E46-48CDFEAD450E}"/>
                  </a:ext>
                </a:extLst>
              </p:cNvPr>
              <p:cNvSpPr/>
              <p:nvPr/>
            </p:nvSpPr>
            <p:spPr bwMode="auto">
              <a:xfrm>
                <a:off x="1255193" y="2060808"/>
                <a:ext cx="1435470" cy="1086251"/>
              </a:xfrm>
              <a:prstGeom prst="triangl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404040"/>
                  </a:solidFill>
                  <a:effectLst/>
                  <a:ea typeface="ヒラギノ角ゴ Pro W3" pitchFamily="84" charset="-128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C8CEAE3-F916-4800-D718-3BD9369BD44F}"/>
                  </a:ext>
                </a:extLst>
              </p:cNvPr>
              <p:cNvSpPr/>
              <p:nvPr/>
            </p:nvSpPr>
            <p:spPr bwMode="auto">
              <a:xfrm>
                <a:off x="1365680" y="3146491"/>
                <a:ext cx="1196404" cy="1268318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404040"/>
                  </a:solidFill>
                  <a:effectLst/>
                  <a:ea typeface="ヒラギノ角ゴ Pro W3" pitchFamily="84" charset="-128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0CC4D41-E21A-64C6-7014-835418962689}"/>
                  </a:ext>
                </a:extLst>
              </p:cNvPr>
              <p:cNvSpPr/>
              <p:nvPr/>
            </p:nvSpPr>
            <p:spPr bwMode="auto">
              <a:xfrm>
                <a:off x="1829801" y="3845646"/>
                <a:ext cx="304800" cy="568826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404040"/>
                  </a:solidFill>
                  <a:effectLst/>
                  <a:ea typeface="ヒラギノ角ゴ Pro W3" pitchFamily="84" charset="-128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B86DDE4-E5B9-3AAE-A443-5BA9F664D42D}"/>
                  </a:ext>
                </a:extLst>
              </p:cNvPr>
              <p:cNvSpPr/>
              <p:nvPr/>
            </p:nvSpPr>
            <p:spPr bwMode="auto">
              <a:xfrm>
                <a:off x="1472814" y="3354595"/>
                <a:ext cx="304800" cy="345574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404040"/>
                  </a:solidFill>
                  <a:effectLst/>
                  <a:ea typeface="ヒラギノ角ゴ Pro W3" pitchFamily="84" charset="-128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1668636-2D80-2646-7959-EC1CF534A721}"/>
                  </a:ext>
                </a:extLst>
              </p:cNvPr>
              <p:cNvSpPr/>
              <p:nvPr/>
            </p:nvSpPr>
            <p:spPr bwMode="auto">
              <a:xfrm>
                <a:off x="2175547" y="3354595"/>
                <a:ext cx="304800" cy="345574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404040"/>
                  </a:solidFill>
                  <a:effectLst/>
                  <a:ea typeface="ヒラギノ角ゴ Pro W3" pitchFamily="84" charset="-128"/>
                </a:endParaRPr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6ED1905-C979-FD3E-47F5-10C66ED237ED}"/>
                </a:ext>
              </a:extLst>
            </p:cNvPr>
            <p:cNvSpPr/>
            <p:nvPr/>
          </p:nvSpPr>
          <p:spPr bwMode="auto">
            <a:xfrm>
              <a:off x="7620000" y="2895600"/>
              <a:ext cx="838200" cy="868681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 err="1">
                <a:ln>
                  <a:noFill/>
                </a:ln>
                <a:solidFill>
                  <a:srgbClr val="404040"/>
                </a:solidFill>
                <a:effectLst/>
                <a:ea typeface="ヒラギノ角ゴ Pro W3" pitchFamily="84" charset="-128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6D9C6BD-8EF3-FAD2-CF57-5894F89FDD1E}"/>
                </a:ext>
              </a:extLst>
            </p:cNvPr>
            <p:cNvSpPr/>
            <p:nvPr/>
          </p:nvSpPr>
          <p:spPr bwMode="auto">
            <a:xfrm>
              <a:off x="3283632" y="6272783"/>
              <a:ext cx="875565" cy="431465"/>
            </a:xfrm>
            <a:custGeom>
              <a:avLst/>
              <a:gdLst>
                <a:gd name="connsiteX0" fmla="*/ 24658 w 875565"/>
                <a:gd name="connsiteY0" fmla="*/ 0 h 431465"/>
                <a:gd name="connsiteX1" fmla="*/ 39407 w 875565"/>
                <a:gd name="connsiteY1" fmla="*/ 294967 h 431465"/>
                <a:gd name="connsiteX2" fmla="*/ 54155 w 875565"/>
                <a:gd name="connsiteY2" fmla="*/ 213851 h 431465"/>
                <a:gd name="connsiteX3" fmla="*/ 76278 w 875565"/>
                <a:gd name="connsiteY3" fmla="*/ 302342 h 431465"/>
                <a:gd name="connsiteX4" fmla="*/ 91026 w 875565"/>
                <a:gd name="connsiteY4" fmla="*/ 235974 h 431465"/>
                <a:gd name="connsiteX5" fmla="*/ 120523 w 875565"/>
                <a:gd name="connsiteY5" fmla="*/ 117987 h 431465"/>
                <a:gd name="connsiteX6" fmla="*/ 157394 w 875565"/>
                <a:gd name="connsiteY6" fmla="*/ 294967 h 431465"/>
                <a:gd name="connsiteX7" fmla="*/ 127897 w 875565"/>
                <a:gd name="connsiteY7" fmla="*/ 221225 h 431465"/>
                <a:gd name="connsiteX8" fmla="*/ 142645 w 875565"/>
                <a:gd name="connsiteY8" fmla="*/ 147483 h 431465"/>
                <a:gd name="connsiteX9" fmla="*/ 172142 w 875565"/>
                <a:gd name="connsiteY9" fmla="*/ 88490 h 431465"/>
                <a:gd name="connsiteX10" fmla="*/ 186890 w 875565"/>
                <a:gd name="connsiteY10" fmla="*/ 140109 h 431465"/>
                <a:gd name="connsiteX11" fmla="*/ 209013 w 875565"/>
                <a:gd name="connsiteY11" fmla="*/ 235974 h 431465"/>
                <a:gd name="connsiteX12" fmla="*/ 223761 w 875565"/>
                <a:gd name="connsiteY12" fmla="*/ 162232 h 431465"/>
                <a:gd name="connsiteX13" fmla="*/ 260632 w 875565"/>
                <a:gd name="connsiteY13" fmla="*/ 95864 h 431465"/>
                <a:gd name="connsiteX14" fmla="*/ 290129 w 875565"/>
                <a:gd name="connsiteY14" fmla="*/ 140109 h 431465"/>
                <a:gd name="connsiteX15" fmla="*/ 282755 w 875565"/>
                <a:gd name="connsiteY15" fmla="*/ 176980 h 431465"/>
                <a:gd name="connsiteX16" fmla="*/ 290129 w 875565"/>
                <a:gd name="connsiteY16" fmla="*/ 22122 h 431465"/>
                <a:gd name="connsiteX17" fmla="*/ 371245 w 875565"/>
                <a:gd name="connsiteY17" fmla="*/ 125361 h 431465"/>
                <a:gd name="connsiteX18" fmla="*/ 393368 w 875565"/>
                <a:gd name="connsiteY18" fmla="*/ 88490 h 431465"/>
                <a:gd name="connsiteX19" fmla="*/ 400742 w 875565"/>
                <a:gd name="connsiteY19" fmla="*/ 294967 h 431465"/>
                <a:gd name="connsiteX20" fmla="*/ 378619 w 875565"/>
                <a:gd name="connsiteY20" fmla="*/ 206477 h 431465"/>
                <a:gd name="connsiteX21" fmla="*/ 363871 w 875565"/>
                <a:gd name="connsiteY21" fmla="*/ 110612 h 431465"/>
                <a:gd name="connsiteX22" fmla="*/ 349123 w 875565"/>
                <a:gd name="connsiteY22" fmla="*/ 184354 h 431465"/>
                <a:gd name="connsiteX23" fmla="*/ 356497 w 875565"/>
                <a:gd name="connsiteY23" fmla="*/ 95864 h 431465"/>
                <a:gd name="connsiteX24" fmla="*/ 371245 w 875565"/>
                <a:gd name="connsiteY24" fmla="*/ 125361 h 431465"/>
                <a:gd name="connsiteX25" fmla="*/ 393368 w 875565"/>
                <a:gd name="connsiteY25" fmla="*/ 117987 h 431465"/>
                <a:gd name="connsiteX26" fmla="*/ 408116 w 875565"/>
                <a:gd name="connsiteY26" fmla="*/ 169606 h 431465"/>
                <a:gd name="connsiteX27" fmla="*/ 422865 w 875565"/>
                <a:gd name="connsiteY27" fmla="*/ 272845 h 431465"/>
                <a:gd name="connsiteX28" fmla="*/ 489232 w 875565"/>
                <a:gd name="connsiteY28" fmla="*/ 125361 h 431465"/>
                <a:gd name="connsiteX29" fmla="*/ 511355 w 875565"/>
                <a:gd name="connsiteY29" fmla="*/ 162232 h 431465"/>
                <a:gd name="connsiteX30" fmla="*/ 526103 w 875565"/>
                <a:gd name="connsiteY30" fmla="*/ 95864 h 431465"/>
                <a:gd name="connsiteX31" fmla="*/ 577723 w 875565"/>
                <a:gd name="connsiteY31" fmla="*/ 125361 h 431465"/>
                <a:gd name="connsiteX32" fmla="*/ 629342 w 875565"/>
                <a:gd name="connsiteY32" fmla="*/ 125361 h 431465"/>
                <a:gd name="connsiteX33" fmla="*/ 658839 w 875565"/>
                <a:gd name="connsiteY33" fmla="*/ 169606 h 431465"/>
                <a:gd name="connsiteX34" fmla="*/ 673587 w 875565"/>
                <a:gd name="connsiteY34" fmla="*/ 309716 h 431465"/>
                <a:gd name="connsiteX35" fmla="*/ 710458 w 875565"/>
                <a:gd name="connsiteY35" fmla="*/ 140109 h 431465"/>
                <a:gd name="connsiteX36" fmla="*/ 666213 w 875565"/>
                <a:gd name="connsiteY36" fmla="*/ 258096 h 431465"/>
                <a:gd name="connsiteX37" fmla="*/ 673587 w 875565"/>
                <a:gd name="connsiteY37" fmla="*/ 140109 h 431465"/>
                <a:gd name="connsiteX38" fmla="*/ 688336 w 875565"/>
                <a:gd name="connsiteY38" fmla="*/ 110612 h 431465"/>
                <a:gd name="connsiteX39" fmla="*/ 739955 w 875565"/>
                <a:gd name="connsiteY39" fmla="*/ 250722 h 431465"/>
                <a:gd name="connsiteX40" fmla="*/ 754703 w 875565"/>
                <a:gd name="connsiteY40" fmla="*/ 176980 h 431465"/>
                <a:gd name="connsiteX41" fmla="*/ 791574 w 875565"/>
                <a:gd name="connsiteY41" fmla="*/ 95864 h 431465"/>
                <a:gd name="connsiteX42" fmla="*/ 843194 w 875565"/>
                <a:gd name="connsiteY42" fmla="*/ 154858 h 431465"/>
                <a:gd name="connsiteX43" fmla="*/ 828445 w 875565"/>
                <a:gd name="connsiteY43" fmla="*/ 243348 h 431465"/>
                <a:gd name="connsiteX44" fmla="*/ 784200 w 875565"/>
                <a:gd name="connsiteY44" fmla="*/ 206477 h 431465"/>
                <a:gd name="connsiteX45" fmla="*/ 747329 w 875565"/>
                <a:gd name="connsiteY45" fmla="*/ 272845 h 431465"/>
                <a:gd name="connsiteX46" fmla="*/ 732581 w 875565"/>
                <a:gd name="connsiteY46" fmla="*/ 309716 h 431465"/>
                <a:gd name="connsiteX47" fmla="*/ 717832 w 875565"/>
                <a:gd name="connsiteY47" fmla="*/ 339212 h 431465"/>
                <a:gd name="connsiteX48" fmla="*/ 658839 w 875565"/>
                <a:gd name="connsiteY48" fmla="*/ 206477 h 431465"/>
                <a:gd name="connsiteX49" fmla="*/ 673587 w 875565"/>
                <a:gd name="connsiteY49" fmla="*/ 73742 h 431465"/>
                <a:gd name="connsiteX50" fmla="*/ 658839 w 875565"/>
                <a:gd name="connsiteY50" fmla="*/ 309716 h 431465"/>
                <a:gd name="connsiteX51" fmla="*/ 629342 w 875565"/>
                <a:gd name="connsiteY51" fmla="*/ 191729 h 431465"/>
                <a:gd name="connsiteX52" fmla="*/ 607219 w 875565"/>
                <a:gd name="connsiteY52" fmla="*/ 280219 h 431465"/>
                <a:gd name="connsiteX53" fmla="*/ 540852 w 875565"/>
                <a:gd name="connsiteY53" fmla="*/ 191729 h 431465"/>
                <a:gd name="connsiteX54" fmla="*/ 511355 w 875565"/>
                <a:gd name="connsiteY54" fmla="*/ 250722 h 431465"/>
                <a:gd name="connsiteX55" fmla="*/ 489232 w 875565"/>
                <a:gd name="connsiteY55" fmla="*/ 317090 h 431465"/>
                <a:gd name="connsiteX56" fmla="*/ 474484 w 875565"/>
                <a:gd name="connsiteY56" fmla="*/ 383458 h 431465"/>
                <a:gd name="connsiteX57" fmla="*/ 400742 w 875565"/>
                <a:gd name="connsiteY57" fmla="*/ 199103 h 431465"/>
                <a:gd name="connsiteX58" fmla="*/ 378619 w 875565"/>
                <a:gd name="connsiteY58" fmla="*/ 51619 h 431465"/>
                <a:gd name="connsiteX59" fmla="*/ 363871 w 875565"/>
                <a:gd name="connsiteY59" fmla="*/ 302342 h 431465"/>
                <a:gd name="connsiteX60" fmla="*/ 349123 w 875565"/>
                <a:gd name="connsiteY60" fmla="*/ 353961 h 431465"/>
                <a:gd name="connsiteX61" fmla="*/ 312252 w 875565"/>
                <a:gd name="connsiteY61" fmla="*/ 376083 h 431465"/>
                <a:gd name="connsiteX62" fmla="*/ 268007 w 875565"/>
                <a:gd name="connsiteY62" fmla="*/ 294967 h 431465"/>
                <a:gd name="connsiteX63" fmla="*/ 231136 w 875565"/>
                <a:gd name="connsiteY63" fmla="*/ 213851 h 431465"/>
                <a:gd name="connsiteX64" fmla="*/ 216387 w 875565"/>
                <a:gd name="connsiteY64" fmla="*/ 272845 h 431465"/>
                <a:gd name="connsiteX65" fmla="*/ 164768 w 875565"/>
                <a:gd name="connsiteY65" fmla="*/ 353961 h 431465"/>
                <a:gd name="connsiteX66" fmla="*/ 150019 w 875565"/>
                <a:gd name="connsiteY66" fmla="*/ 228600 h 431465"/>
                <a:gd name="connsiteX67" fmla="*/ 127897 w 875565"/>
                <a:gd name="connsiteY67" fmla="*/ 154858 h 431465"/>
                <a:gd name="connsiteX68" fmla="*/ 98400 w 875565"/>
                <a:gd name="connsiteY68" fmla="*/ 339212 h 431465"/>
                <a:gd name="connsiteX69" fmla="*/ 24658 w 875565"/>
                <a:gd name="connsiteY69" fmla="*/ 95864 h 431465"/>
                <a:gd name="connsiteX70" fmla="*/ 54155 w 875565"/>
                <a:gd name="connsiteY70" fmla="*/ 140109 h 431465"/>
                <a:gd name="connsiteX71" fmla="*/ 91026 w 875565"/>
                <a:gd name="connsiteY71" fmla="*/ 184354 h 431465"/>
                <a:gd name="connsiteX72" fmla="*/ 105774 w 875565"/>
                <a:gd name="connsiteY72" fmla="*/ 302342 h 431465"/>
                <a:gd name="connsiteX73" fmla="*/ 120523 w 875565"/>
                <a:gd name="connsiteY73" fmla="*/ 353961 h 431465"/>
                <a:gd name="connsiteX74" fmla="*/ 142645 w 875565"/>
                <a:gd name="connsiteY74" fmla="*/ 125361 h 431465"/>
                <a:gd name="connsiteX75" fmla="*/ 179516 w 875565"/>
                <a:gd name="connsiteY75" fmla="*/ 258096 h 431465"/>
                <a:gd name="connsiteX76" fmla="*/ 194265 w 875565"/>
                <a:gd name="connsiteY76" fmla="*/ 199103 h 431465"/>
                <a:gd name="connsiteX77" fmla="*/ 231136 w 875565"/>
                <a:gd name="connsiteY77" fmla="*/ 331838 h 431465"/>
                <a:gd name="connsiteX78" fmla="*/ 245884 w 875565"/>
                <a:gd name="connsiteY78" fmla="*/ 147483 h 431465"/>
                <a:gd name="connsiteX79" fmla="*/ 260632 w 875565"/>
                <a:gd name="connsiteY79" fmla="*/ 228600 h 431465"/>
                <a:gd name="connsiteX80" fmla="*/ 282755 w 875565"/>
                <a:gd name="connsiteY80" fmla="*/ 324464 h 431465"/>
                <a:gd name="connsiteX81" fmla="*/ 349123 w 875565"/>
                <a:gd name="connsiteY81" fmla="*/ 228600 h 431465"/>
                <a:gd name="connsiteX82" fmla="*/ 378619 w 875565"/>
                <a:gd name="connsiteY82" fmla="*/ 176980 h 431465"/>
                <a:gd name="connsiteX83" fmla="*/ 415490 w 875565"/>
                <a:gd name="connsiteY83" fmla="*/ 258096 h 431465"/>
                <a:gd name="connsiteX84" fmla="*/ 430239 w 875565"/>
                <a:gd name="connsiteY84" fmla="*/ 376083 h 431465"/>
                <a:gd name="connsiteX85" fmla="*/ 422865 w 875565"/>
                <a:gd name="connsiteY85" fmla="*/ 280219 h 431465"/>
                <a:gd name="connsiteX86" fmla="*/ 430239 w 875565"/>
                <a:gd name="connsiteY86" fmla="*/ 73742 h 431465"/>
                <a:gd name="connsiteX87" fmla="*/ 481858 w 875565"/>
                <a:gd name="connsiteY87" fmla="*/ 169606 h 431465"/>
                <a:gd name="connsiteX88" fmla="*/ 518729 w 875565"/>
                <a:gd name="connsiteY88" fmla="*/ 258096 h 431465"/>
                <a:gd name="connsiteX89" fmla="*/ 503981 w 875565"/>
                <a:gd name="connsiteY89" fmla="*/ 213851 h 431465"/>
                <a:gd name="connsiteX90" fmla="*/ 533478 w 875565"/>
                <a:gd name="connsiteY90" fmla="*/ 147483 h 431465"/>
                <a:gd name="connsiteX91" fmla="*/ 585097 w 875565"/>
                <a:gd name="connsiteY91" fmla="*/ 398206 h 431465"/>
                <a:gd name="connsiteX92" fmla="*/ 614594 w 875565"/>
                <a:gd name="connsiteY92" fmla="*/ 309716 h 431465"/>
                <a:gd name="connsiteX93" fmla="*/ 636716 w 875565"/>
                <a:gd name="connsiteY93" fmla="*/ 376083 h 431465"/>
                <a:gd name="connsiteX94" fmla="*/ 629342 w 875565"/>
                <a:gd name="connsiteY94" fmla="*/ 191729 h 431465"/>
                <a:gd name="connsiteX95" fmla="*/ 666213 w 875565"/>
                <a:gd name="connsiteY95" fmla="*/ 169606 h 431465"/>
                <a:gd name="connsiteX96" fmla="*/ 695710 w 875565"/>
                <a:gd name="connsiteY96" fmla="*/ 228600 h 431465"/>
                <a:gd name="connsiteX97" fmla="*/ 747329 w 875565"/>
                <a:gd name="connsiteY97" fmla="*/ 353961 h 431465"/>
                <a:gd name="connsiteX98" fmla="*/ 769452 w 875565"/>
                <a:gd name="connsiteY98" fmla="*/ 206477 h 431465"/>
                <a:gd name="connsiteX99" fmla="*/ 784200 w 875565"/>
                <a:gd name="connsiteY99" fmla="*/ 169606 h 431465"/>
                <a:gd name="connsiteX100" fmla="*/ 798949 w 875565"/>
                <a:gd name="connsiteY100" fmla="*/ 199103 h 431465"/>
                <a:gd name="connsiteX101" fmla="*/ 850568 w 875565"/>
                <a:gd name="connsiteY101" fmla="*/ 317090 h 431465"/>
                <a:gd name="connsiteX102" fmla="*/ 821071 w 875565"/>
                <a:gd name="connsiteY102" fmla="*/ 162232 h 431465"/>
                <a:gd name="connsiteX103" fmla="*/ 798949 w 875565"/>
                <a:gd name="connsiteY103" fmla="*/ 117987 h 431465"/>
                <a:gd name="connsiteX104" fmla="*/ 813697 w 875565"/>
                <a:gd name="connsiteY104" fmla="*/ 221225 h 431465"/>
                <a:gd name="connsiteX105" fmla="*/ 798949 w 875565"/>
                <a:gd name="connsiteY105" fmla="*/ 361335 h 431465"/>
                <a:gd name="connsiteX106" fmla="*/ 769452 w 875565"/>
                <a:gd name="connsiteY106" fmla="*/ 368709 h 431465"/>
                <a:gd name="connsiteX107" fmla="*/ 732581 w 875565"/>
                <a:gd name="connsiteY107" fmla="*/ 280219 h 431465"/>
                <a:gd name="connsiteX108" fmla="*/ 747329 w 875565"/>
                <a:gd name="connsiteY108" fmla="*/ 199103 h 431465"/>
                <a:gd name="connsiteX109" fmla="*/ 732581 w 875565"/>
                <a:gd name="connsiteY109" fmla="*/ 427703 h 431465"/>
                <a:gd name="connsiteX110" fmla="*/ 703084 w 875565"/>
                <a:gd name="connsiteY110" fmla="*/ 383458 h 431465"/>
                <a:gd name="connsiteX111" fmla="*/ 666213 w 875565"/>
                <a:gd name="connsiteY111" fmla="*/ 265471 h 431465"/>
                <a:gd name="connsiteX112" fmla="*/ 658839 w 875565"/>
                <a:gd name="connsiteY112" fmla="*/ 243348 h 431465"/>
                <a:gd name="connsiteX113" fmla="*/ 651465 w 875565"/>
                <a:gd name="connsiteY113" fmla="*/ 361335 h 431465"/>
                <a:gd name="connsiteX114" fmla="*/ 555600 w 875565"/>
                <a:gd name="connsiteY114" fmla="*/ 169606 h 431465"/>
                <a:gd name="connsiteX115" fmla="*/ 540852 w 875565"/>
                <a:gd name="connsiteY115" fmla="*/ 361335 h 431465"/>
                <a:gd name="connsiteX116" fmla="*/ 518729 w 875565"/>
                <a:gd name="connsiteY116" fmla="*/ 346587 h 431465"/>
                <a:gd name="connsiteX117" fmla="*/ 481858 w 875565"/>
                <a:gd name="connsiteY117" fmla="*/ 206477 h 431465"/>
                <a:gd name="connsiteX118" fmla="*/ 341749 w 875565"/>
                <a:gd name="connsiteY118" fmla="*/ 132735 h 431465"/>
                <a:gd name="connsiteX119" fmla="*/ 319626 w 875565"/>
                <a:gd name="connsiteY119" fmla="*/ 125361 h 431465"/>
                <a:gd name="connsiteX120" fmla="*/ 304878 w 875565"/>
                <a:gd name="connsiteY120" fmla="*/ 302342 h 431465"/>
                <a:gd name="connsiteX121" fmla="*/ 260632 w 875565"/>
                <a:gd name="connsiteY121" fmla="*/ 272845 h 431465"/>
                <a:gd name="connsiteX122" fmla="*/ 194265 w 875565"/>
                <a:gd name="connsiteY122" fmla="*/ 169606 h 431465"/>
                <a:gd name="connsiteX123" fmla="*/ 179516 w 875565"/>
                <a:gd name="connsiteY123" fmla="*/ 287593 h 431465"/>
                <a:gd name="connsiteX124" fmla="*/ 127897 w 875565"/>
                <a:gd name="connsiteY124" fmla="*/ 110612 h 431465"/>
                <a:gd name="connsiteX125" fmla="*/ 68903 w 875565"/>
                <a:gd name="connsiteY125" fmla="*/ 280219 h 431465"/>
                <a:gd name="connsiteX126" fmla="*/ 24658 w 875565"/>
                <a:gd name="connsiteY126" fmla="*/ 221225 h 431465"/>
                <a:gd name="connsiteX127" fmla="*/ 2536 w 875565"/>
                <a:gd name="connsiteY127" fmla="*/ 191729 h 431465"/>
                <a:gd name="connsiteX128" fmla="*/ 17284 w 875565"/>
                <a:gd name="connsiteY128" fmla="*/ 228600 h 431465"/>
                <a:gd name="connsiteX129" fmla="*/ 2536 w 875565"/>
                <a:gd name="connsiteY129" fmla="*/ 324464 h 43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875565" h="431465">
                  <a:moveTo>
                    <a:pt x="24658" y="0"/>
                  </a:moveTo>
                  <a:cubicBezTo>
                    <a:pt x="29574" y="98322"/>
                    <a:pt x="25956" y="197445"/>
                    <a:pt x="39407" y="294967"/>
                  </a:cubicBezTo>
                  <a:cubicBezTo>
                    <a:pt x="43162" y="322191"/>
                    <a:pt x="27207" y="208461"/>
                    <a:pt x="54155" y="213851"/>
                  </a:cubicBezTo>
                  <a:cubicBezTo>
                    <a:pt x="83969" y="219815"/>
                    <a:pt x="68904" y="272845"/>
                    <a:pt x="76278" y="302342"/>
                  </a:cubicBezTo>
                  <a:cubicBezTo>
                    <a:pt x="81194" y="280219"/>
                    <a:pt x="85530" y="257960"/>
                    <a:pt x="91026" y="235974"/>
                  </a:cubicBezTo>
                  <a:cubicBezTo>
                    <a:pt x="132989" y="68118"/>
                    <a:pt x="75312" y="321428"/>
                    <a:pt x="120523" y="117987"/>
                  </a:cubicBezTo>
                  <a:cubicBezTo>
                    <a:pt x="125636" y="136735"/>
                    <a:pt x="167818" y="279332"/>
                    <a:pt x="157394" y="294967"/>
                  </a:cubicBezTo>
                  <a:cubicBezTo>
                    <a:pt x="142709" y="316995"/>
                    <a:pt x="137729" y="245806"/>
                    <a:pt x="127897" y="221225"/>
                  </a:cubicBezTo>
                  <a:cubicBezTo>
                    <a:pt x="132813" y="196644"/>
                    <a:pt x="134718" y="171264"/>
                    <a:pt x="142645" y="147483"/>
                  </a:cubicBezTo>
                  <a:cubicBezTo>
                    <a:pt x="149597" y="126626"/>
                    <a:pt x="172142" y="88490"/>
                    <a:pt x="172142" y="88490"/>
                  </a:cubicBezTo>
                  <a:cubicBezTo>
                    <a:pt x="177058" y="105696"/>
                    <a:pt x="182550" y="122748"/>
                    <a:pt x="186890" y="140109"/>
                  </a:cubicBezTo>
                  <a:cubicBezTo>
                    <a:pt x="194844" y="171925"/>
                    <a:pt x="180892" y="219101"/>
                    <a:pt x="209013" y="235974"/>
                  </a:cubicBezTo>
                  <a:cubicBezTo>
                    <a:pt x="230508" y="248871"/>
                    <a:pt x="216874" y="186335"/>
                    <a:pt x="223761" y="162232"/>
                  </a:cubicBezTo>
                  <a:cubicBezTo>
                    <a:pt x="227607" y="148771"/>
                    <a:pt x="255427" y="104539"/>
                    <a:pt x="260632" y="95864"/>
                  </a:cubicBezTo>
                  <a:cubicBezTo>
                    <a:pt x="270464" y="110612"/>
                    <a:pt x="285465" y="123008"/>
                    <a:pt x="290129" y="140109"/>
                  </a:cubicBezTo>
                  <a:cubicBezTo>
                    <a:pt x="293427" y="152201"/>
                    <a:pt x="282755" y="189514"/>
                    <a:pt x="282755" y="176980"/>
                  </a:cubicBezTo>
                  <a:cubicBezTo>
                    <a:pt x="282755" y="125302"/>
                    <a:pt x="287671" y="73741"/>
                    <a:pt x="290129" y="22122"/>
                  </a:cubicBezTo>
                  <a:cubicBezTo>
                    <a:pt x="354976" y="235187"/>
                    <a:pt x="315218" y="237417"/>
                    <a:pt x="371245" y="125361"/>
                  </a:cubicBezTo>
                  <a:cubicBezTo>
                    <a:pt x="377655" y="112541"/>
                    <a:pt x="385994" y="100780"/>
                    <a:pt x="393368" y="88490"/>
                  </a:cubicBezTo>
                  <a:cubicBezTo>
                    <a:pt x="428397" y="158550"/>
                    <a:pt x="441467" y="172793"/>
                    <a:pt x="400742" y="294967"/>
                  </a:cubicBezTo>
                  <a:cubicBezTo>
                    <a:pt x="391127" y="323811"/>
                    <a:pt x="384582" y="236291"/>
                    <a:pt x="378619" y="206477"/>
                  </a:cubicBezTo>
                  <a:cubicBezTo>
                    <a:pt x="372278" y="174774"/>
                    <a:pt x="368787" y="142567"/>
                    <a:pt x="363871" y="110612"/>
                  </a:cubicBezTo>
                  <a:cubicBezTo>
                    <a:pt x="358955" y="135193"/>
                    <a:pt x="360333" y="206775"/>
                    <a:pt x="349123" y="184354"/>
                  </a:cubicBezTo>
                  <a:cubicBezTo>
                    <a:pt x="335886" y="157880"/>
                    <a:pt x="346104" y="123578"/>
                    <a:pt x="356497" y="95864"/>
                  </a:cubicBezTo>
                  <a:cubicBezTo>
                    <a:pt x="360357" y="85571"/>
                    <a:pt x="366329" y="115529"/>
                    <a:pt x="371245" y="125361"/>
                  </a:cubicBezTo>
                  <a:cubicBezTo>
                    <a:pt x="378619" y="122903"/>
                    <a:pt x="388392" y="112015"/>
                    <a:pt x="393368" y="117987"/>
                  </a:cubicBezTo>
                  <a:cubicBezTo>
                    <a:pt x="404824" y="131734"/>
                    <a:pt x="404768" y="152027"/>
                    <a:pt x="408116" y="169606"/>
                  </a:cubicBezTo>
                  <a:cubicBezTo>
                    <a:pt x="414621" y="203754"/>
                    <a:pt x="417949" y="238432"/>
                    <a:pt x="422865" y="272845"/>
                  </a:cubicBezTo>
                  <a:cubicBezTo>
                    <a:pt x="460544" y="76916"/>
                    <a:pt x="424328" y="23368"/>
                    <a:pt x="489232" y="125361"/>
                  </a:cubicBezTo>
                  <a:cubicBezTo>
                    <a:pt x="496927" y="137453"/>
                    <a:pt x="503981" y="149942"/>
                    <a:pt x="511355" y="162232"/>
                  </a:cubicBezTo>
                  <a:cubicBezTo>
                    <a:pt x="516271" y="140109"/>
                    <a:pt x="503668" y="99069"/>
                    <a:pt x="526103" y="95864"/>
                  </a:cubicBezTo>
                  <a:cubicBezTo>
                    <a:pt x="608872" y="84040"/>
                    <a:pt x="533607" y="213589"/>
                    <a:pt x="577723" y="125361"/>
                  </a:cubicBezTo>
                  <a:cubicBezTo>
                    <a:pt x="642773" y="304254"/>
                    <a:pt x="574344" y="164645"/>
                    <a:pt x="629342" y="125361"/>
                  </a:cubicBezTo>
                  <a:cubicBezTo>
                    <a:pt x="643766" y="115058"/>
                    <a:pt x="649007" y="154858"/>
                    <a:pt x="658839" y="169606"/>
                  </a:cubicBezTo>
                  <a:cubicBezTo>
                    <a:pt x="663755" y="216309"/>
                    <a:pt x="632813" y="333016"/>
                    <a:pt x="673587" y="309716"/>
                  </a:cubicBezTo>
                  <a:cubicBezTo>
                    <a:pt x="723820" y="281011"/>
                    <a:pt x="718640" y="197384"/>
                    <a:pt x="710458" y="140109"/>
                  </a:cubicBezTo>
                  <a:cubicBezTo>
                    <a:pt x="704518" y="98528"/>
                    <a:pt x="680961" y="218767"/>
                    <a:pt x="666213" y="258096"/>
                  </a:cubicBezTo>
                  <a:cubicBezTo>
                    <a:pt x="668671" y="218767"/>
                    <a:pt x="667741" y="179079"/>
                    <a:pt x="673587" y="140109"/>
                  </a:cubicBezTo>
                  <a:cubicBezTo>
                    <a:pt x="675218" y="129238"/>
                    <a:pt x="681097" y="102339"/>
                    <a:pt x="688336" y="110612"/>
                  </a:cubicBezTo>
                  <a:cubicBezTo>
                    <a:pt x="708755" y="133948"/>
                    <a:pt x="729496" y="214115"/>
                    <a:pt x="739955" y="250722"/>
                  </a:cubicBezTo>
                  <a:cubicBezTo>
                    <a:pt x="744871" y="226141"/>
                    <a:pt x="747630" y="201029"/>
                    <a:pt x="754703" y="176980"/>
                  </a:cubicBezTo>
                  <a:cubicBezTo>
                    <a:pt x="760999" y="155572"/>
                    <a:pt x="780291" y="118431"/>
                    <a:pt x="791574" y="95864"/>
                  </a:cubicBezTo>
                  <a:cubicBezTo>
                    <a:pt x="808781" y="115529"/>
                    <a:pt x="833300" y="130674"/>
                    <a:pt x="843194" y="154858"/>
                  </a:cubicBezTo>
                  <a:cubicBezTo>
                    <a:pt x="897692" y="288076"/>
                    <a:pt x="876956" y="267602"/>
                    <a:pt x="828445" y="243348"/>
                  </a:cubicBezTo>
                  <a:cubicBezTo>
                    <a:pt x="791080" y="374127"/>
                    <a:pt x="843812" y="226347"/>
                    <a:pt x="784200" y="206477"/>
                  </a:cubicBezTo>
                  <a:cubicBezTo>
                    <a:pt x="760191" y="198474"/>
                    <a:pt x="758647" y="250209"/>
                    <a:pt x="747329" y="272845"/>
                  </a:cubicBezTo>
                  <a:cubicBezTo>
                    <a:pt x="741409" y="284685"/>
                    <a:pt x="737957" y="297620"/>
                    <a:pt x="732581" y="309716"/>
                  </a:cubicBezTo>
                  <a:cubicBezTo>
                    <a:pt x="728116" y="319761"/>
                    <a:pt x="722748" y="329380"/>
                    <a:pt x="717832" y="339212"/>
                  </a:cubicBezTo>
                  <a:cubicBezTo>
                    <a:pt x="659473" y="319759"/>
                    <a:pt x="669410" y="329797"/>
                    <a:pt x="658839" y="206477"/>
                  </a:cubicBezTo>
                  <a:cubicBezTo>
                    <a:pt x="655037" y="162122"/>
                    <a:pt x="673587" y="29225"/>
                    <a:pt x="673587" y="73742"/>
                  </a:cubicBezTo>
                  <a:cubicBezTo>
                    <a:pt x="673587" y="152553"/>
                    <a:pt x="663755" y="231058"/>
                    <a:pt x="658839" y="309716"/>
                  </a:cubicBezTo>
                  <a:cubicBezTo>
                    <a:pt x="649007" y="270387"/>
                    <a:pt x="664540" y="211842"/>
                    <a:pt x="629342" y="191729"/>
                  </a:cubicBezTo>
                  <a:cubicBezTo>
                    <a:pt x="602943" y="176644"/>
                    <a:pt x="637624" y="280219"/>
                    <a:pt x="607219" y="280219"/>
                  </a:cubicBezTo>
                  <a:cubicBezTo>
                    <a:pt x="570348" y="280219"/>
                    <a:pt x="562974" y="221226"/>
                    <a:pt x="540852" y="191729"/>
                  </a:cubicBezTo>
                  <a:cubicBezTo>
                    <a:pt x="513205" y="94969"/>
                    <a:pt x="534035" y="141856"/>
                    <a:pt x="511355" y="250722"/>
                  </a:cubicBezTo>
                  <a:cubicBezTo>
                    <a:pt x="506599" y="273551"/>
                    <a:pt x="495473" y="294621"/>
                    <a:pt x="489232" y="317090"/>
                  </a:cubicBezTo>
                  <a:cubicBezTo>
                    <a:pt x="483167" y="338926"/>
                    <a:pt x="479400" y="361335"/>
                    <a:pt x="474484" y="383458"/>
                  </a:cubicBezTo>
                  <a:cubicBezTo>
                    <a:pt x="449903" y="322006"/>
                    <a:pt x="419111" y="262688"/>
                    <a:pt x="400742" y="199103"/>
                  </a:cubicBezTo>
                  <a:cubicBezTo>
                    <a:pt x="386945" y="151345"/>
                    <a:pt x="395339" y="4804"/>
                    <a:pt x="378619" y="51619"/>
                  </a:cubicBezTo>
                  <a:cubicBezTo>
                    <a:pt x="350461" y="130461"/>
                    <a:pt x="372000" y="219019"/>
                    <a:pt x="363871" y="302342"/>
                  </a:cubicBezTo>
                  <a:cubicBezTo>
                    <a:pt x="362133" y="320152"/>
                    <a:pt x="359385" y="339301"/>
                    <a:pt x="349123" y="353961"/>
                  </a:cubicBezTo>
                  <a:cubicBezTo>
                    <a:pt x="340904" y="365703"/>
                    <a:pt x="324542" y="368709"/>
                    <a:pt x="312252" y="376083"/>
                  </a:cubicBezTo>
                  <a:cubicBezTo>
                    <a:pt x="297504" y="349044"/>
                    <a:pt x="281781" y="322515"/>
                    <a:pt x="268007" y="294967"/>
                  </a:cubicBezTo>
                  <a:cubicBezTo>
                    <a:pt x="254724" y="268402"/>
                    <a:pt x="258436" y="225550"/>
                    <a:pt x="231136" y="213851"/>
                  </a:cubicBezTo>
                  <a:cubicBezTo>
                    <a:pt x="212505" y="205867"/>
                    <a:pt x="222107" y="253399"/>
                    <a:pt x="216387" y="272845"/>
                  </a:cubicBezTo>
                  <a:cubicBezTo>
                    <a:pt x="194319" y="347876"/>
                    <a:pt x="213458" y="329615"/>
                    <a:pt x="164768" y="353961"/>
                  </a:cubicBezTo>
                  <a:cubicBezTo>
                    <a:pt x="159852" y="312174"/>
                    <a:pt x="157680" y="269972"/>
                    <a:pt x="150019" y="228600"/>
                  </a:cubicBezTo>
                  <a:cubicBezTo>
                    <a:pt x="145346" y="203366"/>
                    <a:pt x="138749" y="131603"/>
                    <a:pt x="127897" y="154858"/>
                  </a:cubicBezTo>
                  <a:cubicBezTo>
                    <a:pt x="101580" y="211252"/>
                    <a:pt x="98400" y="339212"/>
                    <a:pt x="98400" y="339212"/>
                  </a:cubicBezTo>
                  <a:cubicBezTo>
                    <a:pt x="61075" y="259229"/>
                    <a:pt x="16801" y="190157"/>
                    <a:pt x="24658" y="95864"/>
                  </a:cubicBezTo>
                  <a:cubicBezTo>
                    <a:pt x="26130" y="78200"/>
                    <a:pt x="43520" y="125929"/>
                    <a:pt x="54155" y="140109"/>
                  </a:cubicBezTo>
                  <a:cubicBezTo>
                    <a:pt x="65674" y="155467"/>
                    <a:pt x="78736" y="169606"/>
                    <a:pt x="91026" y="184354"/>
                  </a:cubicBezTo>
                  <a:cubicBezTo>
                    <a:pt x="95942" y="223683"/>
                    <a:pt x="98983" y="263293"/>
                    <a:pt x="105774" y="302342"/>
                  </a:cubicBezTo>
                  <a:cubicBezTo>
                    <a:pt x="108840" y="319972"/>
                    <a:pt x="116873" y="371480"/>
                    <a:pt x="120523" y="353961"/>
                  </a:cubicBezTo>
                  <a:cubicBezTo>
                    <a:pt x="136137" y="279014"/>
                    <a:pt x="135271" y="201561"/>
                    <a:pt x="142645" y="125361"/>
                  </a:cubicBezTo>
                  <a:cubicBezTo>
                    <a:pt x="154935" y="169606"/>
                    <a:pt x="153182" y="220477"/>
                    <a:pt x="179516" y="258096"/>
                  </a:cubicBezTo>
                  <a:cubicBezTo>
                    <a:pt x="191140" y="274701"/>
                    <a:pt x="182641" y="182498"/>
                    <a:pt x="194265" y="199103"/>
                  </a:cubicBezTo>
                  <a:cubicBezTo>
                    <a:pt x="220599" y="236722"/>
                    <a:pt x="218846" y="287593"/>
                    <a:pt x="231136" y="331838"/>
                  </a:cubicBezTo>
                  <a:cubicBezTo>
                    <a:pt x="236052" y="270386"/>
                    <a:pt x="228948" y="206759"/>
                    <a:pt x="245884" y="147483"/>
                  </a:cubicBezTo>
                  <a:cubicBezTo>
                    <a:pt x="253434" y="121058"/>
                    <a:pt x="255027" y="201695"/>
                    <a:pt x="260632" y="228600"/>
                  </a:cubicBezTo>
                  <a:cubicBezTo>
                    <a:pt x="267321" y="260705"/>
                    <a:pt x="275381" y="292509"/>
                    <a:pt x="282755" y="324464"/>
                  </a:cubicBezTo>
                  <a:cubicBezTo>
                    <a:pt x="304878" y="292509"/>
                    <a:pt x="327942" y="261186"/>
                    <a:pt x="349123" y="228600"/>
                  </a:cubicBezTo>
                  <a:cubicBezTo>
                    <a:pt x="359923" y="211984"/>
                    <a:pt x="360509" y="168931"/>
                    <a:pt x="378619" y="176980"/>
                  </a:cubicBezTo>
                  <a:cubicBezTo>
                    <a:pt x="405760" y="189043"/>
                    <a:pt x="403200" y="231057"/>
                    <a:pt x="415490" y="258096"/>
                  </a:cubicBezTo>
                  <a:cubicBezTo>
                    <a:pt x="420406" y="297425"/>
                    <a:pt x="417704" y="338482"/>
                    <a:pt x="430239" y="376083"/>
                  </a:cubicBezTo>
                  <a:cubicBezTo>
                    <a:pt x="440375" y="406487"/>
                    <a:pt x="422865" y="312268"/>
                    <a:pt x="422865" y="280219"/>
                  </a:cubicBezTo>
                  <a:cubicBezTo>
                    <a:pt x="422865" y="211349"/>
                    <a:pt x="427781" y="142568"/>
                    <a:pt x="430239" y="73742"/>
                  </a:cubicBezTo>
                  <a:cubicBezTo>
                    <a:pt x="447445" y="105697"/>
                    <a:pt x="466153" y="136887"/>
                    <a:pt x="481858" y="169606"/>
                  </a:cubicBezTo>
                  <a:cubicBezTo>
                    <a:pt x="495686" y="198414"/>
                    <a:pt x="504438" y="229515"/>
                    <a:pt x="518729" y="258096"/>
                  </a:cubicBezTo>
                  <a:cubicBezTo>
                    <a:pt x="525682" y="272001"/>
                    <a:pt x="508897" y="228599"/>
                    <a:pt x="503981" y="213851"/>
                  </a:cubicBezTo>
                  <a:cubicBezTo>
                    <a:pt x="513813" y="191728"/>
                    <a:pt x="516360" y="130364"/>
                    <a:pt x="533478" y="147483"/>
                  </a:cubicBezTo>
                  <a:cubicBezTo>
                    <a:pt x="545381" y="159386"/>
                    <a:pt x="582510" y="383547"/>
                    <a:pt x="585097" y="398206"/>
                  </a:cubicBezTo>
                  <a:cubicBezTo>
                    <a:pt x="608138" y="110184"/>
                    <a:pt x="587473" y="190386"/>
                    <a:pt x="614594" y="309716"/>
                  </a:cubicBezTo>
                  <a:cubicBezTo>
                    <a:pt x="619762" y="332455"/>
                    <a:pt x="629342" y="353961"/>
                    <a:pt x="636716" y="376083"/>
                  </a:cubicBezTo>
                  <a:cubicBezTo>
                    <a:pt x="633854" y="353189"/>
                    <a:pt x="609365" y="231682"/>
                    <a:pt x="629342" y="191729"/>
                  </a:cubicBezTo>
                  <a:cubicBezTo>
                    <a:pt x="635752" y="178909"/>
                    <a:pt x="653923" y="176980"/>
                    <a:pt x="666213" y="169606"/>
                  </a:cubicBezTo>
                  <a:cubicBezTo>
                    <a:pt x="676045" y="189271"/>
                    <a:pt x="686856" y="208476"/>
                    <a:pt x="695710" y="228600"/>
                  </a:cubicBezTo>
                  <a:cubicBezTo>
                    <a:pt x="713910" y="269964"/>
                    <a:pt x="747329" y="353961"/>
                    <a:pt x="747329" y="353961"/>
                  </a:cubicBezTo>
                  <a:cubicBezTo>
                    <a:pt x="754703" y="304800"/>
                    <a:pt x="759703" y="255223"/>
                    <a:pt x="769452" y="206477"/>
                  </a:cubicBezTo>
                  <a:cubicBezTo>
                    <a:pt x="772048" y="193497"/>
                    <a:pt x="771358" y="172816"/>
                    <a:pt x="784200" y="169606"/>
                  </a:cubicBezTo>
                  <a:cubicBezTo>
                    <a:pt x="794865" y="166940"/>
                    <a:pt x="795473" y="188674"/>
                    <a:pt x="798949" y="199103"/>
                  </a:cubicBezTo>
                  <a:cubicBezTo>
                    <a:pt x="835219" y="307912"/>
                    <a:pt x="797944" y="251310"/>
                    <a:pt x="850568" y="317090"/>
                  </a:cubicBezTo>
                  <a:cubicBezTo>
                    <a:pt x="840736" y="265471"/>
                    <a:pt x="834258" y="213098"/>
                    <a:pt x="821071" y="162232"/>
                  </a:cubicBezTo>
                  <a:cubicBezTo>
                    <a:pt x="816933" y="146271"/>
                    <a:pt x="800994" y="101625"/>
                    <a:pt x="798949" y="117987"/>
                  </a:cubicBezTo>
                  <a:cubicBezTo>
                    <a:pt x="794637" y="152481"/>
                    <a:pt x="808781" y="186812"/>
                    <a:pt x="813697" y="221225"/>
                  </a:cubicBezTo>
                  <a:cubicBezTo>
                    <a:pt x="808781" y="267928"/>
                    <a:pt x="812443" y="316354"/>
                    <a:pt x="798949" y="361335"/>
                  </a:cubicBezTo>
                  <a:cubicBezTo>
                    <a:pt x="796037" y="371042"/>
                    <a:pt x="775870" y="376553"/>
                    <a:pt x="769452" y="368709"/>
                  </a:cubicBezTo>
                  <a:cubicBezTo>
                    <a:pt x="749217" y="343977"/>
                    <a:pt x="744871" y="309716"/>
                    <a:pt x="732581" y="280219"/>
                  </a:cubicBezTo>
                  <a:cubicBezTo>
                    <a:pt x="737497" y="253180"/>
                    <a:pt x="747329" y="171621"/>
                    <a:pt x="747329" y="199103"/>
                  </a:cubicBezTo>
                  <a:cubicBezTo>
                    <a:pt x="747329" y="275461"/>
                    <a:pt x="750401" y="353453"/>
                    <a:pt x="732581" y="427703"/>
                  </a:cubicBezTo>
                  <a:cubicBezTo>
                    <a:pt x="728444" y="444939"/>
                    <a:pt x="712916" y="398206"/>
                    <a:pt x="703084" y="383458"/>
                  </a:cubicBezTo>
                  <a:cubicBezTo>
                    <a:pt x="690794" y="344129"/>
                    <a:pt x="674763" y="305779"/>
                    <a:pt x="666213" y="265471"/>
                  </a:cubicBezTo>
                  <a:cubicBezTo>
                    <a:pt x="655090" y="213035"/>
                    <a:pt x="642189" y="10248"/>
                    <a:pt x="658839" y="243348"/>
                  </a:cubicBezTo>
                  <a:cubicBezTo>
                    <a:pt x="656381" y="282677"/>
                    <a:pt x="687840" y="376491"/>
                    <a:pt x="651465" y="361335"/>
                  </a:cubicBezTo>
                  <a:cubicBezTo>
                    <a:pt x="626719" y="351024"/>
                    <a:pt x="577791" y="225082"/>
                    <a:pt x="555600" y="169606"/>
                  </a:cubicBezTo>
                  <a:cubicBezTo>
                    <a:pt x="550684" y="233516"/>
                    <a:pt x="553925" y="298584"/>
                    <a:pt x="540852" y="361335"/>
                  </a:cubicBezTo>
                  <a:cubicBezTo>
                    <a:pt x="539044" y="370011"/>
                    <a:pt x="521884" y="354869"/>
                    <a:pt x="518729" y="346587"/>
                  </a:cubicBezTo>
                  <a:cubicBezTo>
                    <a:pt x="501537" y="301457"/>
                    <a:pt x="494148" y="253180"/>
                    <a:pt x="481858" y="206477"/>
                  </a:cubicBezTo>
                  <a:cubicBezTo>
                    <a:pt x="430929" y="397461"/>
                    <a:pt x="477566" y="328916"/>
                    <a:pt x="341749" y="132735"/>
                  </a:cubicBezTo>
                  <a:cubicBezTo>
                    <a:pt x="337324" y="126344"/>
                    <a:pt x="327000" y="127819"/>
                    <a:pt x="319626" y="125361"/>
                  </a:cubicBezTo>
                  <a:cubicBezTo>
                    <a:pt x="314710" y="184355"/>
                    <a:pt x="351606" y="265998"/>
                    <a:pt x="304878" y="302342"/>
                  </a:cubicBezTo>
                  <a:cubicBezTo>
                    <a:pt x="255907" y="340430"/>
                    <a:pt x="239259" y="-5013"/>
                    <a:pt x="260632" y="272845"/>
                  </a:cubicBezTo>
                  <a:cubicBezTo>
                    <a:pt x="239635" y="419825"/>
                    <a:pt x="277913" y="211430"/>
                    <a:pt x="194265" y="169606"/>
                  </a:cubicBezTo>
                  <a:cubicBezTo>
                    <a:pt x="158814" y="151881"/>
                    <a:pt x="184432" y="248264"/>
                    <a:pt x="179516" y="287593"/>
                  </a:cubicBezTo>
                  <a:cubicBezTo>
                    <a:pt x="162310" y="228599"/>
                    <a:pt x="185845" y="131064"/>
                    <a:pt x="127897" y="110612"/>
                  </a:cubicBezTo>
                  <a:cubicBezTo>
                    <a:pt x="-32661" y="53944"/>
                    <a:pt x="56381" y="248913"/>
                    <a:pt x="68903" y="280219"/>
                  </a:cubicBezTo>
                  <a:cubicBezTo>
                    <a:pt x="39535" y="353640"/>
                    <a:pt x="63613" y="315829"/>
                    <a:pt x="24658" y="221225"/>
                  </a:cubicBezTo>
                  <a:cubicBezTo>
                    <a:pt x="19979" y="209861"/>
                    <a:pt x="11226" y="183038"/>
                    <a:pt x="2536" y="191729"/>
                  </a:cubicBezTo>
                  <a:cubicBezTo>
                    <a:pt x="-6823" y="201090"/>
                    <a:pt x="12368" y="216310"/>
                    <a:pt x="17284" y="228600"/>
                  </a:cubicBezTo>
                  <a:cubicBezTo>
                    <a:pt x="1886" y="344085"/>
                    <a:pt x="2536" y="376409"/>
                    <a:pt x="2536" y="324464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r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200" b="0" i="0" u="none" strike="noStrike" cap="none" normalizeH="0" baseline="-25000">
                <a:ln>
                  <a:noFill/>
                </a:ln>
                <a:solidFill>
                  <a:srgbClr val="404040"/>
                </a:solidFill>
                <a:effectLst/>
                <a:latin typeface="Helvetica" pitchFamily="84" charset="0"/>
                <a:ea typeface="ヒラギノ角ゴ Pro W3" pitchFamily="84" charset="-128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A0A933E-0AED-1C68-4DD5-165904D71681}"/>
                </a:ext>
              </a:extLst>
            </p:cNvPr>
            <p:cNvSpPr/>
            <p:nvPr/>
          </p:nvSpPr>
          <p:spPr bwMode="auto">
            <a:xfrm>
              <a:off x="6899401" y="6272784"/>
              <a:ext cx="875565" cy="431465"/>
            </a:xfrm>
            <a:custGeom>
              <a:avLst/>
              <a:gdLst>
                <a:gd name="connsiteX0" fmla="*/ 24658 w 875565"/>
                <a:gd name="connsiteY0" fmla="*/ 0 h 431465"/>
                <a:gd name="connsiteX1" fmla="*/ 39407 w 875565"/>
                <a:gd name="connsiteY1" fmla="*/ 294967 h 431465"/>
                <a:gd name="connsiteX2" fmla="*/ 54155 w 875565"/>
                <a:gd name="connsiteY2" fmla="*/ 213851 h 431465"/>
                <a:gd name="connsiteX3" fmla="*/ 76278 w 875565"/>
                <a:gd name="connsiteY3" fmla="*/ 302342 h 431465"/>
                <a:gd name="connsiteX4" fmla="*/ 91026 w 875565"/>
                <a:gd name="connsiteY4" fmla="*/ 235974 h 431465"/>
                <a:gd name="connsiteX5" fmla="*/ 120523 w 875565"/>
                <a:gd name="connsiteY5" fmla="*/ 117987 h 431465"/>
                <a:gd name="connsiteX6" fmla="*/ 157394 w 875565"/>
                <a:gd name="connsiteY6" fmla="*/ 294967 h 431465"/>
                <a:gd name="connsiteX7" fmla="*/ 127897 w 875565"/>
                <a:gd name="connsiteY7" fmla="*/ 221225 h 431465"/>
                <a:gd name="connsiteX8" fmla="*/ 142645 w 875565"/>
                <a:gd name="connsiteY8" fmla="*/ 147483 h 431465"/>
                <a:gd name="connsiteX9" fmla="*/ 172142 w 875565"/>
                <a:gd name="connsiteY9" fmla="*/ 88490 h 431465"/>
                <a:gd name="connsiteX10" fmla="*/ 186890 w 875565"/>
                <a:gd name="connsiteY10" fmla="*/ 140109 h 431465"/>
                <a:gd name="connsiteX11" fmla="*/ 209013 w 875565"/>
                <a:gd name="connsiteY11" fmla="*/ 235974 h 431465"/>
                <a:gd name="connsiteX12" fmla="*/ 223761 w 875565"/>
                <a:gd name="connsiteY12" fmla="*/ 162232 h 431465"/>
                <a:gd name="connsiteX13" fmla="*/ 260632 w 875565"/>
                <a:gd name="connsiteY13" fmla="*/ 95864 h 431465"/>
                <a:gd name="connsiteX14" fmla="*/ 290129 w 875565"/>
                <a:gd name="connsiteY14" fmla="*/ 140109 h 431465"/>
                <a:gd name="connsiteX15" fmla="*/ 282755 w 875565"/>
                <a:gd name="connsiteY15" fmla="*/ 176980 h 431465"/>
                <a:gd name="connsiteX16" fmla="*/ 290129 w 875565"/>
                <a:gd name="connsiteY16" fmla="*/ 22122 h 431465"/>
                <a:gd name="connsiteX17" fmla="*/ 371245 w 875565"/>
                <a:gd name="connsiteY17" fmla="*/ 125361 h 431465"/>
                <a:gd name="connsiteX18" fmla="*/ 393368 w 875565"/>
                <a:gd name="connsiteY18" fmla="*/ 88490 h 431465"/>
                <a:gd name="connsiteX19" fmla="*/ 400742 w 875565"/>
                <a:gd name="connsiteY19" fmla="*/ 294967 h 431465"/>
                <a:gd name="connsiteX20" fmla="*/ 378619 w 875565"/>
                <a:gd name="connsiteY20" fmla="*/ 206477 h 431465"/>
                <a:gd name="connsiteX21" fmla="*/ 363871 w 875565"/>
                <a:gd name="connsiteY21" fmla="*/ 110612 h 431465"/>
                <a:gd name="connsiteX22" fmla="*/ 349123 w 875565"/>
                <a:gd name="connsiteY22" fmla="*/ 184354 h 431465"/>
                <a:gd name="connsiteX23" fmla="*/ 356497 w 875565"/>
                <a:gd name="connsiteY23" fmla="*/ 95864 h 431465"/>
                <a:gd name="connsiteX24" fmla="*/ 371245 w 875565"/>
                <a:gd name="connsiteY24" fmla="*/ 125361 h 431465"/>
                <a:gd name="connsiteX25" fmla="*/ 393368 w 875565"/>
                <a:gd name="connsiteY25" fmla="*/ 117987 h 431465"/>
                <a:gd name="connsiteX26" fmla="*/ 408116 w 875565"/>
                <a:gd name="connsiteY26" fmla="*/ 169606 h 431465"/>
                <a:gd name="connsiteX27" fmla="*/ 422865 w 875565"/>
                <a:gd name="connsiteY27" fmla="*/ 272845 h 431465"/>
                <a:gd name="connsiteX28" fmla="*/ 489232 w 875565"/>
                <a:gd name="connsiteY28" fmla="*/ 125361 h 431465"/>
                <a:gd name="connsiteX29" fmla="*/ 511355 w 875565"/>
                <a:gd name="connsiteY29" fmla="*/ 162232 h 431465"/>
                <a:gd name="connsiteX30" fmla="*/ 526103 w 875565"/>
                <a:gd name="connsiteY30" fmla="*/ 95864 h 431465"/>
                <a:gd name="connsiteX31" fmla="*/ 577723 w 875565"/>
                <a:gd name="connsiteY31" fmla="*/ 125361 h 431465"/>
                <a:gd name="connsiteX32" fmla="*/ 629342 w 875565"/>
                <a:gd name="connsiteY32" fmla="*/ 125361 h 431465"/>
                <a:gd name="connsiteX33" fmla="*/ 658839 w 875565"/>
                <a:gd name="connsiteY33" fmla="*/ 169606 h 431465"/>
                <a:gd name="connsiteX34" fmla="*/ 673587 w 875565"/>
                <a:gd name="connsiteY34" fmla="*/ 309716 h 431465"/>
                <a:gd name="connsiteX35" fmla="*/ 710458 w 875565"/>
                <a:gd name="connsiteY35" fmla="*/ 140109 h 431465"/>
                <a:gd name="connsiteX36" fmla="*/ 666213 w 875565"/>
                <a:gd name="connsiteY36" fmla="*/ 258096 h 431465"/>
                <a:gd name="connsiteX37" fmla="*/ 673587 w 875565"/>
                <a:gd name="connsiteY37" fmla="*/ 140109 h 431465"/>
                <a:gd name="connsiteX38" fmla="*/ 688336 w 875565"/>
                <a:gd name="connsiteY38" fmla="*/ 110612 h 431465"/>
                <a:gd name="connsiteX39" fmla="*/ 739955 w 875565"/>
                <a:gd name="connsiteY39" fmla="*/ 250722 h 431465"/>
                <a:gd name="connsiteX40" fmla="*/ 754703 w 875565"/>
                <a:gd name="connsiteY40" fmla="*/ 176980 h 431465"/>
                <a:gd name="connsiteX41" fmla="*/ 791574 w 875565"/>
                <a:gd name="connsiteY41" fmla="*/ 95864 h 431465"/>
                <a:gd name="connsiteX42" fmla="*/ 843194 w 875565"/>
                <a:gd name="connsiteY42" fmla="*/ 154858 h 431465"/>
                <a:gd name="connsiteX43" fmla="*/ 828445 w 875565"/>
                <a:gd name="connsiteY43" fmla="*/ 243348 h 431465"/>
                <a:gd name="connsiteX44" fmla="*/ 784200 w 875565"/>
                <a:gd name="connsiteY44" fmla="*/ 206477 h 431465"/>
                <a:gd name="connsiteX45" fmla="*/ 747329 w 875565"/>
                <a:gd name="connsiteY45" fmla="*/ 272845 h 431465"/>
                <a:gd name="connsiteX46" fmla="*/ 732581 w 875565"/>
                <a:gd name="connsiteY46" fmla="*/ 309716 h 431465"/>
                <a:gd name="connsiteX47" fmla="*/ 717832 w 875565"/>
                <a:gd name="connsiteY47" fmla="*/ 339212 h 431465"/>
                <a:gd name="connsiteX48" fmla="*/ 658839 w 875565"/>
                <a:gd name="connsiteY48" fmla="*/ 206477 h 431465"/>
                <a:gd name="connsiteX49" fmla="*/ 673587 w 875565"/>
                <a:gd name="connsiteY49" fmla="*/ 73742 h 431465"/>
                <a:gd name="connsiteX50" fmla="*/ 658839 w 875565"/>
                <a:gd name="connsiteY50" fmla="*/ 309716 h 431465"/>
                <a:gd name="connsiteX51" fmla="*/ 629342 w 875565"/>
                <a:gd name="connsiteY51" fmla="*/ 191729 h 431465"/>
                <a:gd name="connsiteX52" fmla="*/ 607219 w 875565"/>
                <a:gd name="connsiteY52" fmla="*/ 280219 h 431465"/>
                <a:gd name="connsiteX53" fmla="*/ 540852 w 875565"/>
                <a:gd name="connsiteY53" fmla="*/ 191729 h 431465"/>
                <a:gd name="connsiteX54" fmla="*/ 511355 w 875565"/>
                <a:gd name="connsiteY54" fmla="*/ 250722 h 431465"/>
                <a:gd name="connsiteX55" fmla="*/ 489232 w 875565"/>
                <a:gd name="connsiteY55" fmla="*/ 317090 h 431465"/>
                <a:gd name="connsiteX56" fmla="*/ 474484 w 875565"/>
                <a:gd name="connsiteY56" fmla="*/ 383458 h 431465"/>
                <a:gd name="connsiteX57" fmla="*/ 400742 w 875565"/>
                <a:gd name="connsiteY57" fmla="*/ 199103 h 431465"/>
                <a:gd name="connsiteX58" fmla="*/ 378619 w 875565"/>
                <a:gd name="connsiteY58" fmla="*/ 51619 h 431465"/>
                <a:gd name="connsiteX59" fmla="*/ 363871 w 875565"/>
                <a:gd name="connsiteY59" fmla="*/ 302342 h 431465"/>
                <a:gd name="connsiteX60" fmla="*/ 349123 w 875565"/>
                <a:gd name="connsiteY60" fmla="*/ 353961 h 431465"/>
                <a:gd name="connsiteX61" fmla="*/ 312252 w 875565"/>
                <a:gd name="connsiteY61" fmla="*/ 376083 h 431465"/>
                <a:gd name="connsiteX62" fmla="*/ 268007 w 875565"/>
                <a:gd name="connsiteY62" fmla="*/ 294967 h 431465"/>
                <a:gd name="connsiteX63" fmla="*/ 231136 w 875565"/>
                <a:gd name="connsiteY63" fmla="*/ 213851 h 431465"/>
                <a:gd name="connsiteX64" fmla="*/ 216387 w 875565"/>
                <a:gd name="connsiteY64" fmla="*/ 272845 h 431465"/>
                <a:gd name="connsiteX65" fmla="*/ 164768 w 875565"/>
                <a:gd name="connsiteY65" fmla="*/ 353961 h 431465"/>
                <a:gd name="connsiteX66" fmla="*/ 150019 w 875565"/>
                <a:gd name="connsiteY66" fmla="*/ 228600 h 431465"/>
                <a:gd name="connsiteX67" fmla="*/ 127897 w 875565"/>
                <a:gd name="connsiteY67" fmla="*/ 154858 h 431465"/>
                <a:gd name="connsiteX68" fmla="*/ 98400 w 875565"/>
                <a:gd name="connsiteY68" fmla="*/ 339212 h 431465"/>
                <a:gd name="connsiteX69" fmla="*/ 24658 w 875565"/>
                <a:gd name="connsiteY69" fmla="*/ 95864 h 431465"/>
                <a:gd name="connsiteX70" fmla="*/ 54155 w 875565"/>
                <a:gd name="connsiteY70" fmla="*/ 140109 h 431465"/>
                <a:gd name="connsiteX71" fmla="*/ 91026 w 875565"/>
                <a:gd name="connsiteY71" fmla="*/ 184354 h 431465"/>
                <a:gd name="connsiteX72" fmla="*/ 105774 w 875565"/>
                <a:gd name="connsiteY72" fmla="*/ 302342 h 431465"/>
                <a:gd name="connsiteX73" fmla="*/ 120523 w 875565"/>
                <a:gd name="connsiteY73" fmla="*/ 353961 h 431465"/>
                <a:gd name="connsiteX74" fmla="*/ 142645 w 875565"/>
                <a:gd name="connsiteY74" fmla="*/ 125361 h 431465"/>
                <a:gd name="connsiteX75" fmla="*/ 179516 w 875565"/>
                <a:gd name="connsiteY75" fmla="*/ 258096 h 431465"/>
                <a:gd name="connsiteX76" fmla="*/ 194265 w 875565"/>
                <a:gd name="connsiteY76" fmla="*/ 199103 h 431465"/>
                <a:gd name="connsiteX77" fmla="*/ 231136 w 875565"/>
                <a:gd name="connsiteY77" fmla="*/ 331838 h 431465"/>
                <a:gd name="connsiteX78" fmla="*/ 245884 w 875565"/>
                <a:gd name="connsiteY78" fmla="*/ 147483 h 431465"/>
                <a:gd name="connsiteX79" fmla="*/ 260632 w 875565"/>
                <a:gd name="connsiteY79" fmla="*/ 228600 h 431465"/>
                <a:gd name="connsiteX80" fmla="*/ 282755 w 875565"/>
                <a:gd name="connsiteY80" fmla="*/ 324464 h 431465"/>
                <a:gd name="connsiteX81" fmla="*/ 349123 w 875565"/>
                <a:gd name="connsiteY81" fmla="*/ 228600 h 431465"/>
                <a:gd name="connsiteX82" fmla="*/ 378619 w 875565"/>
                <a:gd name="connsiteY82" fmla="*/ 176980 h 431465"/>
                <a:gd name="connsiteX83" fmla="*/ 415490 w 875565"/>
                <a:gd name="connsiteY83" fmla="*/ 258096 h 431465"/>
                <a:gd name="connsiteX84" fmla="*/ 430239 w 875565"/>
                <a:gd name="connsiteY84" fmla="*/ 376083 h 431465"/>
                <a:gd name="connsiteX85" fmla="*/ 422865 w 875565"/>
                <a:gd name="connsiteY85" fmla="*/ 280219 h 431465"/>
                <a:gd name="connsiteX86" fmla="*/ 430239 w 875565"/>
                <a:gd name="connsiteY86" fmla="*/ 73742 h 431465"/>
                <a:gd name="connsiteX87" fmla="*/ 481858 w 875565"/>
                <a:gd name="connsiteY87" fmla="*/ 169606 h 431465"/>
                <a:gd name="connsiteX88" fmla="*/ 518729 w 875565"/>
                <a:gd name="connsiteY88" fmla="*/ 258096 h 431465"/>
                <a:gd name="connsiteX89" fmla="*/ 503981 w 875565"/>
                <a:gd name="connsiteY89" fmla="*/ 213851 h 431465"/>
                <a:gd name="connsiteX90" fmla="*/ 533478 w 875565"/>
                <a:gd name="connsiteY90" fmla="*/ 147483 h 431465"/>
                <a:gd name="connsiteX91" fmla="*/ 585097 w 875565"/>
                <a:gd name="connsiteY91" fmla="*/ 398206 h 431465"/>
                <a:gd name="connsiteX92" fmla="*/ 614594 w 875565"/>
                <a:gd name="connsiteY92" fmla="*/ 309716 h 431465"/>
                <a:gd name="connsiteX93" fmla="*/ 636716 w 875565"/>
                <a:gd name="connsiteY93" fmla="*/ 376083 h 431465"/>
                <a:gd name="connsiteX94" fmla="*/ 629342 w 875565"/>
                <a:gd name="connsiteY94" fmla="*/ 191729 h 431465"/>
                <a:gd name="connsiteX95" fmla="*/ 666213 w 875565"/>
                <a:gd name="connsiteY95" fmla="*/ 169606 h 431465"/>
                <a:gd name="connsiteX96" fmla="*/ 695710 w 875565"/>
                <a:gd name="connsiteY96" fmla="*/ 228600 h 431465"/>
                <a:gd name="connsiteX97" fmla="*/ 747329 w 875565"/>
                <a:gd name="connsiteY97" fmla="*/ 353961 h 431465"/>
                <a:gd name="connsiteX98" fmla="*/ 769452 w 875565"/>
                <a:gd name="connsiteY98" fmla="*/ 206477 h 431465"/>
                <a:gd name="connsiteX99" fmla="*/ 784200 w 875565"/>
                <a:gd name="connsiteY99" fmla="*/ 169606 h 431465"/>
                <a:gd name="connsiteX100" fmla="*/ 798949 w 875565"/>
                <a:gd name="connsiteY100" fmla="*/ 199103 h 431465"/>
                <a:gd name="connsiteX101" fmla="*/ 850568 w 875565"/>
                <a:gd name="connsiteY101" fmla="*/ 317090 h 431465"/>
                <a:gd name="connsiteX102" fmla="*/ 821071 w 875565"/>
                <a:gd name="connsiteY102" fmla="*/ 162232 h 431465"/>
                <a:gd name="connsiteX103" fmla="*/ 798949 w 875565"/>
                <a:gd name="connsiteY103" fmla="*/ 117987 h 431465"/>
                <a:gd name="connsiteX104" fmla="*/ 813697 w 875565"/>
                <a:gd name="connsiteY104" fmla="*/ 221225 h 431465"/>
                <a:gd name="connsiteX105" fmla="*/ 798949 w 875565"/>
                <a:gd name="connsiteY105" fmla="*/ 361335 h 431465"/>
                <a:gd name="connsiteX106" fmla="*/ 769452 w 875565"/>
                <a:gd name="connsiteY106" fmla="*/ 368709 h 431465"/>
                <a:gd name="connsiteX107" fmla="*/ 732581 w 875565"/>
                <a:gd name="connsiteY107" fmla="*/ 280219 h 431465"/>
                <a:gd name="connsiteX108" fmla="*/ 747329 w 875565"/>
                <a:gd name="connsiteY108" fmla="*/ 199103 h 431465"/>
                <a:gd name="connsiteX109" fmla="*/ 732581 w 875565"/>
                <a:gd name="connsiteY109" fmla="*/ 427703 h 431465"/>
                <a:gd name="connsiteX110" fmla="*/ 703084 w 875565"/>
                <a:gd name="connsiteY110" fmla="*/ 383458 h 431465"/>
                <a:gd name="connsiteX111" fmla="*/ 666213 w 875565"/>
                <a:gd name="connsiteY111" fmla="*/ 265471 h 431465"/>
                <a:gd name="connsiteX112" fmla="*/ 658839 w 875565"/>
                <a:gd name="connsiteY112" fmla="*/ 243348 h 431465"/>
                <a:gd name="connsiteX113" fmla="*/ 651465 w 875565"/>
                <a:gd name="connsiteY113" fmla="*/ 361335 h 431465"/>
                <a:gd name="connsiteX114" fmla="*/ 555600 w 875565"/>
                <a:gd name="connsiteY114" fmla="*/ 169606 h 431465"/>
                <a:gd name="connsiteX115" fmla="*/ 540852 w 875565"/>
                <a:gd name="connsiteY115" fmla="*/ 361335 h 431465"/>
                <a:gd name="connsiteX116" fmla="*/ 518729 w 875565"/>
                <a:gd name="connsiteY116" fmla="*/ 346587 h 431465"/>
                <a:gd name="connsiteX117" fmla="*/ 481858 w 875565"/>
                <a:gd name="connsiteY117" fmla="*/ 206477 h 431465"/>
                <a:gd name="connsiteX118" fmla="*/ 341749 w 875565"/>
                <a:gd name="connsiteY118" fmla="*/ 132735 h 431465"/>
                <a:gd name="connsiteX119" fmla="*/ 319626 w 875565"/>
                <a:gd name="connsiteY119" fmla="*/ 125361 h 431465"/>
                <a:gd name="connsiteX120" fmla="*/ 304878 w 875565"/>
                <a:gd name="connsiteY120" fmla="*/ 302342 h 431465"/>
                <a:gd name="connsiteX121" fmla="*/ 260632 w 875565"/>
                <a:gd name="connsiteY121" fmla="*/ 272845 h 431465"/>
                <a:gd name="connsiteX122" fmla="*/ 194265 w 875565"/>
                <a:gd name="connsiteY122" fmla="*/ 169606 h 431465"/>
                <a:gd name="connsiteX123" fmla="*/ 179516 w 875565"/>
                <a:gd name="connsiteY123" fmla="*/ 287593 h 431465"/>
                <a:gd name="connsiteX124" fmla="*/ 127897 w 875565"/>
                <a:gd name="connsiteY124" fmla="*/ 110612 h 431465"/>
                <a:gd name="connsiteX125" fmla="*/ 68903 w 875565"/>
                <a:gd name="connsiteY125" fmla="*/ 280219 h 431465"/>
                <a:gd name="connsiteX126" fmla="*/ 24658 w 875565"/>
                <a:gd name="connsiteY126" fmla="*/ 221225 h 431465"/>
                <a:gd name="connsiteX127" fmla="*/ 2536 w 875565"/>
                <a:gd name="connsiteY127" fmla="*/ 191729 h 431465"/>
                <a:gd name="connsiteX128" fmla="*/ 17284 w 875565"/>
                <a:gd name="connsiteY128" fmla="*/ 228600 h 431465"/>
                <a:gd name="connsiteX129" fmla="*/ 2536 w 875565"/>
                <a:gd name="connsiteY129" fmla="*/ 324464 h 43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875565" h="431465">
                  <a:moveTo>
                    <a:pt x="24658" y="0"/>
                  </a:moveTo>
                  <a:cubicBezTo>
                    <a:pt x="29574" y="98322"/>
                    <a:pt x="25956" y="197445"/>
                    <a:pt x="39407" y="294967"/>
                  </a:cubicBezTo>
                  <a:cubicBezTo>
                    <a:pt x="43162" y="322191"/>
                    <a:pt x="27207" y="208461"/>
                    <a:pt x="54155" y="213851"/>
                  </a:cubicBezTo>
                  <a:cubicBezTo>
                    <a:pt x="83969" y="219815"/>
                    <a:pt x="68904" y="272845"/>
                    <a:pt x="76278" y="302342"/>
                  </a:cubicBezTo>
                  <a:cubicBezTo>
                    <a:pt x="81194" y="280219"/>
                    <a:pt x="85530" y="257960"/>
                    <a:pt x="91026" y="235974"/>
                  </a:cubicBezTo>
                  <a:cubicBezTo>
                    <a:pt x="132989" y="68118"/>
                    <a:pt x="75312" y="321428"/>
                    <a:pt x="120523" y="117987"/>
                  </a:cubicBezTo>
                  <a:cubicBezTo>
                    <a:pt x="125636" y="136735"/>
                    <a:pt x="167818" y="279332"/>
                    <a:pt x="157394" y="294967"/>
                  </a:cubicBezTo>
                  <a:cubicBezTo>
                    <a:pt x="142709" y="316995"/>
                    <a:pt x="137729" y="245806"/>
                    <a:pt x="127897" y="221225"/>
                  </a:cubicBezTo>
                  <a:cubicBezTo>
                    <a:pt x="132813" y="196644"/>
                    <a:pt x="134718" y="171264"/>
                    <a:pt x="142645" y="147483"/>
                  </a:cubicBezTo>
                  <a:cubicBezTo>
                    <a:pt x="149597" y="126626"/>
                    <a:pt x="172142" y="88490"/>
                    <a:pt x="172142" y="88490"/>
                  </a:cubicBezTo>
                  <a:cubicBezTo>
                    <a:pt x="177058" y="105696"/>
                    <a:pt x="182550" y="122748"/>
                    <a:pt x="186890" y="140109"/>
                  </a:cubicBezTo>
                  <a:cubicBezTo>
                    <a:pt x="194844" y="171925"/>
                    <a:pt x="180892" y="219101"/>
                    <a:pt x="209013" y="235974"/>
                  </a:cubicBezTo>
                  <a:cubicBezTo>
                    <a:pt x="230508" y="248871"/>
                    <a:pt x="216874" y="186335"/>
                    <a:pt x="223761" y="162232"/>
                  </a:cubicBezTo>
                  <a:cubicBezTo>
                    <a:pt x="227607" y="148771"/>
                    <a:pt x="255427" y="104539"/>
                    <a:pt x="260632" y="95864"/>
                  </a:cubicBezTo>
                  <a:cubicBezTo>
                    <a:pt x="270464" y="110612"/>
                    <a:pt x="285465" y="123008"/>
                    <a:pt x="290129" y="140109"/>
                  </a:cubicBezTo>
                  <a:cubicBezTo>
                    <a:pt x="293427" y="152201"/>
                    <a:pt x="282755" y="189514"/>
                    <a:pt x="282755" y="176980"/>
                  </a:cubicBezTo>
                  <a:cubicBezTo>
                    <a:pt x="282755" y="125302"/>
                    <a:pt x="287671" y="73741"/>
                    <a:pt x="290129" y="22122"/>
                  </a:cubicBezTo>
                  <a:cubicBezTo>
                    <a:pt x="354976" y="235187"/>
                    <a:pt x="315218" y="237417"/>
                    <a:pt x="371245" y="125361"/>
                  </a:cubicBezTo>
                  <a:cubicBezTo>
                    <a:pt x="377655" y="112541"/>
                    <a:pt x="385994" y="100780"/>
                    <a:pt x="393368" y="88490"/>
                  </a:cubicBezTo>
                  <a:cubicBezTo>
                    <a:pt x="428397" y="158550"/>
                    <a:pt x="441467" y="172793"/>
                    <a:pt x="400742" y="294967"/>
                  </a:cubicBezTo>
                  <a:cubicBezTo>
                    <a:pt x="391127" y="323811"/>
                    <a:pt x="384582" y="236291"/>
                    <a:pt x="378619" y="206477"/>
                  </a:cubicBezTo>
                  <a:cubicBezTo>
                    <a:pt x="372278" y="174774"/>
                    <a:pt x="368787" y="142567"/>
                    <a:pt x="363871" y="110612"/>
                  </a:cubicBezTo>
                  <a:cubicBezTo>
                    <a:pt x="358955" y="135193"/>
                    <a:pt x="360333" y="206775"/>
                    <a:pt x="349123" y="184354"/>
                  </a:cubicBezTo>
                  <a:cubicBezTo>
                    <a:pt x="335886" y="157880"/>
                    <a:pt x="346104" y="123578"/>
                    <a:pt x="356497" y="95864"/>
                  </a:cubicBezTo>
                  <a:cubicBezTo>
                    <a:pt x="360357" y="85571"/>
                    <a:pt x="366329" y="115529"/>
                    <a:pt x="371245" y="125361"/>
                  </a:cubicBezTo>
                  <a:cubicBezTo>
                    <a:pt x="378619" y="122903"/>
                    <a:pt x="388392" y="112015"/>
                    <a:pt x="393368" y="117987"/>
                  </a:cubicBezTo>
                  <a:cubicBezTo>
                    <a:pt x="404824" y="131734"/>
                    <a:pt x="404768" y="152027"/>
                    <a:pt x="408116" y="169606"/>
                  </a:cubicBezTo>
                  <a:cubicBezTo>
                    <a:pt x="414621" y="203754"/>
                    <a:pt x="417949" y="238432"/>
                    <a:pt x="422865" y="272845"/>
                  </a:cubicBezTo>
                  <a:cubicBezTo>
                    <a:pt x="460544" y="76916"/>
                    <a:pt x="424328" y="23368"/>
                    <a:pt x="489232" y="125361"/>
                  </a:cubicBezTo>
                  <a:cubicBezTo>
                    <a:pt x="496927" y="137453"/>
                    <a:pt x="503981" y="149942"/>
                    <a:pt x="511355" y="162232"/>
                  </a:cubicBezTo>
                  <a:cubicBezTo>
                    <a:pt x="516271" y="140109"/>
                    <a:pt x="503668" y="99069"/>
                    <a:pt x="526103" y="95864"/>
                  </a:cubicBezTo>
                  <a:cubicBezTo>
                    <a:pt x="608872" y="84040"/>
                    <a:pt x="533607" y="213589"/>
                    <a:pt x="577723" y="125361"/>
                  </a:cubicBezTo>
                  <a:cubicBezTo>
                    <a:pt x="642773" y="304254"/>
                    <a:pt x="574344" y="164645"/>
                    <a:pt x="629342" y="125361"/>
                  </a:cubicBezTo>
                  <a:cubicBezTo>
                    <a:pt x="643766" y="115058"/>
                    <a:pt x="649007" y="154858"/>
                    <a:pt x="658839" y="169606"/>
                  </a:cubicBezTo>
                  <a:cubicBezTo>
                    <a:pt x="663755" y="216309"/>
                    <a:pt x="632813" y="333016"/>
                    <a:pt x="673587" y="309716"/>
                  </a:cubicBezTo>
                  <a:cubicBezTo>
                    <a:pt x="723820" y="281011"/>
                    <a:pt x="718640" y="197384"/>
                    <a:pt x="710458" y="140109"/>
                  </a:cubicBezTo>
                  <a:cubicBezTo>
                    <a:pt x="704518" y="98528"/>
                    <a:pt x="680961" y="218767"/>
                    <a:pt x="666213" y="258096"/>
                  </a:cubicBezTo>
                  <a:cubicBezTo>
                    <a:pt x="668671" y="218767"/>
                    <a:pt x="667741" y="179079"/>
                    <a:pt x="673587" y="140109"/>
                  </a:cubicBezTo>
                  <a:cubicBezTo>
                    <a:pt x="675218" y="129238"/>
                    <a:pt x="681097" y="102339"/>
                    <a:pt x="688336" y="110612"/>
                  </a:cubicBezTo>
                  <a:cubicBezTo>
                    <a:pt x="708755" y="133948"/>
                    <a:pt x="729496" y="214115"/>
                    <a:pt x="739955" y="250722"/>
                  </a:cubicBezTo>
                  <a:cubicBezTo>
                    <a:pt x="744871" y="226141"/>
                    <a:pt x="747630" y="201029"/>
                    <a:pt x="754703" y="176980"/>
                  </a:cubicBezTo>
                  <a:cubicBezTo>
                    <a:pt x="760999" y="155572"/>
                    <a:pt x="780291" y="118431"/>
                    <a:pt x="791574" y="95864"/>
                  </a:cubicBezTo>
                  <a:cubicBezTo>
                    <a:pt x="808781" y="115529"/>
                    <a:pt x="833300" y="130674"/>
                    <a:pt x="843194" y="154858"/>
                  </a:cubicBezTo>
                  <a:cubicBezTo>
                    <a:pt x="897692" y="288076"/>
                    <a:pt x="876956" y="267602"/>
                    <a:pt x="828445" y="243348"/>
                  </a:cubicBezTo>
                  <a:cubicBezTo>
                    <a:pt x="791080" y="374127"/>
                    <a:pt x="843812" y="226347"/>
                    <a:pt x="784200" y="206477"/>
                  </a:cubicBezTo>
                  <a:cubicBezTo>
                    <a:pt x="760191" y="198474"/>
                    <a:pt x="758647" y="250209"/>
                    <a:pt x="747329" y="272845"/>
                  </a:cubicBezTo>
                  <a:cubicBezTo>
                    <a:pt x="741409" y="284685"/>
                    <a:pt x="737957" y="297620"/>
                    <a:pt x="732581" y="309716"/>
                  </a:cubicBezTo>
                  <a:cubicBezTo>
                    <a:pt x="728116" y="319761"/>
                    <a:pt x="722748" y="329380"/>
                    <a:pt x="717832" y="339212"/>
                  </a:cubicBezTo>
                  <a:cubicBezTo>
                    <a:pt x="659473" y="319759"/>
                    <a:pt x="669410" y="329797"/>
                    <a:pt x="658839" y="206477"/>
                  </a:cubicBezTo>
                  <a:cubicBezTo>
                    <a:pt x="655037" y="162122"/>
                    <a:pt x="673587" y="29225"/>
                    <a:pt x="673587" y="73742"/>
                  </a:cubicBezTo>
                  <a:cubicBezTo>
                    <a:pt x="673587" y="152553"/>
                    <a:pt x="663755" y="231058"/>
                    <a:pt x="658839" y="309716"/>
                  </a:cubicBezTo>
                  <a:cubicBezTo>
                    <a:pt x="649007" y="270387"/>
                    <a:pt x="664540" y="211842"/>
                    <a:pt x="629342" y="191729"/>
                  </a:cubicBezTo>
                  <a:cubicBezTo>
                    <a:pt x="602943" y="176644"/>
                    <a:pt x="637624" y="280219"/>
                    <a:pt x="607219" y="280219"/>
                  </a:cubicBezTo>
                  <a:cubicBezTo>
                    <a:pt x="570348" y="280219"/>
                    <a:pt x="562974" y="221226"/>
                    <a:pt x="540852" y="191729"/>
                  </a:cubicBezTo>
                  <a:cubicBezTo>
                    <a:pt x="513205" y="94969"/>
                    <a:pt x="534035" y="141856"/>
                    <a:pt x="511355" y="250722"/>
                  </a:cubicBezTo>
                  <a:cubicBezTo>
                    <a:pt x="506599" y="273551"/>
                    <a:pt x="495473" y="294621"/>
                    <a:pt x="489232" y="317090"/>
                  </a:cubicBezTo>
                  <a:cubicBezTo>
                    <a:pt x="483167" y="338926"/>
                    <a:pt x="479400" y="361335"/>
                    <a:pt x="474484" y="383458"/>
                  </a:cubicBezTo>
                  <a:cubicBezTo>
                    <a:pt x="449903" y="322006"/>
                    <a:pt x="419111" y="262688"/>
                    <a:pt x="400742" y="199103"/>
                  </a:cubicBezTo>
                  <a:cubicBezTo>
                    <a:pt x="386945" y="151345"/>
                    <a:pt x="395339" y="4804"/>
                    <a:pt x="378619" y="51619"/>
                  </a:cubicBezTo>
                  <a:cubicBezTo>
                    <a:pt x="350461" y="130461"/>
                    <a:pt x="372000" y="219019"/>
                    <a:pt x="363871" y="302342"/>
                  </a:cubicBezTo>
                  <a:cubicBezTo>
                    <a:pt x="362133" y="320152"/>
                    <a:pt x="359385" y="339301"/>
                    <a:pt x="349123" y="353961"/>
                  </a:cubicBezTo>
                  <a:cubicBezTo>
                    <a:pt x="340904" y="365703"/>
                    <a:pt x="324542" y="368709"/>
                    <a:pt x="312252" y="376083"/>
                  </a:cubicBezTo>
                  <a:cubicBezTo>
                    <a:pt x="297504" y="349044"/>
                    <a:pt x="281781" y="322515"/>
                    <a:pt x="268007" y="294967"/>
                  </a:cubicBezTo>
                  <a:cubicBezTo>
                    <a:pt x="254724" y="268402"/>
                    <a:pt x="258436" y="225550"/>
                    <a:pt x="231136" y="213851"/>
                  </a:cubicBezTo>
                  <a:cubicBezTo>
                    <a:pt x="212505" y="205867"/>
                    <a:pt x="222107" y="253399"/>
                    <a:pt x="216387" y="272845"/>
                  </a:cubicBezTo>
                  <a:cubicBezTo>
                    <a:pt x="194319" y="347876"/>
                    <a:pt x="213458" y="329615"/>
                    <a:pt x="164768" y="353961"/>
                  </a:cubicBezTo>
                  <a:cubicBezTo>
                    <a:pt x="159852" y="312174"/>
                    <a:pt x="157680" y="269972"/>
                    <a:pt x="150019" y="228600"/>
                  </a:cubicBezTo>
                  <a:cubicBezTo>
                    <a:pt x="145346" y="203366"/>
                    <a:pt x="138749" y="131603"/>
                    <a:pt x="127897" y="154858"/>
                  </a:cubicBezTo>
                  <a:cubicBezTo>
                    <a:pt x="101580" y="211252"/>
                    <a:pt x="98400" y="339212"/>
                    <a:pt x="98400" y="339212"/>
                  </a:cubicBezTo>
                  <a:cubicBezTo>
                    <a:pt x="61075" y="259229"/>
                    <a:pt x="16801" y="190157"/>
                    <a:pt x="24658" y="95864"/>
                  </a:cubicBezTo>
                  <a:cubicBezTo>
                    <a:pt x="26130" y="78200"/>
                    <a:pt x="43520" y="125929"/>
                    <a:pt x="54155" y="140109"/>
                  </a:cubicBezTo>
                  <a:cubicBezTo>
                    <a:pt x="65674" y="155467"/>
                    <a:pt x="78736" y="169606"/>
                    <a:pt x="91026" y="184354"/>
                  </a:cubicBezTo>
                  <a:cubicBezTo>
                    <a:pt x="95942" y="223683"/>
                    <a:pt x="98983" y="263293"/>
                    <a:pt x="105774" y="302342"/>
                  </a:cubicBezTo>
                  <a:cubicBezTo>
                    <a:pt x="108840" y="319972"/>
                    <a:pt x="116873" y="371480"/>
                    <a:pt x="120523" y="353961"/>
                  </a:cubicBezTo>
                  <a:cubicBezTo>
                    <a:pt x="136137" y="279014"/>
                    <a:pt x="135271" y="201561"/>
                    <a:pt x="142645" y="125361"/>
                  </a:cubicBezTo>
                  <a:cubicBezTo>
                    <a:pt x="154935" y="169606"/>
                    <a:pt x="153182" y="220477"/>
                    <a:pt x="179516" y="258096"/>
                  </a:cubicBezTo>
                  <a:cubicBezTo>
                    <a:pt x="191140" y="274701"/>
                    <a:pt x="182641" y="182498"/>
                    <a:pt x="194265" y="199103"/>
                  </a:cubicBezTo>
                  <a:cubicBezTo>
                    <a:pt x="220599" y="236722"/>
                    <a:pt x="218846" y="287593"/>
                    <a:pt x="231136" y="331838"/>
                  </a:cubicBezTo>
                  <a:cubicBezTo>
                    <a:pt x="236052" y="270386"/>
                    <a:pt x="228948" y="206759"/>
                    <a:pt x="245884" y="147483"/>
                  </a:cubicBezTo>
                  <a:cubicBezTo>
                    <a:pt x="253434" y="121058"/>
                    <a:pt x="255027" y="201695"/>
                    <a:pt x="260632" y="228600"/>
                  </a:cubicBezTo>
                  <a:cubicBezTo>
                    <a:pt x="267321" y="260705"/>
                    <a:pt x="275381" y="292509"/>
                    <a:pt x="282755" y="324464"/>
                  </a:cubicBezTo>
                  <a:cubicBezTo>
                    <a:pt x="304878" y="292509"/>
                    <a:pt x="327942" y="261186"/>
                    <a:pt x="349123" y="228600"/>
                  </a:cubicBezTo>
                  <a:cubicBezTo>
                    <a:pt x="359923" y="211984"/>
                    <a:pt x="360509" y="168931"/>
                    <a:pt x="378619" y="176980"/>
                  </a:cubicBezTo>
                  <a:cubicBezTo>
                    <a:pt x="405760" y="189043"/>
                    <a:pt x="403200" y="231057"/>
                    <a:pt x="415490" y="258096"/>
                  </a:cubicBezTo>
                  <a:cubicBezTo>
                    <a:pt x="420406" y="297425"/>
                    <a:pt x="417704" y="338482"/>
                    <a:pt x="430239" y="376083"/>
                  </a:cubicBezTo>
                  <a:cubicBezTo>
                    <a:pt x="440375" y="406487"/>
                    <a:pt x="422865" y="312268"/>
                    <a:pt x="422865" y="280219"/>
                  </a:cubicBezTo>
                  <a:cubicBezTo>
                    <a:pt x="422865" y="211349"/>
                    <a:pt x="427781" y="142568"/>
                    <a:pt x="430239" y="73742"/>
                  </a:cubicBezTo>
                  <a:cubicBezTo>
                    <a:pt x="447445" y="105697"/>
                    <a:pt x="466153" y="136887"/>
                    <a:pt x="481858" y="169606"/>
                  </a:cubicBezTo>
                  <a:cubicBezTo>
                    <a:pt x="495686" y="198414"/>
                    <a:pt x="504438" y="229515"/>
                    <a:pt x="518729" y="258096"/>
                  </a:cubicBezTo>
                  <a:cubicBezTo>
                    <a:pt x="525682" y="272001"/>
                    <a:pt x="508897" y="228599"/>
                    <a:pt x="503981" y="213851"/>
                  </a:cubicBezTo>
                  <a:cubicBezTo>
                    <a:pt x="513813" y="191728"/>
                    <a:pt x="516360" y="130364"/>
                    <a:pt x="533478" y="147483"/>
                  </a:cubicBezTo>
                  <a:cubicBezTo>
                    <a:pt x="545381" y="159386"/>
                    <a:pt x="582510" y="383547"/>
                    <a:pt x="585097" y="398206"/>
                  </a:cubicBezTo>
                  <a:cubicBezTo>
                    <a:pt x="608138" y="110184"/>
                    <a:pt x="587473" y="190386"/>
                    <a:pt x="614594" y="309716"/>
                  </a:cubicBezTo>
                  <a:cubicBezTo>
                    <a:pt x="619762" y="332455"/>
                    <a:pt x="629342" y="353961"/>
                    <a:pt x="636716" y="376083"/>
                  </a:cubicBezTo>
                  <a:cubicBezTo>
                    <a:pt x="633854" y="353189"/>
                    <a:pt x="609365" y="231682"/>
                    <a:pt x="629342" y="191729"/>
                  </a:cubicBezTo>
                  <a:cubicBezTo>
                    <a:pt x="635752" y="178909"/>
                    <a:pt x="653923" y="176980"/>
                    <a:pt x="666213" y="169606"/>
                  </a:cubicBezTo>
                  <a:cubicBezTo>
                    <a:pt x="676045" y="189271"/>
                    <a:pt x="686856" y="208476"/>
                    <a:pt x="695710" y="228600"/>
                  </a:cubicBezTo>
                  <a:cubicBezTo>
                    <a:pt x="713910" y="269964"/>
                    <a:pt x="747329" y="353961"/>
                    <a:pt x="747329" y="353961"/>
                  </a:cubicBezTo>
                  <a:cubicBezTo>
                    <a:pt x="754703" y="304800"/>
                    <a:pt x="759703" y="255223"/>
                    <a:pt x="769452" y="206477"/>
                  </a:cubicBezTo>
                  <a:cubicBezTo>
                    <a:pt x="772048" y="193497"/>
                    <a:pt x="771358" y="172816"/>
                    <a:pt x="784200" y="169606"/>
                  </a:cubicBezTo>
                  <a:cubicBezTo>
                    <a:pt x="794865" y="166940"/>
                    <a:pt x="795473" y="188674"/>
                    <a:pt x="798949" y="199103"/>
                  </a:cubicBezTo>
                  <a:cubicBezTo>
                    <a:pt x="835219" y="307912"/>
                    <a:pt x="797944" y="251310"/>
                    <a:pt x="850568" y="317090"/>
                  </a:cubicBezTo>
                  <a:cubicBezTo>
                    <a:pt x="840736" y="265471"/>
                    <a:pt x="834258" y="213098"/>
                    <a:pt x="821071" y="162232"/>
                  </a:cubicBezTo>
                  <a:cubicBezTo>
                    <a:pt x="816933" y="146271"/>
                    <a:pt x="800994" y="101625"/>
                    <a:pt x="798949" y="117987"/>
                  </a:cubicBezTo>
                  <a:cubicBezTo>
                    <a:pt x="794637" y="152481"/>
                    <a:pt x="808781" y="186812"/>
                    <a:pt x="813697" y="221225"/>
                  </a:cubicBezTo>
                  <a:cubicBezTo>
                    <a:pt x="808781" y="267928"/>
                    <a:pt x="812443" y="316354"/>
                    <a:pt x="798949" y="361335"/>
                  </a:cubicBezTo>
                  <a:cubicBezTo>
                    <a:pt x="796037" y="371042"/>
                    <a:pt x="775870" y="376553"/>
                    <a:pt x="769452" y="368709"/>
                  </a:cubicBezTo>
                  <a:cubicBezTo>
                    <a:pt x="749217" y="343977"/>
                    <a:pt x="744871" y="309716"/>
                    <a:pt x="732581" y="280219"/>
                  </a:cubicBezTo>
                  <a:cubicBezTo>
                    <a:pt x="737497" y="253180"/>
                    <a:pt x="747329" y="171621"/>
                    <a:pt x="747329" y="199103"/>
                  </a:cubicBezTo>
                  <a:cubicBezTo>
                    <a:pt x="747329" y="275461"/>
                    <a:pt x="750401" y="353453"/>
                    <a:pt x="732581" y="427703"/>
                  </a:cubicBezTo>
                  <a:cubicBezTo>
                    <a:pt x="728444" y="444939"/>
                    <a:pt x="712916" y="398206"/>
                    <a:pt x="703084" y="383458"/>
                  </a:cubicBezTo>
                  <a:cubicBezTo>
                    <a:pt x="690794" y="344129"/>
                    <a:pt x="674763" y="305779"/>
                    <a:pt x="666213" y="265471"/>
                  </a:cubicBezTo>
                  <a:cubicBezTo>
                    <a:pt x="655090" y="213035"/>
                    <a:pt x="642189" y="10248"/>
                    <a:pt x="658839" y="243348"/>
                  </a:cubicBezTo>
                  <a:cubicBezTo>
                    <a:pt x="656381" y="282677"/>
                    <a:pt x="687840" y="376491"/>
                    <a:pt x="651465" y="361335"/>
                  </a:cubicBezTo>
                  <a:cubicBezTo>
                    <a:pt x="626719" y="351024"/>
                    <a:pt x="577791" y="225082"/>
                    <a:pt x="555600" y="169606"/>
                  </a:cubicBezTo>
                  <a:cubicBezTo>
                    <a:pt x="550684" y="233516"/>
                    <a:pt x="553925" y="298584"/>
                    <a:pt x="540852" y="361335"/>
                  </a:cubicBezTo>
                  <a:cubicBezTo>
                    <a:pt x="539044" y="370011"/>
                    <a:pt x="521884" y="354869"/>
                    <a:pt x="518729" y="346587"/>
                  </a:cubicBezTo>
                  <a:cubicBezTo>
                    <a:pt x="501537" y="301457"/>
                    <a:pt x="494148" y="253180"/>
                    <a:pt x="481858" y="206477"/>
                  </a:cubicBezTo>
                  <a:cubicBezTo>
                    <a:pt x="430929" y="397461"/>
                    <a:pt x="477566" y="328916"/>
                    <a:pt x="341749" y="132735"/>
                  </a:cubicBezTo>
                  <a:cubicBezTo>
                    <a:pt x="337324" y="126344"/>
                    <a:pt x="327000" y="127819"/>
                    <a:pt x="319626" y="125361"/>
                  </a:cubicBezTo>
                  <a:cubicBezTo>
                    <a:pt x="314710" y="184355"/>
                    <a:pt x="351606" y="265998"/>
                    <a:pt x="304878" y="302342"/>
                  </a:cubicBezTo>
                  <a:cubicBezTo>
                    <a:pt x="255907" y="340430"/>
                    <a:pt x="239259" y="-5013"/>
                    <a:pt x="260632" y="272845"/>
                  </a:cubicBezTo>
                  <a:cubicBezTo>
                    <a:pt x="239635" y="419825"/>
                    <a:pt x="277913" y="211430"/>
                    <a:pt x="194265" y="169606"/>
                  </a:cubicBezTo>
                  <a:cubicBezTo>
                    <a:pt x="158814" y="151881"/>
                    <a:pt x="184432" y="248264"/>
                    <a:pt x="179516" y="287593"/>
                  </a:cubicBezTo>
                  <a:cubicBezTo>
                    <a:pt x="162310" y="228599"/>
                    <a:pt x="185845" y="131064"/>
                    <a:pt x="127897" y="110612"/>
                  </a:cubicBezTo>
                  <a:cubicBezTo>
                    <a:pt x="-32661" y="53944"/>
                    <a:pt x="56381" y="248913"/>
                    <a:pt x="68903" y="280219"/>
                  </a:cubicBezTo>
                  <a:cubicBezTo>
                    <a:pt x="39535" y="353640"/>
                    <a:pt x="63613" y="315829"/>
                    <a:pt x="24658" y="221225"/>
                  </a:cubicBezTo>
                  <a:cubicBezTo>
                    <a:pt x="19979" y="209861"/>
                    <a:pt x="11226" y="183038"/>
                    <a:pt x="2536" y="191729"/>
                  </a:cubicBezTo>
                  <a:cubicBezTo>
                    <a:pt x="-6823" y="201090"/>
                    <a:pt x="12368" y="216310"/>
                    <a:pt x="17284" y="228600"/>
                  </a:cubicBezTo>
                  <a:cubicBezTo>
                    <a:pt x="1886" y="344085"/>
                    <a:pt x="2536" y="376409"/>
                    <a:pt x="2536" y="324464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r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200" b="0" i="0" u="none" strike="noStrike" cap="none" normalizeH="0" baseline="-25000">
                <a:ln>
                  <a:noFill/>
                </a:ln>
                <a:solidFill>
                  <a:srgbClr val="404040"/>
                </a:solidFill>
                <a:effectLst/>
                <a:latin typeface="Helvetica" pitchFamily="84" charset="0"/>
                <a:ea typeface="ヒラギノ角ゴ Pro W3" pitchFamily="8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415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E4DE9F-3268-024C-8790-AD3A885B91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;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6" name="Yellow Bar">
            <a:extLst>
              <a:ext uri="{FF2B5EF4-FFF2-40B4-BE49-F238E27FC236}">
                <a16:creationId xmlns:a16="http://schemas.microsoft.com/office/drawing/2014/main" id="{E8359C70-14F5-6C46-90FC-9DBF4B8C23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877764" y="179641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8AEFA8D5-B4FE-5A46-8F07-02F281268636}"/>
              </a:ext>
            </a:extLst>
          </p:cNvPr>
          <p:cNvSpPr txBox="1">
            <a:spLocks/>
          </p:cNvSpPr>
          <p:nvPr/>
        </p:nvSpPr>
        <p:spPr>
          <a:xfrm>
            <a:off x="326580" y="1066800"/>
            <a:ext cx="8055419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000" b="1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Ориентация за нови членове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Helvetica Neue" charset="0"/>
            </a:endParaRPr>
          </a:p>
        </p:txBody>
      </p:sp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745AA923-2769-BE4F-81D3-55B5DB08E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F46A73ED-C1B5-B412-9FBF-5F58DD4958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pic>
        <p:nvPicPr>
          <p:cNvPr id="12" name="Picture 11" descr="A blue and yellow logo with lions heads and a letter">
            <a:extLst>
              <a:ext uri="{FF2B5EF4-FFF2-40B4-BE49-F238E27FC236}">
                <a16:creationId xmlns:a16="http://schemas.microsoft.com/office/drawing/2014/main" id="{CEC2283D-EB30-75C3-65D9-B98BB5149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2784"/>
            <a:ext cx="585216" cy="585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554251-FFB7-6126-1E00-F21762BE5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656" y="1177468"/>
            <a:ext cx="3064444" cy="22983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AC7D5B-BDBE-2D0D-78BE-92EC6FD7236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7443">
            <a:off x="512857" y="2334047"/>
            <a:ext cx="2942320" cy="37901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E2B354-D8C3-39BE-6BC4-7D7BEEA3B98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11317">
            <a:off x="3846086" y="2347943"/>
            <a:ext cx="2954457" cy="37947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557128-40B8-DA69-2BFA-732CF802AD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2907" y="3815693"/>
            <a:ext cx="4164656" cy="3042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108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972D1-030E-3536-BCB1-9DC05FBC0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CE1AE71-F9E2-C309-BD83-8FE8AB8713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2441" y="-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A11AA486-6835-32AA-7CAC-92F9D6839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76B1FE10-D217-00FA-EE1A-76BD709F9F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 descr="A blue and yellow logo with lions heads and a letter">
            <a:extLst>
              <a:ext uri="{FF2B5EF4-FFF2-40B4-BE49-F238E27FC236}">
                <a16:creationId xmlns:a16="http://schemas.microsoft.com/office/drawing/2014/main" id="{539C245E-C141-952D-6AF3-71E69D93F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2784"/>
            <a:ext cx="585216" cy="585216"/>
          </a:xfrm>
          <a:prstGeom prst="rect">
            <a:avLst/>
          </a:prstGeom>
        </p:spPr>
      </p:pic>
      <p:sp>
        <p:nvSpPr>
          <p:cNvPr id="7" name="Yellow Bar">
            <a:extLst>
              <a:ext uri="{FF2B5EF4-FFF2-40B4-BE49-F238E27FC236}">
                <a16:creationId xmlns:a16="http://schemas.microsoft.com/office/drawing/2014/main" id="{4502C87F-BE2A-F840-3FE3-8CC00B7423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877764" y="179641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8A84C24A-2D22-BEE1-0F4A-AE6A3CA1B5C3}"/>
              </a:ext>
            </a:extLst>
          </p:cNvPr>
          <p:cNvSpPr txBox="1">
            <a:spLocks/>
          </p:cNvSpPr>
          <p:nvPr/>
        </p:nvSpPr>
        <p:spPr>
          <a:xfrm>
            <a:off x="767698" y="1066800"/>
            <a:ext cx="7614301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000" b="1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Менторска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bg-BG" sz="4000" b="1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Програма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Helvetica Neue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FB74CA-B8F6-16CF-2E78-903CC80CA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2231">
            <a:off x="6644577" y="1842177"/>
            <a:ext cx="3232735" cy="41954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2CF50C-78D9-9565-EB0E-56A1E82DE6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24703" y="2227568"/>
            <a:ext cx="3251843" cy="41945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8592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C54CD0-3C5D-60BD-0486-6FCE689F6A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15478" y="3567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Graphic 7">
            <a:extLst>
              <a:ext uri="{FF2B5EF4-FFF2-40B4-BE49-F238E27FC236}">
                <a16:creationId xmlns:a16="http://schemas.microsoft.com/office/drawing/2014/main" id="{B63D581A-9E90-FC97-3630-DA0793BFB9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5926954" y="0"/>
            <a:ext cx="6265045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99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33905B2-22D2-D4C4-E0B1-FC9F00B12F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5957908" y="0"/>
            <a:ext cx="3795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3" name="Page Number - White">
            <a:extLst>
              <a:ext uri="{FF2B5EF4-FFF2-40B4-BE49-F238E27FC236}">
                <a16:creationId xmlns:a16="http://schemas.microsoft.com/office/drawing/2014/main" id="{C921C650-0191-EC45-ABD4-267915C85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2" name="Picture 21" descr="A blue and yellow logo with lions heads and a letter">
            <a:extLst>
              <a:ext uri="{FF2B5EF4-FFF2-40B4-BE49-F238E27FC236}">
                <a16:creationId xmlns:a16="http://schemas.microsoft.com/office/drawing/2014/main" id="{28F60DD8-872C-3729-51C5-C1725E16B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72784"/>
            <a:ext cx="585216" cy="585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895E8D-158A-B026-64F4-E62BE2CD4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67" y="264767"/>
            <a:ext cx="5029200" cy="62813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Yellow Bar">
            <a:extLst>
              <a:ext uri="{FF2B5EF4-FFF2-40B4-BE49-F238E27FC236}">
                <a16:creationId xmlns:a16="http://schemas.microsoft.com/office/drawing/2014/main" id="{FC169AD8-325C-C48F-7E25-138F44EB17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8001000" y="614225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9A5926C7-26F4-2833-6E61-41F988F1FDDA}"/>
              </a:ext>
            </a:extLst>
          </p:cNvPr>
          <p:cNvSpPr txBox="1">
            <a:spLocks/>
          </p:cNvSpPr>
          <p:nvPr/>
        </p:nvSpPr>
        <p:spPr>
          <a:xfrm>
            <a:off x="7821541" y="4315857"/>
            <a:ext cx="3653581" cy="126545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Въпросник за нови членове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Helvetica Neue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2AFB86-226D-F762-772F-C87FF147ECB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91611">
            <a:off x="6462745" y="481848"/>
            <a:ext cx="2786016" cy="36056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8675054"/>
      </p:ext>
    </p:extLst>
  </p:cSld>
  <p:clrMapOvr>
    <a:masterClrMapping/>
  </p:clrMapOvr>
</p:sld>
</file>

<file path=ppt/theme/theme1.xml><?xml version="1.0" encoding="utf-8"?>
<a:theme xmlns:a="http://schemas.openxmlformats.org/drawingml/2006/main" name="Lions_PowerPoint_Template_June2016_Template-1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06A8C181-E056-415E-9B59-40F04FA43837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a7495015-d16d-4dd1-a72f-488cd8119f34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88691</TotalTime>
  <Words>342</Words>
  <Application>Microsoft Office PowerPoint</Application>
  <PresentationFormat>Широк екран</PresentationFormat>
  <Paragraphs>79</Paragraphs>
  <Slides>18</Slides>
  <Notes>7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18</vt:i4>
      </vt:variant>
    </vt:vector>
  </HeadingPairs>
  <TitlesOfParts>
    <vt:vector size="29" baseType="lpstr">
      <vt:lpstr>Arial</vt:lpstr>
      <vt:lpstr>Calibri</vt:lpstr>
      <vt:lpstr>Helvetica</vt:lpstr>
      <vt:lpstr>Helvetica Neue</vt:lpstr>
      <vt:lpstr>Open Sans Regular</vt:lpstr>
      <vt:lpstr>Segoe UI</vt:lpstr>
      <vt:lpstr>Segoe UI Light</vt:lpstr>
      <vt:lpstr>Segoe UI Semibold</vt:lpstr>
      <vt:lpstr>Tahoma</vt:lpstr>
      <vt:lpstr>ヒラギノ角ゴ Pro W3</vt:lpstr>
      <vt:lpstr>Lions_PowerPoint_Template_June2016_Template-1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Aneliya Kaneva</cp:lastModifiedBy>
  <cp:revision>2858</cp:revision>
  <cp:lastPrinted>2017-06-29T03:55:04Z</cp:lastPrinted>
  <dcterms:created xsi:type="dcterms:W3CDTF">2016-11-15T15:12:50Z</dcterms:created>
  <dcterms:modified xsi:type="dcterms:W3CDTF">2025-10-19T16:48:42Z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