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tags/tag3.xml" ContentType="application/vnd.openxmlformats-officedocument.presentationml.tags+xml"/>
  <Override PartName="/ppt/diagrams/data1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66" r:id="rId2"/>
    <p:sldId id="471" r:id="rId3"/>
    <p:sldId id="472" r:id="rId4"/>
    <p:sldId id="473" r:id="rId5"/>
    <p:sldId id="474" r:id="rId6"/>
    <p:sldId id="475" r:id="rId7"/>
    <p:sldId id="476" r:id="rId8"/>
    <p:sldId id="477" r:id="rId9"/>
    <p:sldId id="479" r:id="rId10"/>
    <p:sldId id="478" r:id="rId11"/>
    <p:sldId id="480" r:id="rId12"/>
    <p:sldId id="481" r:id="rId13"/>
    <p:sldId id="482" r:id="rId14"/>
    <p:sldId id="483" r:id="rId15"/>
    <p:sldId id="484" r:id="rId16"/>
    <p:sldId id="485" r:id="rId17"/>
    <p:sldId id="461" r:id="rId18"/>
    <p:sldId id="459" r:id="rId19"/>
    <p:sldId id="486" r:id="rId20"/>
    <p:sldId id="488" r:id="rId21"/>
    <p:sldId id="489" r:id="rId22"/>
    <p:sldId id="462" r:id="rId23"/>
    <p:sldId id="465" r:id="rId24"/>
    <p:sldId id="490" r:id="rId25"/>
    <p:sldId id="466" r:id="rId26"/>
    <p:sldId id="467" r:id="rId27"/>
    <p:sldId id="468" r:id="rId28"/>
    <p:sldId id="469" r:id="rId29"/>
  </p:sldIdLst>
  <p:sldSz cx="9144000" cy="6858000" type="screen4x3"/>
  <p:notesSz cx="6797675" cy="9928225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33CC"/>
    <a:srgbClr val="FFD85D"/>
    <a:srgbClr val="FFD243"/>
    <a:srgbClr val="003399"/>
    <a:srgbClr val="00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59" d="100"/>
          <a:sy n="59" d="100"/>
        </p:scale>
        <p:origin x="-1368" y="-78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112" y="-96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18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3666BD-DBD7-47A9-9268-6317F6B72F93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96BCE33-9397-4747-ACB8-8B9B615F6F23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  <a:latin typeface="Cambria" pitchFamily="18" charset="0"/>
            </a:rPr>
            <a:t>Ресурсен център</a:t>
          </a:r>
          <a:endParaRPr lang="en-US" sz="3600" dirty="0">
            <a:solidFill>
              <a:srgbClr val="003399"/>
            </a:solidFill>
          </a:endParaRPr>
        </a:p>
      </dgm:t>
    </dgm:pt>
    <dgm:pt modelId="{270B2B6B-652F-4138-ABBF-7C475F2A1571}" type="parTrans" cxnId="{E7E7000E-40F2-439E-B3C9-8FC7402DD57E}">
      <dgm:prSet/>
      <dgm:spPr/>
      <dgm:t>
        <a:bodyPr/>
        <a:lstStyle/>
        <a:p>
          <a:endParaRPr lang="en-US"/>
        </a:p>
      </dgm:t>
    </dgm:pt>
    <dgm:pt modelId="{644CB0AB-434D-4C5C-B877-C4A56A5FEC34}" type="sibTrans" cxnId="{E7E7000E-40F2-439E-B3C9-8FC7402DD57E}">
      <dgm:prSet/>
      <dgm:spPr/>
      <dgm:t>
        <a:bodyPr/>
        <a:lstStyle/>
        <a:p>
          <a:endParaRPr lang="en-US"/>
        </a:p>
      </dgm:t>
    </dgm:pt>
    <dgm:pt modelId="{1AC5A2BA-1CAA-4F87-AD34-02BC4816C099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Обучителен център</a:t>
          </a:r>
          <a:endParaRPr lang="en-US" sz="3600" dirty="0">
            <a:solidFill>
              <a:srgbClr val="003399"/>
            </a:solidFill>
          </a:endParaRPr>
        </a:p>
      </dgm:t>
    </dgm:pt>
    <dgm:pt modelId="{4B11A494-6CA9-44A4-BBA7-F65DC53DB6C0}" type="parTrans" cxnId="{AE22687B-038A-4A8A-8EAF-B1C68DAB837E}">
      <dgm:prSet/>
      <dgm:spPr/>
      <dgm:t>
        <a:bodyPr/>
        <a:lstStyle/>
        <a:p>
          <a:endParaRPr lang="en-US"/>
        </a:p>
      </dgm:t>
    </dgm:pt>
    <dgm:pt modelId="{73BAE6E7-F780-40F5-B9B6-D76ED966D6E1}" type="sibTrans" cxnId="{AE22687B-038A-4A8A-8EAF-B1C68DAB837E}">
      <dgm:prSet/>
      <dgm:spPr/>
      <dgm:t>
        <a:bodyPr/>
        <a:lstStyle/>
        <a:p>
          <a:endParaRPr lang="en-US"/>
        </a:p>
      </dgm:t>
    </dgm:pt>
    <dgm:pt modelId="{3C8EB18E-A7B6-4E6B-AC02-FCE80B1F2999}">
      <dgm:prSet phldrT="[Text]" custT="1"/>
      <dgm:spPr/>
      <dgm:t>
        <a:bodyPr/>
        <a:lstStyle/>
        <a:p>
          <a:r>
            <a:rPr lang="en-US" sz="3600" dirty="0" smtClean="0">
              <a:solidFill>
                <a:srgbClr val="003399"/>
              </a:solidFill>
            </a:rPr>
            <a:t>GLT </a:t>
          </a:r>
          <a:endParaRPr lang="en-US" sz="3600" dirty="0">
            <a:solidFill>
              <a:srgbClr val="003399"/>
            </a:solidFill>
          </a:endParaRPr>
        </a:p>
      </dgm:t>
    </dgm:pt>
    <dgm:pt modelId="{3E2F8206-10FE-4F7A-938A-676CC63919F9}" type="parTrans" cxnId="{36ADEC77-35C9-4627-A6CF-9A339D797BFA}">
      <dgm:prSet/>
      <dgm:spPr/>
      <dgm:t>
        <a:bodyPr/>
        <a:lstStyle/>
        <a:p>
          <a:endParaRPr lang="en-US"/>
        </a:p>
      </dgm:t>
    </dgm:pt>
    <dgm:pt modelId="{F0FB7A84-D1D5-4D5F-BEE2-E263588D77F0}" type="sibTrans" cxnId="{36ADEC77-35C9-4627-A6CF-9A339D797BFA}">
      <dgm:prSet/>
      <dgm:spPr/>
      <dgm:t>
        <a:bodyPr/>
        <a:lstStyle/>
        <a:p>
          <a:endParaRPr lang="en-US"/>
        </a:p>
      </dgm:t>
    </dgm:pt>
    <dgm:pt modelId="{6A18DDDF-4E55-44FE-8FF7-88762686F125}" type="pres">
      <dgm:prSet presAssocID="{3B3666BD-DBD7-47A9-9268-6317F6B72F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F66E5-C939-4624-AB9A-9B60490EE188}" type="pres">
      <dgm:prSet presAssocID="{C96BCE33-9397-4747-ACB8-8B9B615F6F23}" presName="parentLin" presStyleCnt="0"/>
      <dgm:spPr/>
    </dgm:pt>
    <dgm:pt modelId="{13CE95C7-558D-4AD0-ADCE-1070ACF88FDB}" type="pres">
      <dgm:prSet presAssocID="{C96BCE33-9397-4747-ACB8-8B9B615F6F2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3ECD164-F2C0-4EA3-AC24-892D915E3ADA}" type="pres">
      <dgm:prSet presAssocID="{C96BCE33-9397-4747-ACB8-8B9B615F6F2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DD2DA-0708-42B9-9D3A-40E4A7E7F8D0}" type="pres">
      <dgm:prSet presAssocID="{C96BCE33-9397-4747-ACB8-8B9B615F6F23}" presName="negativeSpace" presStyleCnt="0"/>
      <dgm:spPr/>
    </dgm:pt>
    <dgm:pt modelId="{0F74C2F4-43BF-4AF4-B73A-0ECA2B8BC577}" type="pres">
      <dgm:prSet presAssocID="{C96BCE33-9397-4747-ACB8-8B9B615F6F23}" presName="childText" presStyleLbl="conFgAcc1" presStyleIdx="0" presStyleCnt="3">
        <dgm:presLayoutVars>
          <dgm:bulletEnabled val="1"/>
        </dgm:presLayoutVars>
      </dgm:prSet>
      <dgm:spPr/>
    </dgm:pt>
    <dgm:pt modelId="{C8A339ED-040C-4589-BA8A-FF49B501F7D6}" type="pres">
      <dgm:prSet presAssocID="{644CB0AB-434D-4C5C-B877-C4A56A5FEC34}" presName="spaceBetweenRectangles" presStyleCnt="0"/>
      <dgm:spPr/>
    </dgm:pt>
    <dgm:pt modelId="{461EC463-3FF5-43AC-970F-26B76F3EE96B}" type="pres">
      <dgm:prSet presAssocID="{1AC5A2BA-1CAA-4F87-AD34-02BC4816C099}" presName="parentLin" presStyleCnt="0"/>
      <dgm:spPr/>
    </dgm:pt>
    <dgm:pt modelId="{8231AE2D-5635-4A8D-92A8-FBD2E637FACE}" type="pres">
      <dgm:prSet presAssocID="{1AC5A2BA-1CAA-4F87-AD34-02BC4816C09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81B5187-AA98-47C8-AE2E-371C9A784007}" type="pres">
      <dgm:prSet presAssocID="{1AC5A2BA-1CAA-4F87-AD34-02BC4816C09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DFBDB-EF1A-4364-AAAC-F4B8911292F1}" type="pres">
      <dgm:prSet presAssocID="{1AC5A2BA-1CAA-4F87-AD34-02BC4816C099}" presName="negativeSpace" presStyleCnt="0"/>
      <dgm:spPr/>
    </dgm:pt>
    <dgm:pt modelId="{B8BBAD1E-AC00-4B23-9A30-6FDC0DB18DA2}" type="pres">
      <dgm:prSet presAssocID="{1AC5A2BA-1CAA-4F87-AD34-02BC4816C099}" presName="childText" presStyleLbl="conFgAcc1" presStyleIdx="1" presStyleCnt="3">
        <dgm:presLayoutVars>
          <dgm:bulletEnabled val="1"/>
        </dgm:presLayoutVars>
      </dgm:prSet>
      <dgm:spPr/>
    </dgm:pt>
    <dgm:pt modelId="{BBD6B81A-878E-43CB-982B-4020C8FA6A44}" type="pres">
      <dgm:prSet presAssocID="{73BAE6E7-F780-40F5-B9B6-D76ED966D6E1}" presName="spaceBetweenRectangles" presStyleCnt="0"/>
      <dgm:spPr/>
    </dgm:pt>
    <dgm:pt modelId="{9AFB42C9-3E37-4A2D-BFE3-CFDA5B44C26B}" type="pres">
      <dgm:prSet presAssocID="{3C8EB18E-A7B6-4E6B-AC02-FCE80B1F2999}" presName="parentLin" presStyleCnt="0"/>
      <dgm:spPr/>
    </dgm:pt>
    <dgm:pt modelId="{8F91074D-B1B7-4D12-9FB9-F0EBB504B7CD}" type="pres">
      <dgm:prSet presAssocID="{3C8EB18E-A7B6-4E6B-AC02-FCE80B1F299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18A5198F-6BEC-47C0-A2C2-3A5955CE99BE}" type="pres">
      <dgm:prSet presAssocID="{3C8EB18E-A7B6-4E6B-AC02-FCE80B1F299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CC8537-3AFE-458C-9BCF-37EE4AAA4CD8}" type="pres">
      <dgm:prSet presAssocID="{3C8EB18E-A7B6-4E6B-AC02-FCE80B1F2999}" presName="negativeSpace" presStyleCnt="0"/>
      <dgm:spPr/>
    </dgm:pt>
    <dgm:pt modelId="{E8B9E342-A0C5-4915-8706-91825D8A7A18}" type="pres">
      <dgm:prSet presAssocID="{3C8EB18E-A7B6-4E6B-AC02-FCE80B1F299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6ADEC77-35C9-4627-A6CF-9A339D797BFA}" srcId="{3B3666BD-DBD7-47A9-9268-6317F6B72F93}" destId="{3C8EB18E-A7B6-4E6B-AC02-FCE80B1F2999}" srcOrd="2" destOrd="0" parTransId="{3E2F8206-10FE-4F7A-938A-676CC63919F9}" sibTransId="{F0FB7A84-D1D5-4D5F-BEE2-E263588D77F0}"/>
    <dgm:cxn modelId="{A53108EA-820E-420D-B4B4-197EB4E996AA}" type="presOf" srcId="{3C8EB18E-A7B6-4E6B-AC02-FCE80B1F2999}" destId="{8F91074D-B1B7-4D12-9FB9-F0EBB504B7CD}" srcOrd="0" destOrd="0" presId="urn:microsoft.com/office/officeart/2005/8/layout/list1"/>
    <dgm:cxn modelId="{E7E7000E-40F2-439E-B3C9-8FC7402DD57E}" srcId="{3B3666BD-DBD7-47A9-9268-6317F6B72F93}" destId="{C96BCE33-9397-4747-ACB8-8B9B615F6F23}" srcOrd="0" destOrd="0" parTransId="{270B2B6B-652F-4138-ABBF-7C475F2A1571}" sibTransId="{644CB0AB-434D-4C5C-B877-C4A56A5FEC34}"/>
    <dgm:cxn modelId="{4A328567-0405-4D2B-A961-6E1B00AB3C0A}" type="presOf" srcId="{C96BCE33-9397-4747-ACB8-8B9B615F6F23}" destId="{A3ECD164-F2C0-4EA3-AC24-892D915E3ADA}" srcOrd="1" destOrd="0" presId="urn:microsoft.com/office/officeart/2005/8/layout/list1"/>
    <dgm:cxn modelId="{701CA08B-7973-4D25-BBC3-1007B2D9E308}" type="presOf" srcId="{1AC5A2BA-1CAA-4F87-AD34-02BC4816C099}" destId="{8231AE2D-5635-4A8D-92A8-FBD2E637FACE}" srcOrd="0" destOrd="0" presId="urn:microsoft.com/office/officeart/2005/8/layout/list1"/>
    <dgm:cxn modelId="{AE22687B-038A-4A8A-8EAF-B1C68DAB837E}" srcId="{3B3666BD-DBD7-47A9-9268-6317F6B72F93}" destId="{1AC5A2BA-1CAA-4F87-AD34-02BC4816C099}" srcOrd="1" destOrd="0" parTransId="{4B11A494-6CA9-44A4-BBA7-F65DC53DB6C0}" sibTransId="{73BAE6E7-F780-40F5-B9B6-D76ED966D6E1}"/>
    <dgm:cxn modelId="{EB22FD36-0567-4650-A4D7-D6923BCFCADF}" type="presOf" srcId="{3B3666BD-DBD7-47A9-9268-6317F6B72F93}" destId="{6A18DDDF-4E55-44FE-8FF7-88762686F125}" srcOrd="0" destOrd="0" presId="urn:microsoft.com/office/officeart/2005/8/layout/list1"/>
    <dgm:cxn modelId="{FB1A7638-A2E6-49E3-9A7B-02B86EFA4DFE}" type="presOf" srcId="{3C8EB18E-A7B6-4E6B-AC02-FCE80B1F2999}" destId="{18A5198F-6BEC-47C0-A2C2-3A5955CE99BE}" srcOrd="1" destOrd="0" presId="urn:microsoft.com/office/officeart/2005/8/layout/list1"/>
    <dgm:cxn modelId="{C632AE8B-F948-4123-8865-9A4C2B7B7BD0}" type="presOf" srcId="{1AC5A2BA-1CAA-4F87-AD34-02BC4816C099}" destId="{381B5187-AA98-47C8-AE2E-371C9A784007}" srcOrd="1" destOrd="0" presId="urn:microsoft.com/office/officeart/2005/8/layout/list1"/>
    <dgm:cxn modelId="{63F908BD-2A54-4F1F-8F1D-7B00B5067344}" type="presOf" srcId="{C96BCE33-9397-4747-ACB8-8B9B615F6F23}" destId="{13CE95C7-558D-4AD0-ADCE-1070ACF88FDB}" srcOrd="0" destOrd="0" presId="urn:microsoft.com/office/officeart/2005/8/layout/list1"/>
    <dgm:cxn modelId="{19853F99-53E2-4450-863B-14C2FF97EE29}" type="presParOf" srcId="{6A18DDDF-4E55-44FE-8FF7-88762686F125}" destId="{92AF66E5-C939-4624-AB9A-9B60490EE188}" srcOrd="0" destOrd="0" presId="urn:microsoft.com/office/officeart/2005/8/layout/list1"/>
    <dgm:cxn modelId="{AA3FB805-A1D5-4278-A829-B5BEE47D8B40}" type="presParOf" srcId="{92AF66E5-C939-4624-AB9A-9B60490EE188}" destId="{13CE95C7-558D-4AD0-ADCE-1070ACF88FDB}" srcOrd="0" destOrd="0" presId="urn:microsoft.com/office/officeart/2005/8/layout/list1"/>
    <dgm:cxn modelId="{0A558F4C-2A7C-438B-AD03-857872C2E934}" type="presParOf" srcId="{92AF66E5-C939-4624-AB9A-9B60490EE188}" destId="{A3ECD164-F2C0-4EA3-AC24-892D915E3ADA}" srcOrd="1" destOrd="0" presId="urn:microsoft.com/office/officeart/2005/8/layout/list1"/>
    <dgm:cxn modelId="{7813BD1B-4C4E-4765-8DB1-82D774D1DD9E}" type="presParOf" srcId="{6A18DDDF-4E55-44FE-8FF7-88762686F125}" destId="{25CDD2DA-0708-42B9-9D3A-40E4A7E7F8D0}" srcOrd="1" destOrd="0" presId="urn:microsoft.com/office/officeart/2005/8/layout/list1"/>
    <dgm:cxn modelId="{230FC830-DE8C-4F1E-971C-927D9742C0B6}" type="presParOf" srcId="{6A18DDDF-4E55-44FE-8FF7-88762686F125}" destId="{0F74C2F4-43BF-4AF4-B73A-0ECA2B8BC577}" srcOrd="2" destOrd="0" presId="urn:microsoft.com/office/officeart/2005/8/layout/list1"/>
    <dgm:cxn modelId="{7B060142-2471-4E33-82B2-14E170D64310}" type="presParOf" srcId="{6A18DDDF-4E55-44FE-8FF7-88762686F125}" destId="{C8A339ED-040C-4589-BA8A-FF49B501F7D6}" srcOrd="3" destOrd="0" presId="urn:microsoft.com/office/officeart/2005/8/layout/list1"/>
    <dgm:cxn modelId="{2B4AC279-17CC-44FF-B667-2755DE002FC6}" type="presParOf" srcId="{6A18DDDF-4E55-44FE-8FF7-88762686F125}" destId="{461EC463-3FF5-43AC-970F-26B76F3EE96B}" srcOrd="4" destOrd="0" presId="urn:microsoft.com/office/officeart/2005/8/layout/list1"/>
    <dgm:cxn modelId="{000A880C-DEA5-4416-B1CA-408FD11A8E56}" type="presParOf" srcId="{461EC463-3FF5-43AC-970F-26B76F3EE96B}" destId="{8231AE2D-5635-4A8D-92A8-FBD2E637FACE}" srcOrd="0" destOrd="0" presId="urn:microsoft.com/office/officeart/2005/8/layout/list1"/>
    <dgm:cxn modelId="{3F28059B-DC4E-4793-855E-DA93244AB83A}" type="presParOf" srcId="{461EC463-3FF5-43AC-970F-26B76F3EE96B}" destId="{381B5187-AA98-47C8-AE2E-371C9A784007}" srcOrd="1" destOrd="0" presId="urn:microsoft.com/office/officeart/2005/8/layout/list1"/>
    <dgm:cxn modelId="{A7526F25-7B04-4FD4-A950-BEA1E20FADA8}" type="presParOf" srcId="{6A18DDDF-4E55-44FE-8FF7-88762686F125}" destId="{2AFDFBDB-EF1A-4364-AAAC-F4B8911292F1}" srcOrd="5" destOrd="0" presId="urn:microsoft.com/office/officeart/2005/8/layout/list1"/>
    <dgm:cxn modelId="{90FEE4F4-AB6A-408B-A64D-AC173A07D4E0}" type="presParOf" srcId="{6A18DDDF-4E55-44FE-8FF7-88762686F125}" destId="{B8BBAD1E-AC00-4B23-9A30-6FDC0DB18DA2}" srcOrd="6" destOrd="0" presId="urn:microsoft.com/office/officeart/2005/8/layout/list1"/>
    <dgm:cxn modelId="{2CB0C198-2CFA-46CF-B7CB-1826647E28EC}" type="presParOf" srcId="{6A18DDDF-4E55-44FE-8FF7-88762686F125}" destId="{BBD6B81A-878E-43CB-982B-4020C8FA6A44}" srcOrd="7" destOrd="0" presId="urn:microsoft.com/office/officeart/2005/8/layout/list1"/>
    <dgm:cxn modelId="{1BB966C2-A53D-4B99-B0AC-1BA4212AEA7C}" type="presParOf" srcId="{6A18DDDF-4E55-44FE-8FF7-88762686F125}" destId="{9AFB42C9-3E37-4A2D-BFE3-CFDA5B44C26B}" srcOrd="8" destOrd="0" presId="urn:microsoft.com/office/officeart/2005/8/layout/list1"/>
    <dgm:cxn modelId="{03F74C46-C048-4FD6-BE4C-465D0F800E17}" type="presParOf" srcId="{9AFB42C9-3E37-4A2D-BFE3-CFDA5B44C26B}" destId="{8F91074D-B1B7-4D12-9FB9-F0EBB504B7CD}" srcOrd="0" destOrd="0" presId="urn:microsoft.com/office/officeart/2005/8/layout/list1"/>
    <dgm:cxn modelId="{F5A133F9-99E4-48A4-9537-FB308AE004F5}" type="presParOf" srcId="{9AFB42C9-3E37-4A2D-BFE3-CFDA5B44C26B}" destId="{18A5198F-6BEC-47C0-A2C2-3A5955CE99BE}" srcOrd="1" destOrd="0" presId="urn:microsoft.com/office/officeart/2005/8/layout/list1"/>
    <dgm:cxn modelId="{083AE683-382A-404A-87A4-2F8099213FEC}" type="presParOf" srcId="{6A18DDDF-4E55-44FE-8FF7-88762686F125}" destId="{ADCC8537-3AFE-458C-9BCF-37EE4AAA4CD8}" srcOrd="9" destOrd="0" presId="urn:microsoft.com/office/officeart/2005/8/layout/list1"/>
    <dgm:cxn modelId="{DC6192DC-F9EE-4E90-B1FF-C08311B0738E}" type="presParOf" srcId="{6A18DDDF-4E55-44FE-8FF7-88762686F125}" destId="{E8B9E342-A0C5-4915-8706-91825D8A7A1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12BF39-C006-4188-91FA-E7FBC8427C21}" type="doc">
      <dgm:prSet loTypeId="urn:microsoft.com/office/officeart/2005/8/layout/l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8DB240-0F7F-4912-9E09-1BE45908FDAB}">
      <dgm:prSet custT="1"/>
      <dgm:spPr/>
      <dgm:t>
        <a:bodyPr/>
        <a:lstStyle/>
        <a:p>
          <a:r>
            <a:rPr lang="bg-BG" sz="2800" dirty="0" smtClean="0">
              <a:latin typeface="Cambria" pitchFamily="18" charset="0"/>
            </a:rPr>
            <a:t>Стабилизиране, 20+</a:t>
          </a:r>
          <a:endParaRPr lang="en-US" sz="2800" dirty="0">
            <a:latin typeface="Cambria" pitchFamily="18" charset="0"/>
          </a:endParaRPr>
        </a:p>
      </dgm:t>
    </dgm:pt>
    <dgm:pt modelId="{F0467D4C-FD6F-4B06-AD96-84CF8738CC3C}" type="parTrans" cxnId="{3A1E68F9-C9CD-4C02-8463-66CA3B260511}">
      <dgm:prSet/>
      <dgm:spPr/>
      <dgm:t>
        <a:bodyPr/>
        <a:lstStyle/>
        <a:p>
          <a:endParaRPr lang="en-US"/>
        </a:p>
      </dgm:t>
    </dgm:pt>
    <dgm:pt modelId="{B095AB14-ABD9-46BA-8A5C-7E24A49CB6AD}" type="sibTrans" cxnId="{3A1E68F9-C9CD-4C02-8463-66CA3B260511}">
      <dgm:prSet/>
      <dgm:spPr/>
      <dgm:t>
        <a:bodyPr/>
        <a:lstStyle/>
        <a:p>
          <a:endParaRPr lang="en-US"/>
        </a:p>
      </dgm:t>
    </dgm:pt>
    <dgm:pt modelId="{6C02C551-41A3-4CCE-9587-5A7C376708DE}">
      <dgm:prSet custT="1"/>
      <dgm:spPr/>
      <dgm:t>
        <a:bodyPr/>
        <a:lstStyle/>
        <a:p>
          <a:pPr rtl="0"/>
          <a:r>
            <a:rPr lang="bg-BG" sz="3200" dirty="0" smtClean="0">
              <a:solidFill>
                <a:schemeClr val="bg1"/>
              </a:solidFill>
              <a:latin typeface="Cambria" pitchFamily="18" charset="0"/>
            </a:rPr>
            <a:t>Хармония между клубовете </a:t>
          </a:r>
          <a:endParaRPr lang="en-US" sz="3200" dirty="0"/>
        </a:p>
      </dgm:t>
    </dgm:pt>
    <dgm:pt modelId="{763D6D42-63C7-48E2-9CB6-8B7702EE28C4}" type="sibTrans" cxnId="{A0DE5B79-C904-441E-B402-139414DCBDDD}">
      <dgm:prSet/>
      <dgm:spPr/>
      <dgm:t>
        <a:bodyPr/>
        <a:lstStyle/>
        <a:p>
          <a:endParaRPr lang="en-US"/>
        </a:p>
      </dgm:t>
    </dgm:pt>
    <dgm:pt modelId="{AD471F2B-FA74-40DC-B8D1-2A4005106893}" type="parTrans" cxnId="{A0DE5B79-C904-441E-B402-139414DCBDDD}">
      <dgm:prSet/>
      <dgm:spPr/>
      <dgm:t>
        <a:bodyPr/>
        <a:lstStyle/>
        <a:p>
          <a:endParaRPr lang="en-US"/>
        </a:p>
      </dgm:t>
    </dgm:pt>
    <dgm:pt modelId="{4CBF9749-0F9F-4AF8-B491-2DC2C7186FF6}" type="pres">
      <dgm:prSet presAssocID="{4812BF39-C006-4188-91FA-E7FBC8427C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602B92-4666-41A9-AC3F-42E962D9D45E}" type="pres">
      <dgm:prSet presAssocID="{6C02C551-41A3-4CCE-9587-5A7C376708DE}" presName="horFlow" presStyleCnt="0"/>
      <dgm:spPr/>
    </dgm:pt>
    <dgm:pt modelId="{64F9D9C1-7BB4-4F76-8456-7F22AB0B699E}" type="pres">
      <dgm:prSet presAssocID="{6C02C551-41A3-4CCE-9587-5A7C376708DE}" presName="bigChev" presStyleLbl="node1" presStyleIdx="0" presStyleCnt="1" custScaleX="193850" custScaleY="191752"/>
      <dgm:spPr/>
      <dgm:t>
        <a:bodyPr/>
        <a:lstStyle/>
        <a:p>
          <a:endParaRPr lang="en-US"/>
        </a:p>
      </dgm:t>
    </dgm:pt>
    <dgm:pt modelId="{A390B983-6624-4B69-AB74-F11707676FA9}" type="pres">
      <dgm:prSet presAssocID="{F0467D4C-FD6F-4B06-AD96-84CF8738CC3C}" presName="parTrans" presStyleCnt="0"/>
      <dgm:spPr/>
    </dgm:pt>
    <dgm:pt modelId="{044839E1-F582-4979-BA11-C7621678D102}" type="pres">
      <dgm:prSet presAssocID="{498DB240-0F7F-4912-9E09-1BE45908FDAB}" presName="node" presStyleLbl="alignAccFollowNode1" presStyleIdx="0" presStyleCnt="1" custScaleX="221406" custScaleY="231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BB195A-A39B-4B56-817D-8EEB46174FC7}" type="presOf" srcId="{4812BF39-C006-4188-91FA-E7FBC8427C21}" destId="{4CBF9749-0F9F-4AF8-B491-2DC2C7186FF6}" srcOrd="0" destOrd="0" presId="urn:microsoft.com/office/officeart/2005/8/layout/lProcess3"/>
    <dgm:cxn modelId="{528D4E27-AB41-46B6-BFE6-D4503146EFE7}" type="presOf" srcId="{6C02C551-41A3-4CCE-9587-5A7C376708DE}" destId="{64F9D9C1-7BB4-4F76-8456-7F22AB0B699E}" srcOrd="0" destOrd="0" presId="urn:microsoft.com/office/officeart/2005/8/layout/lProcess3"/>
    <dgm:cxn modelId="{04CAFDD6-9CBE-4805-8DF6-149AAF0CDC8A}" type="presOf" srcId="{498DB240-0F7F-4912-9E09-1BE45908FDAB}" destId="{044839E1-F582-4979-BA11-C7621678D102}" srcOrd="0" destOrd="0" presId="urn:microsoft.com/office/officeart/2005/8/layout/lProcess3"/>
    <dgm:cxn modelId="{A0DE5B79-C904-441E-B402-139414DCBDDD}" srcId="{4812BF39-C006-4188-91FA-E7FBC8427C21}" destId="{6C02C551-41A3-4CCE-9587-5A7C376708DE}" srcOrd="0" destOrd="0" parTransId="{AD471F2B-FA74-40DC-B8D1-2A4005106893}" sibTransId="{763D6D42-63C7-48E2-9CB6-8B7702EE28C4}"/>
    <dgm:cxn modelId="{3A1E68F9-C9CD-4C02-8463-66CA3B260511}" srcId="{6C02C551-41A3-4CCE-9587-5A7C376708DE}" destId="{498DB240-0F7F-4912-9E09-1BE45908FDAB}" srcOrd="0" destOrd="0" parTransId="{F0467D4C-FD6F-4B06-AD96-84CF8738CC3C}" sibTransId="{B095AB14-ABD9-46BA-8A5C-7E24A49CB6AD}"/>
    <dgm:cxn modelId="{E21B5330-47C9-4882-8E07-2A1ECC118B9D}" type="presParOf" srcId="{4CBF9749-0F9F-4AF8-B491-2DC2C7186FF6}" destId="{A3602B92-4666-41A9-AC3F-42E962D9D45E}" srcOrd="0" destOrd="0" presId="urn:microsoft.com/office/officeart/2005/8/layout/lProcess3"/>
    <dgm:cxn modelId="{8239A401-8E89-45EE-BEBA-CDCE9658B12D}" type="presParOf" srcId="{A3602B92-4666-41A9-AC3F-42E962D9D45E}" destId="{64F9D9C1-7BB4-4F76-8456-7F22AB0B699E}" srcOrd="0" destOrd="0" presId="urn:microsoft.com/office/officeart/2005/8/layout/lProcess3"/>
    <dgm:cxn modelId="{4E603BD8-FB3A-44B5-B9FD-06E1D363CDBD}" type="presParOf" srcId="{A3602B92-4666-41A9-AC3F-42E962D9D45E}" destId="{A390B983-6624-4B69-AB74-F11707676FA9}" srcOrd="1" destOrd="0" presId="urn:microsoft.com/office/officeart/2005/8/layout/lProcess3"/>
    <dgm:cxn modelId="{D8AEAD0E-0253-4EDE-8AE8-B1942E400827}" type="presParOf" srcId="{A3602B92-4666-41A9-AC3F-42E962D9D45E}" destId="{044839E1-F582-4979-BA11-C7621678D10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12BF39-C006-4188-91FA-E7FBC8427C21}" type="doc">
      <dgm:prSet loTypeId="urn:microsoft.com/office/officeart/2005/8/layout/l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8DB240-0F7F-4912-9E09-1BE45908FDAB}">
      <dgm:prSet/>
      <dgm:spPr/>
      <dgm:t>
        <a:bodyPr/>
        <a:lstStyle/>
        <a:p>
          <a:r>
            <a:rPr lang="bg-BG" dirty="0" smtClean="0">
              <a:latin typeface="Cambria" pitchFamily="18" charset="0"/>
            </a:rPr>
            <a:t>Лео клубове</a:t>
          </a:r>
          <a:endParaRPr lang="en-US" dirty="0">
            <a:latin typeface="Cambria" pitchFamily="18" charset="0"/>
          </a:endParaRPr>
        </a:p>
      </dgm:t>
    </dgm:pt>
    <dgm:pt modelId="{F0467D4C-FD6F-4B06-AD96-84CF8738CC3C}" type="parTrans" cxnId="{3A1E68F9-C9CD-4C02-8463-66CA3B260511}">
      <dgm:prSet/>
      <dgm:spPr/>
      <dgm:t>
        <a:bodyPr/>
        <a:lstStyle/>
        <a:p>
          <a:endParaRPr lang="en-US"/>
        </a:p>
      </dgm:t>
    </dgm:pt>
    <dgm:pt modelId="{B095AB14-ABD9-46BA-8A5C-7E24A49CB6AD}" type="sibTrans" cxnId="{3A1E68F9-C9CD-4C02-8463-66CA3B260511}">
      <dgm:prSet/>
      <dgm:spPr/>
      <dgm:t>
        <a:bodyPr/>
        <a:lstStyle/>
        <a:p>
          <a:endParaRPr lang="en-US"/>
        </a:p>
      </dgm:t>
    </dgm:pt>
    <dgm:pt modelId="{6C02C551-41A3-4CCE-9587-5A7C376708DE}">
      <dgm:prSet custT="1"/>
      <dgm:spPr/>
      <dgm:t>
        <a:bodyPr/>
        <a:lstStyle/>
        <a:p>
          <a:pPr rtl="0"/>
          <a:r>
            <a:rPr lang="bg-BG" sz="3200" dirty="0" smtClean="0">
              <a:solidFill>
                <a:schemeClr val="bg1"/>
              </a:solidFill>
              <a:latin typeface="Cambria" pitchFamily="18" charset="0"/>
            </a:rPr>
            <a:t>Нови  клубове  и  клонове</a:t>
          </a:r>
          <a:endParaRPr lang="en-US" sz="3200" dirty="0"/>
        </a:p>
      </dgm:t>
    </dgm:pt>
    <dgm:pt modelId="{763D6D42-63C7-48E2-9CB6-8B7702EE28C4}" type="sibTrans" cxnId="{A0DE5B79-C904-441E-B402-139414DCBDDD}">
      <dgm:prSet/>
      <dgm:spPr/>
      <dgm:t>
        <a:bodyPr/>
        <a:lstStyle/>
        <a:p>
          <a:endParaRPr lang="en-US"/>
        </a:p>
      </dgm:t>
    </dgm:pt>
    <dgm:pt modelId="{AD471F2B-FA74-40DC-B8D1-2A4005106893}" type="parTrans" cxnId="{A0DE5B79-C904-441E-B402-139414DCBDDD}">
      <dgm:prSet/>
      <dgm:spPr/>
      <dgm:t>
        <a:bodyPr/>
        <a:lstStyle/>
        <a:p>
          <a:endParaRPr lang="en-US"/>
        </a:p>
      </dgm:t>
    </dgm:pt>
    <dgm:pt modelId="{4CBF9749-0F9F-4AF8-B491-2DC2C7186FF6}" type="pres">
      <dgm:prSet presAssocID="{4812BF39-C006-4188-91FA-E7FBC8427C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602B92-4666-41A9-AC3F-42E962D9D45E}" type="pres">
      <dgm:prSet presAssocID="{6C02C551-41A3-4CCE-9587-5A7C376708DE}" presName="horFlow" presStyleCnt="0"/>
      <dgm:spPr/>
    </dgm:pt>
    <dgm:pt modelId="{64F9D9C1-7BB4-4F76-8456-7F22AB0B699E}" type="pres">
      <dgm:prSet presAssocID="{6C02C551-41A3-4CCE-9587-5A7C376708DE}" presName="bigChev" presStyleLbl="node1" presStyleIdx="0" presStyleCnt="1" custScaleX="193850" custScaleY="191752"/>
      <dgm:spPr/>
      <dgm:t>
        <a:bodyPr/>
        <a:lstStyle/>
        <a:p>
          <a:endParaRPr lang="en-US"/>
        </a:p>
      </dgm:t>
    </dgm:pt>
    <dgm:pt modelId="{A390B983-6624-4B69-AB74-F11707676FA9}" type="pres">
      <dgm:prSet presAssocID="{F0467D4C-FD6F-4B06-AD96-84CF8738CC3C}" presName="parTrans" presStyleCnt="0"/>
      <dgm:spPr/>
    </dgm:pt>
    <dgm:pt modelId="{044839E1-F582-4979-BA11-C7621678D102}" type="pres">
      <dgm:prSet presAssocID="{498DB240-0F7F-4912-9E09-1BE45908FDAB}" presName="node" presStyleLbl="alignAccFollowNode1" presStyleIdx="0" presStyleCnt="1" custScaleX="221406" custScaleY="231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1E68F9-C9CD-4C02-8463-66CA3B260511}" srcId="{6C02C551-41A3-4CCE-9587-5A7C376708DE}" destId="{498DB240-0F7F-4912-9E09-1BE45908FDAB}" srcOrd="0" destOrd="0" parTransId="{F0467D4C-FD6F-4B06-AD96-84CF8738CC3C}" sibTransId="{B095AB14-ABD9-46BA-8A5C-7E24A49CB6AD}"/>
    <dgm:cxn modelId="{1C74237E-A3CF-4925-9ED2-D18FAB0A81E0}" type="presOf" srcId="{498DB240-0F7F-4912-9E09-1BE45908FDAB}" destId="{044839E1-F582-4979-BA11-C7621678D102}" srcOrd="0" destOrd="0" presId="urn:microsoft.com/office/officeart/2005/8/layout/lProcess3"/>
    <dgm:cxn modelId="{DBE1661A-C097-49BA-A435-846AF8C13C05}" type="presOf" srcId="{4812BF39-C006-4188-91FA-E7FBC8427C21}" destId="{4CBF9749-0F9F-4AF8-B491-2DC2C7186FF6}" srcOrd="0" destOrd="0" presId="urn:microsoft.com/office/officeart/2005/8/layout/lProcess3"/>
    <dgm:cxn modelId="{A5FF20E8-84E4-4AE5-B3A5-D5863D72D16F}" type="presOf" srcId="{6C02C551-41A3-4CCE-9587-5A7C376708DE}" destId="{64F9D9C1-7BB4-4F76-8456-7F22AB0B699E}" srcOrd="0" destOrd="0" presId="urn:microsoft.com/office/officeart/2005/8/layout/lProcess3"/>
    <dgm:cxn modelId="{A0DE5B79-C904-441E-B402-139414DCBDDD}" srcId="{4812BF39-C006-4188-91FA-E7FBC8427C21}" destId="{6C02C551-41A3-4CCE-9587-5A7C376708DE}" srcOrd="0" destOrd="0" parTransId="{AD471F2B-FA74-40DC-B8D1-2A4005106893}" sibTransId="{763D6D42-63C7-48E2-9CB6-8B7702EE28C4}"/>
    <dgm:cxn modelId="{6A9C8565-01A0-4A26-9C58-02AA9B086AB2}" type="presParOf" srcId="{4CBF9749-0F9F-4AF8-B491-2DC2C7186FF6}" destId="{A3602B92-4666-41A9-AC3F-42E962D9D45E}" srcOrd="0" destOrd="0" presId="urn:microsoft.com/office/officeart/2005/8/layout/lProcess3"/>
    <dgm:cxn modelId="{89E15B96-F3CE-4E34-9972-6D3F69AC8607}" type="presParOf" srcId="{A3602B92-4666-41A9-AC3F-42E962D9D45E}" destId="{64F9D9C1-7BB4-4F76-8456-7F22AB0B699E}" srcOrd="0" destOrd="0" presId="urn:microsoft.com/office/officeart/2005/8/layout/lProcess3"/>
    <dgm:cxn modelId="{C7ADC210-A85F-4EDE-AF1A-A8035D9AF138}" type="presParOf" srcId="{A3602B92-4666-41A9-AC3F-42E962D9D45E}" destId="{A390B983-6624-4B69-AB74-F11707676FA9}" srcOrd="1" destOrd="0" presId="urn:microsoft.com/office/officeart/2005/8/layout/lProcess3"/>
    <dgm:cxn modelId="{48C47CCC-5245-4509-A221-48A4E858D84B}" type="presParOf" srcId="{A3602B92-4666-41A9-AC3F-42E962D9D45E}" destId="{044839E1-F582-4979-BA11-C7621678D10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12BF39-C006-4188-91FA-E7FBC8427C21}" type="doc">
      <dgm:prSet loTypeId="urn:microsoft.com/office/officeart/2005/8/layout/l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8DB240-0F7F-4912-9E09-1BE45908FDAB}">
      <dgm:prSet/>
      <dgm:spPr/>
      <dgm:t>
        <a:bodyPr/>
        <a:lstStyle/>
        <a:p>
          <a:r>
            <a:rPr lang="bg-BG" dirty="0" smtClean="0">
              <a:latin typeface="Cambria" pitchFamily="18" charset="0"/>
            </a:rPr>
            <a:t>обучения</a:t>
          </a:r>
          <a:endParaRPr lang="en-US" dirty="0" smtClean="0">
            <a:latin typeface="Cambria" pitchFamily="18" charset="0"/>
          </a:endParaRPr>
        </a:p>
        <a:p>
          <a:r>
            <a:rPr lang="bg-BG" dirty="0" err="1" smtClean="0">
              <a:latin typeface="Cambria" pitchFamily="18" charset="0"/>
            </a:rPr>
            <a:t>уебинари</a:t>
          </a:r>
          <a:endParaRPr lang="en-US" dirty="0">
            <a:latin typeface="Cambria" pitchFamily="18" charset="0"/>
          </a:endParaRPr>
        </a:p>
      </dgm:t>
    </dgm:pt>
    <dgm:pt modelId="{F0467D4C-FD6F-4B06-AD96-84CF8738CC3C}" type="parTrans" cxnId="{3A1E68F9-C9CD-4C02-8463-66CA3B260511}">
      <dgm:prSet/>
      <dgm:spPr/>
      <dgm:t>
        <a:bodyPr/>
        <a:lstStyle/>
        <a:p>
          <a:endParaRPr lang="en-US"/>
        </a:p>
      </dgm:t>
    </dgm:pt>
    <dgm:pt modelId="{B095AB14-ABD9-46BA-8A5C-7E24A49CB6AD}" type="sibTrans" cxnId="{3A1E68F9-C9CD-4C02-8463-66CA3B260511}">
      <dgm:prSet/>
      <dgm:spPr/>
      <dgm:t>
        <a:bodyPr/>
        <a:lstStyle/>
        <a:p>
          <a:endParaRPr lang="en-US"/>
        </a:p>
      </dgm:t>
    </dgm:pt>
    <dgm:pt modelId="{6C02C551-41A3-4CCE-9587-5A7C376708DE}">
      <dgm:prSet custT="1"/>
      <dgm:spPr/>
      <dgm:t>
        <a:bodyPr/>
        <a:lstStyle/>
        <a:p>
          <a:pPr rtl="0"/>
          <a:r>
            <a:rPr lang="en-US" sz="3200" dirty="0" smtClean="0">
              <a:solidFill>
                <a:schemeClr val="bg1"/>
              </a:solidFill>
              <a:latin typeface="Cambria" pitchFamily="18" charset="0"/>
            </a:rPr>
            <a:t>FDI : 4+2</a:t>
          </a:r>
        </a:p>
        <a:p>
          <a:pPr rtl="0"/>
          <a:r>
            <a:rPr lang="en-US" sz="3200" dirty="0" smtClean="0">
              <a:solidFill>
                <a:schemeClr val="bg1"/>
              </a:solidFill>
              <a:latin typeface="Cambria" pitchFamily="18" charset="0"/>
            </a:rPr>
            <a:t>ALLI : 2+1</a:t>
          </a:r>
        </a:p>
        <a:p>
          <a:pPr rtl="0"/>
          <a:r>
            <a:rPr lang="en-US" sz="3200" dirty="0" smtClean="0">
              <a:solidFill>
                <a:schemeClr val="bg1"/>
              </a:solidFill>
              <a:latin typeface="Cambria" pitchFamily="18" charset="0"/>
            </a:rPr>
            <a:t>RLLI: +30</a:t>
          </a:r>
          <a:endParaRPr lang="en-US" sz="3200" dirty="0"/>
        </a:p>
      </dgm:t>
    </dgm:pt>
    <dgm:pt modelId="{763D6D42-63C7-48E2-9CB6-8B7702EE28C4}" type="sibTrans" cxnId="{A0DE5B79-C904-441E-B402-139414DCBDDD}">
      <dgm:prSet/>
      <dgm:spPr/>
      <dgm:t>
        <a:bodyPr/>
        <a:lstStyle/>
        <a:p>
          <a:endParaRPr lang="en-US"/>
        </a:p>
      </dgm:t>
    </dgm:pt>
    <dgm:pt modelId="{AD471F2B-FA74-40DC-B8D1-2A4005106893}" type="parTrans" cxnId="{A0DE5B79-C904-441E-B402-139414DCBDDD}">
      <dgm:prSet/>
      <dgm:spPr/>
      <dgm:t>
        <a:bodyPr/>
        <a:lstStyle/>
        <a:p>
          <a:endParaRPr lang="en-US"/>
        </a:p>
      </dgm:t>
    </dgm:pt>
    <dgm:pt modelId="{4CBF9749-0F9F-4AF8-B491-2DC2C7186FF6}" type="pres">
      <dgm:prSet presAssocID="{4812BF39-C006-4188-91FA-E7FBC8427C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602B92-4666-41A9-AC3F-42E962D9D45E}" type="pres">
      <dgm:prSet presAssocID="{6C02C551-41A3-4CCE-9587-5A7C376708DE}" presName="horFlow" presStyleCnt="0"/>
      <dgm:spPr/>
    </dgm:pt>
    <dgm:pt modelId="{64F9D9C1-7BB4-4F76-8456-7F22AB0B699E}" type="pres">
      <dgm:prSet presAssocID="{6C02C551-41A3-4CCE-9587-5A7C376708DE}" presName="bigChev" presStyleLbl="node1" presStyleIdx="0" presStyleCnt="1" custScaleX="193850" custScaleY="191752" custLinFactNeighborY="2645"/>
      <dgm:spPr/>
      <dgm:t>
        <a:bodyPr/>
        <a:lstStyle/>
        <a:p>
          <a:endParaRPr lang="en-US"/>
        </a:p>
      </dgm:t>
    </dgm:pt>
    <dgm:pt modelId="{A390B983-6624-4B69-AB74-F11707676FA9}" type="pres">
      <dgm:prSet presAssocID="{F0467D4C-FD6F-4B06-AD96-84CF8738CC3C}" presName="parTrans" presStyleCnt="0"/>
      <dgm:spPr/>
    </dgm:pt>
    <dgm:pt modelId="{044839E1-F582-4979-BA11-C7621678D102}" type="pres">
      <dgm:prSet presAssocID="{498DB240-0F7F-4912-9E09-1BE45908FDAB}" presName="node" presStyleLbl="alignAccFollowNode1" presStyleIdx="0" presStyleCnt="1" custScaleX="221406" custScaleY="231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6B2F7F-D595-4FDB-AC82-72E80084F359}" type="presOf" srcId="{4812BF39-C006-4188-91FA-E7FBC8427C21}" destId="{4CBF9749-0F9F-4AF8-B491-2DC2C7186FF6}" srcOrd="0" destOrd="0" presId="urn:microsoft.com/office/officeart/2005/8/layout/lProcess3"/>
    <dgm:cxn modelId="{9087879A-8192-4AFA-B1BA-B27965EFC8D0}" type="presOf" srcId="{6C02C551-41A3-4CCE-9587-5A7C376708DE}" destId="{64F9D9C1-7BB4-4F76-8456-7F22AB0B699E}" srcOrd="0" destOrd="0" presId="urn:microsoft.com/office/officeart/2005/8/layout/lProcess3"/>
    <dgm:cxn modelId="{768AE387-CF32-460A-A4C4-DAF22C5EBAFA}" type="presOf" srcId="{498DB240-0F7F-4912-9E09-1BE45908FDAB}" destId="{044839E1-F582-4979-BA11-C7621678D102}" srcOrd="0" destOrd="0" presId="urn:microsoft.com/office/officeart/2005/8/layout/lProcess3"/>
    <dgm:cxn modelId="{A0DE5B79-C904-441E-B402-139414DCBDDD}" srcId="{4812BF39-C006-4188-91FA-E7FBC8427C21}" destId="{6C02C551-41A3-4CCE-9587-5A7C376708DE}" srcOrd="0" destOrd="0" parTransId="{AD471F2B-FA74-40DC-B8D1-2A4005106893}" sibTransId="{763D6D42-63C7-48E2-9CB6-8B7702EE28C4}"/>
    <dgm:cxn modelId="{3A1E68F9-C9CD-4C02-8463-66CA3B260511}" srcId="{6C02C551-41A3-4CCE-9587-5A7C376708DE}" destId="{498DB240-0F7F-4912-9E09-1BE45908FDAB}" srcOrd="0" destOrd="0" parTransId="{F0467D4C-FD6F-4B06-AD96-84CF8738CC3C}" sibTransId="{B095AB14-ABD9-46BA-8A5C-7E24A49CB6AD}"/>
    <dgm:cxn modelId="{84FA8869-16CD-4ED3-BC95-C28B9FF4E3AF}" type="presParOf" srcId="{4CBF9749-0F9F-4AF8-B491-2DC2C7186FF6}" destId="{A3602B92-4666-41A9-AC3F-42E962D9D45E}" srcOrd="0" destOrd="0" presId="urn:microsoft.com/office/officeart/2005/8/layout/lProcess3"/>
    <dgm:cxn modelId="{F126005A-1793-4838-9902-3AAD70609661}" type="presParOf" srcId="{A3602B92-4666-41A9-AC3F-42E962D9D45E}" destId="{64F9D9C1-7BB4-4F76-8456-7F22AB0B699E}" srcOrd="0" destOrd="0" presId="urn:microsoft.com/office/officeart/2005/8/layout/lProcess3"/>
    <dgm:cxn modelId="{0B123002-6085-4DD0-97C5-CD862742D14D}" type="presParOf" srcId="{A3602B92-4666-41A9-AC3F-42E962D9D45E}" destId="{A390B983-6624-4B69-AB74-F11707676FA9}" srcOrd="1" destOrd="0" presId="urn:microsoft.com/office/officeart/2005/8/layout/lProcess3"/>
    <dgm:cxn modelId="{B8F54FE3-2EB1-4FC8-845A-EDA48F60BDFF}" type="presParOf" srcId="{A3602B92-4666-41A9-AC3F-42E962D9D45E}" destId="{044839E1-F582-4979-BA11-C7621678D10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812BF39-C006-4188-91FA-E7FBC8427C21}" type="doc">
      <dgm:prSet loTypeId="urn:microsoft.com/office/officeart/2005/8/layout/l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8DB240-0F7F-4912-9E09-1BE45908FDAB}">
      <dgm:prSet/>
      <dgm:spPr/>
      <dgm:t>
        <a:bodyPr/>
        <a:lstStyle/>
        <a:p>
          <a:r>
            <a:rPr lang="en-US" dirty="0" smtClean="0">
              <a:latin typeface="Cambria" pitchFamily="18" charset="0"/>
            </a:rPr>
            <a:t>On-line </a:t>
          </a:r>
          <a:r>
            <a:rPr lang="bg-BG" dirty="0" smtClean="0">
              <a:latin typeface="Cambria" pitchFamily="18" charset="0"/>
            </a:rPr>
            <a:t>ресурси, клипове</a:t>
          </a:r>
          <a:endParaRPr lang="en-US" dirty="0">
            <a:latin typeface="Cambria" pitchFamily="18" charset="0"/>
          </a:endParaRPr>
        </a:p>
      </dgm:t>
    </dgm:pt>
    <dgm:pt modelId="{F0467D4C-FD6F-4B06-AD96-84CF8738CC3C}" type="parTrans" cxnId="{3A1E68F9-C9CD-4C02-8463-66CA3B260511}">
      <dgm:prSet/>
      <dgm:spPr/>
      <dgm:t>
        <a:bodyPr/>
        <a:lstStyle/>
        <a:p>
          <a:endParaRPr lang="en-US"/>
        </a:p>
      </dgm:t>
    </dgm:pt>
    <dgm:pt modelId="{B095AB14-ABD9-46BA-8A5C-7E24A49CB6AD}" type="sibTrans" cxnId="{3A1E68F9-C9CD-4C02-8463-66CA3B260511}">
      <dgm:prSet/>
      <dgm:spPr/>
      <dgm:t>
        <a:bodyPr/>
        <a:lstStyle/>
        <a:p>
          <a:endParaRPr lang="en-US"/>
        </a:p>
      </dgm:t>
    </dgm:pt>
    <dgm:pt modelId="{6C02C551-41A3-4CCE-9587-5A7C376708DE}">
      <dgm:prSet custT="1"/>
      <dgm:spPr/>
      <dgm:t>
        <a:bodyPr/>
        <a:lstStyle/>
        <a:p>
          <a:pPr rtl="0"/>
          <a:r>
            <a:rPr lang="bg-BG" sz="3200" dirty="0" smtClean="0">
              <a:solidFill>
                <a:schemeClr val="bg1"/>
              </a:solidFill>
              <a:latin typeface="Cambria" pitchFamily="18" charset="0"/>
            </a:rPr>
            <a:t>Учебни и ресурсни материали</a:t>
          </a:r>
          <a:endParaRPr lang="en-US" sz="3200" dirty="0"/>
        </a:p>
      </dgm:t>
    </dgm:pt>
    <dgm:pt modelId="{763D6D42-63C7-48E2-9CB6-8B7702EE28C4}" type="sibTrans" cxnId="{A0DE5B79-C904-441E-B402-139414DCBDDD}">
      <dgm:prSet/>
      <dgm:spPr/>
      <dgm:t>
        <a:bodyPr/>
        <a:lstStyle/>
        <a:p>
          <a:endParaRPr lang="en-US"/>
        </a:p>
      </dgm:t>
    </dgm:pt>
    <dgm:pt modelId="{AD471F2B-FA74-40DC-B8D1-2A4005106893}" type="parTrans" cxnId="{A0DE5B79-C904-441E-B402-139414DCBDDD}">
      <dgm:prSet/>
      <dgm:spPr/>
      <dgm:t>
        <a:bodyPr/>
        <a:lstStyle/>
        <a:p>
          <a:endParaRPr lang="en-US"/>
        </a:p>
      </dgm:t>
    </dgm:pt>
    <dgm:pt modelId="{4CBF9749-0F9F-4AF8-B491-2DC2C7186FF6}" type="pres">
      <dgm:prSet presAssocID="{4812BF39-C006-4188-91FA-E7FBC8427C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602B92-4666-41A9-AC3F-42E962D9D45E}" type="pres">
      <dgm:prSet presAssocID="{6C02C551-41A3-4CCE-9587-5A7C376708DE}" presName="horFlow" presStyleCnt="0"/>
      <dgm:spPr/>
    </dgm:pt>
    <dgm:pt modelId="{64F9D9C1-7BB4-4F76-8456-7F22AB0B699E}" type="pres">
      <dgm:prSet presAssocID="{6C02C551-41A3-4CCE-9587-5A7C376708DE}" presName="bigChev" presStyleLbl="node1" presStyleIdx="0" presStyleCnt="1" custScaleX="193850" custScaleY="191752" custLinFactNeighborY="2645"/>
      <dgm:spPr/>
      <dgm:t>
        <a:bodyPr/>
        <a:lstStyle/>
        <a:p>
          <a:endParaRPr lang="en-US"/>
        </a:p>
      </dgm:t>
    </dgm:pt>
    <dgm:pt modelId="{A390B983-6624-4B69-AB74-F11707676FA9}" type="pres">
      <dgm:prSet presAssocID="{F0467D4C-FD6F-4B06-AD96-84CF8738CC3C}" presName="parTrans" presStyleCnt="0"/>
      <dgm:spPr/>
    </dgm:pt>
    <dgm:pt modelId="{044839E1-F582-4979-BA11-C7621678D102}" type="pres">
      <dgm:prSet presAssocID="{498DB240-0F7F-4912-9E09-1BE45908FDAB}" presName="node" presStyleLbl="alignAccFollowNode1" presStyleIdx="0" presStyleCnt="1" custScaleX="221406" custScaleY="231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1E68F9-C9CD-4C02-8463-66CA3B260511}" srcId="{6C02C551-41A3-4CCE-9587-5A7C376708DE}" destId="{498DB240-0F7F-4912-9E09-1BE45908FDAB}" srcOrd="0" destOrd="0" parTransId="{F0467D4C-FD6F-4B06-AD96-84CF8738CC3C}" sibTransId="{B095AB14-ABD9-46BA-8A5C-7E24A49CB6AD}"/>
    <dgm:cxn modelId="{A054CE12-585C-4E02-B99F-54DF6B258587}" type="presOf" srcId="{6C02C551-41A3-4CCE-9587-5A7C376708DE}" destId="{64F9D9C1-7BB4-4F76-8456-7F22AB0B699E}" srcOrd="0" destOrd="0" presId="urn:microsoft.com/office/officeart/2005/8/layout/lProcess3"/>
    <dgm:cxn modelId="{06EB5D05-D53B-4519-A9D4-5A7F824C8164}" type="presOf" srcId="{4812BF39-C006-4188-91FA-E7FBC8427C21}" destId="{4CBF9749-0F9F-4AF8-B491-2DC2C7186FF6}" srcOrd="0" destOrd="0" presId="urn:microsoft.com/office/officeart/2005/8/layout/lProcess3"/>
    <dgm:cxn modelId="{74150E8E-CDB6-4156-B462-1CFF3950AC77}" type="presOf" srcId="{498DB240-0F7F-4912-9E09-1BE45908FDAB}" destId="{044839E1-F582-4979-BA11-C7621678D102}" srcOrd="0" destOrd="0" presId="urn:microsoft.com/office/officeart/2005/8/layout/lProcess3"/>
    <dgm:cxn modelId="{A0DE5B79-C904-441E-B402-139414DCBDDD}" srcId="{4812BF39-C006-4188-91FA-E7FBC8427C21}" destId="{6C02C551-41A3-4CCE-9587-5A7C376708DE}" srcOrd="0" destOrd="0" parTransId="{AD471F2B-FA74-40DC-B8D1-2A4005106893}" sibTransId="{763D6D42-63C7-48E2-9CB6-8B7702EE28C4}"/>
    <dgm:cxn modelId="{2A9D23BB-8AF2-49AD-844E-0D0E7F3A4115}" type="presParOf" srcId="{4CBF9749-0F9F-4AF8-B491-2DC2C7186FF6}" destId="{A3602B92-4666-41A9-AC3F-42E962D9D45E}" srcOrd="0" destOrd="0" presId="urn:microsoft.com/office/officeart/2005/8/layout/lProcess3"/>
    <dgm:cxn modelId="{0BDBC9E2-EB15-4306-BF1A-07E54DFC3F31}" type="presParOf" srcId="{A3602B92-4666-41A9-AC3F-42E962D9D45E}" destId="{64F9D9C1-7BB4-4F76-8456-7F22AB0B699E}" srcOrd="0" destOrd="0" presId="urn:microsoft.com/office/officeart/2005/8/layout/lProcess3"/>
    <dgm:cxn modelId="{9712B39C-1684-4B1C-BC5B-497E1A4470C7}" type="presParOf" srcId="{A3602B92-4666-41A9-AC3F-42E962D9D45E}" destId="{A390B983-6624-4B69-AB74-F11707676FA9}" srcOrd="1" destOrd="0" presId="urn:microsoft.com/office/officeart/2005/8/layout/lProcess3"/>
    <dgm:cxn modelId="{F7A7CD8C-B716-4546-94F6-78B2ECDF157B}" type="presParOf" srcId="{A3602B92-4666-41A9-AC3F-42E962D9D45E}" destId="{044839E1-F582-4979-BA11-C7621678D10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12BF39-C006-4188-91FA-E7FBC8427C21}" type="doc">
      <dgm:prSet loTypeId="urn:microsoft.com/office/officeart/2005/8/layout/l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8DB240-0F7F-4912-9E09-1BE45908FDAB}">
      <dgm:prSet/>
      <dgm:spPr/>
      <dgm:t>
        <a:bodyPr/>
        <a:lstStyle/>
        <a:p>
          <a:r>
            <a:rPr lang="bg-BG" dirty="0" smtClean="0">
              <a:latin typeface="Cambria" pitchFamily="18" charset="0"/>
            </a:rPr>
            <a:t>Награди лидери</a:t>
          </a:r>
          <a:endParaRPr lang="en-US" dirty="0">
            <a:latin typeface="Cambria" pitchFamily="18" charset="0"/>
          </a:endParaRPr>
        </a:p>
      </dgm:t>
    </dgm:pt>
    <dgm:pt modelId="{F0467D4C-FD6F-4B06-AD96-84CF8738CC3C}" type="parTrans" cxnId="{3A1E68F9-C9CD-4C02-8463-66CA3B260511}">
      <dgm:prSet/>
      <dgm:spPr/>
      <dgm:t>
        <a:bodyPr/>
        <a:lstStyle/>
        <a:p>
          <a:endParaRPr lang="en-US"/>
        </a:p>
      </dgm:t>
    </dgm:pt>
    <dgm:pt modelId="{B095AB14-ABD9-46BA-8A5C-7E24A49CB6AD}" type="sibTrans" cxnId="{3A1E68F9-C9CD-4C02-8463-66CA3B260511}">
      <dgm:prSet/>
      <dgm:spPr/>
      <dgm:t>
        <a:bodyPr/>
        <a:lstStyle/>
        <a:p>
          <a:endParaRPr lang="en-US"/>
        </a:p>
      </dgm:t>
    </dgm:pt>
    <dgm:pt modelId="{6C02C551-41A3-4CCE-9587-5A7C376708DE}">
      <dgm:prSet custT="1"/>
      <dgm:spPr/>
      <dgm:t>
        <a:bodyPr/>
        <a:lstStyle/>
        <a:p>
          <a:pPr rtl="0"/>
          <a:r>
            <a:rPr lang="bg-BG" sz="3200" dirty="0" smtClean="0"/>
            <a:t>Номинации клубове</a:t>
          </a:r>
          <a:endParaRPr lang="en-US" sz="3200" dirty="0"/>
        </a:p>
      </dgm:t>
    </dgm:pt>
    <dgm:pt modelId="{763D6D42-63C7-48E2-9CB6-8B7702EE28C4}" type="sibTrans" cxnId="{A0DE5B79-C904-441E-B402-139414DCBDDD}">
      <dgm:prSet/>
      <dgm:spPr/>
      <dgm:t>
        <a:bodyPr/>
        <a:lstStyle/>
        <a:p>
          <a:endParaRPr lang="en-US"/>
        </a:p>
      </dgm:t>
    </dgm:pt>
    <dgm:pt modelId="{AD471F2B-FA74-40DC-B8D1-2A4005106893}" type="parTrans" cxnId="{A0DE5B79-C904-441E-B402-139414DCBDDD}">
      <dgm:prSet/>
      <dgm:spPr/>
      <dgm:t>
        <a:bodyPr/>
        <a:lstStyle/>
        <a:p>
          <a:endParaRPr lang="en-US"/>
        </a:p>
      </dgm:t>
    </dgm:pt>
    <dgm:pt modelId="{4CBF9749-0F9F-4AF8-B491-2DC2C7186FF6}" type="pres">
      <dgm:prSet presAssocID="{4812BF39-C006-4188-91FA-E7FBC8427C2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602B92-4666-41A9-AC3F-42E962D9D45E}" type="pres">
      <dgm:prSet presAssocID="{6C02C551-41A3-4CCE-9587-5A7C376708DE}" presName="horFlow" presStyleCnt="0"/>
      <dgm:spPr/>
    </dgm:pt>
    <dgm:pt modelId="{64F9D9C1-7BB4-4F76-8456-7F22AB0B699E}" type="pres">
      <dgm:prSet presAssocID="{6C02C551-41A3-4CCE-9587-5A7C376708DE}" presName="bigChev" presStyleLbl="node1" presStyleIdx="0" presStyleCnt="1" custScaleX="193850" custScaleY="191752" custLinFactNeighborY="2645"/>
      <dgm:spPr/>
      <dgm:t>
        <a:bodyPr/>
        <a:lstStyle/>
        <a:p>
          <a:endParaRPr lang="en-US"/>
        </a:p>
      </dgm:t>
    </dgm:pt>
    <dgm:pt modelId="{A390B983-6624-4B69-AB74-F11707676FA9}" type="pres">
      <dgm:prSet presAssocID="{F0467D4C-FD6F-4B06-AD96-84CF8738CC3C}" presName="parTrans" presStyleCnt="0"/>
      <dgm:spPr/>
    </dgm:pt>
    <dgm:pt modelId="{044839E1-F582-4979-BA11-C7621678D102}" type="pres">
      <dgm:prSet presAssocID="{498DB240-0F7F-4912-9E09-1BE45908FDAB}" presName="node" presStyleLbl="alignAccFollowNode1" presStyleIdx="0" presStyleCnt="1" custScaleX="221406" custScaleY="2310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4B2BD1-AB0F-425D-B38A-7304F905371E}" type="presOf" srcId="{4812BF39-C006-4188-91FA-E7FBC8427C21}" destId="{4CBF9749-0F9F-4AF8-B491-2DC2C7186FF6}" srcOrd="0" destOrd="0" presId="urn:microsoft.com/office/officeart/2005/8/layout/lProcess3"/>
    <dgm:cxn modelId="{53C2C3AD-F34B-49D1-A6DB-6D9100E63F1B}" type="presOf" srcId="{6C02C551-41A3-4CCE-9587-5A7C376708DE}" destId="{64F9D9C1-7BB4-4F76-8456-7F22AB0B699E}" srcOrd="0" destOrd="0" presId="urn:microsoft.com/office/officeart/2005/8/layout/lProcess3"/>
    <dgm:cxn modelId="{9B12A810-38B8-45FD-9B54-9170DC986D86}" type="presOf" srcId="{498DB240-0F7F-4912-9E09-1BE45908FDAB}" destId="{044839E1-F582-4979-BA11-C7621678D102}" srcOrd="0" destOrd="0" presId="urn:microsoft.com/office/officeart/2005/8/layout/lProcess3"/>
    <dgm:cxn modelId="{A0DE5B79-C904-441E-B402-139414DCBDDD}" srcId="{4812BF39-C006-4188-91FA-E7FBC8427C21}" destId="{6C02C551-41A3-4CCE-9587-5A7C376708DE}" srcOrd="0" destOrd="0" parTransId="{AD471F2B-FA74-40DC-B8D1-2A4005106893}" sibTransId="{763D6D42-63C7-48E2-9CB6-8B7702EE28C4}"/>
    <dgm:cxn modelId="{3A1E68F9-C9CD-4C02-8463-66CA3B260511}" srcId="{6C02C551-41A3-4CCE-9587-5A7C376708DE}" destId="{498DB240-0F7F-4912-9E09-1BE45908FDAB}" srcOrd="0" destOrd="0" parTransId="{F0467D4C-FD6F-4B06-AD96-84CF8738CC3C}" sibTransId="{B095AB14-ABD9-46BA-8A5C-7E24A49CB6AD}"/>
    <dgm:cxn modelId="{312E6812-3E14-4F0E-9809-9C2B907456CC}" type="presParOf" srcId="{4CBF9749-0F9F-4AF8-B491-2DC2C7186FF6}" destId="{A3602B92-4666-41A9-AC3F-42E962D9D45E}" srcOrd="0" destOrd="0" presId="urn:microsoft.com/office/officeart/2005/8/layout/lProcess3"/>
    <dgm:cxn modelId="{715F26F7-D9AF-40A6-9E7D-2FD028D2852E}" type="presParOf" srcId="{A3602B92-4666-41A9-AC3F-42E962D9D45E}" destId="{64F9D9C1-7BB4-4F76-8456-7F22AB0B699E}" srcOrd="0" destOrd="0" presId="urn:microsoft.com/office/officeart/2005/8/layout/lProcess3"/>
    <dgm:cxn modelId="{6C1DF0D7-8016-45D4-8CB2-1A104AF62B51}" type="presParOf" srcId="{A3602B92-4666-41A9-AC3F-42E962D9D45E}" destId="{A390B983-6624-4B69-AB74-F11707676FA9}" srcOrd="1" destOrd="0" presId="urn:microsoft.com/office/officeart/2005/8/layout/lProcess3"/>
    <dgm:cxn modelId="{A7BAA66E-CF3F-4959-B730-94033A1D0D28}" type="presParOf" srcId="{A3602B92-4666-41A9-AC3F-42E962D9D45E}" destId="{044839E1-F582-4979-BA11-C7621678D10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9216F5-7A8D-46D5-AF51-2AAF3D27548B}" type="doc">
      <dgm:prSet loTypeId="urn:microsoft.com/office/officeart/2005/8/layout/chevron2" loCatId="list" qsTypeId="urn:microsoft.com/office/officeart/2005/8/quickstyle/3d2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D7C478B-52B9-4CA9-875B-6DA9F12D9BC9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1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BDE5D1BB-C4B7-4120-B52B-AA97667C52EE}" type="parTrans" cxnId="{A628697E-8620-4B19-801C-9CCF3C16624C}">
      <dgm:prSet/>
      <dgm:spPr/>
      <dgm:t>
        <a:bodyPr/>
        <a:lstStyle/>
        <a:p>
          <a:endParaRPr lang="en-US"/>
        </a:p>
      </dgm:t>
    </dgm:pt>
    <dgm:pt modelId="{393AB931-687F-46A4-A3E3-9DD8E98FF629}" type="sibTrans" cxnId="{A628697E-8620-4B19-801C-9CCF3C16624C}">
      <dgm:prSet/>
      <dgm:spPr/>
      <dgm:t>
        <a:bodyPr/>
        <a:lstStyle/>
        <a:p>
          <a:endParaRPr lang="en-US"/>
        </a:p>
      </dgm:t>
    </dgm:pt>
    <dgm:pt modelId="{9B8F98FC-9AD6-4639-B137-74C464F9F38A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Международни контакти;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6468DA75-FF54-4D93-82B1-38DB5F8AB905}" type="parTrans" cxnId="{0134E717-F502-4829-B2E4-EF976F051939}">
      <dgm:prSet/>
      <dgm:spPr/>
      <dgm:t>
        <a:bodyPr/>
        <a:lstStyle/>
        <a:p>
          <a:endParaRPr lang="en-US"/>
        </a:p>
      </dgm:t>
    </dgm:pt>
    <dgm:pt modelId="{B279A333-9E40-404B-B361-43D8C09A53BF}" type="sibTrans" cxnId="{0134E717-F502-4829-B2E4-EF976F051939}">
      <dgm:prSet/>
      <dgm:spPr/>
      <dgm:t>
        <a:bodyPr/>
        <a:lstStyle/>
        <a:p>
          <a:endParaRPr lang="en-US"/>
        </a:p>
      </dgm:t>
    </dgm:pt>
    <dgm:pt modelId="{24F8220B-1FCB-4B57-8545-30727AFB225B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2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92FB70C4-5B7C-442C-962C-9877EB454052}" type="parTrans" cxnId="{0422C3A8-DD75-423B-838F-542032C04504}">
      <dgm:prSet/>
      <dgm:spPr/>
      <dgm:t>
        <a:bodyPr/>
        <a:lstStyle/>
        <a:p>
          <a:endParaRPr lang="en-US"/>
        </a:p>
      </dgm:t>
    </dgm:pt>
    <dgm:pt modelId="{CA9E9568-070B-407D-94AA-FFA6B5EC6F83}" type="sibTrans" cxnId="{0422C3A8-DD75-423B-838F-542032C04504}">
      <dgm:prSet/>
      <dgm:spPr/>
      <dgm:t>
        <a:bodyPr/>
        <a:lstStyle/>
        <a:p>
          <a:endParaRPr lang="en-US"/>
        </a:p>
      </dgm:t>
    </dgm:pt>
    <dgm:pt modelId="{2B19C12A-D19D-420F-AFD6-3746C4B365AE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Дистрикт побратимяване;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6FCB0891-6A2A-45E4-8B91-65F59049BF79}" type="parTrans" cxnId="{F8093ABD-7E0A-4582-85BE-37E2F848D334}">
      <dgm:prSet/>
      <dgm:spPr/>
      <dgm:t>
        <a:bodyPr/>
        <a:lstStyle/>
        <a:p>
          <a:endParaRPr lang="en-US"/>
        </a:p>
      </dgm:t>
    </dgm:pt>
    <dgm:pt modelId="{77B30BAE-67B1-47A4-B2B6-1FEEAF8BB212}" type="sibTrans" cxnId="{F8093ABD-7E0A-4582-85BE-37E2F848D334}">
      <dgm:prSet/>
      <dgm:spPr/>
      <dgm:t>
        <a:bodyPr/>
        <a:lstStyle/>
        <a:p>
          <a:endParaRPr lang="en-US"/>
        </a:p>
      </dgm:t>
    </dgm:pt>
    <dgm:pt modelId="{E7786285-904F-4D48-AD7C-137B1AEE83D4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3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2B971D27-0A01-48A7-9AD9-17DBDF86F2F8}" type="parTrans" cxnId="{469FE492-6300-4165-9178-6C775477189F}">
      <dgm:prSet/>
      <dgm:spPr/>
      <dgm:t>
        <a:bodyPr/>
        <a:lstStyle/>
        <a:p>
          <a:endParaRPr lang="en-US"/>
        </a:p>
      </dgm:t>
    </dgm:pt>
    <dgm:pt modelId="{C473AB4C-9623-4CA9-9F18-B32FC67DC63F}" type="sibTrans" cxnId="{469FE492-6300-4165-9178-6C775477189F}">
      <dgm:prSet/>
      <dgm:spPr/>
      <dgm:t>
        <a:bodyPr/>
        <a:lstStyle/>
        <a:p>
          <a:endParaRPr lang="en-US"/>
        </a:p>
      </dgm:t>
    </dgm:pt>
    <dgm:pt modelId="{79AF4926-F131-42E7-9442-80E5150CDB9E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Проекти;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16C0BDA0-71DC-4BA3-9FFF-421EC44CDA68}" type="parTrans" cxnId="{D5CDD406-2818-481E-87DF-60E446806520}">
      <dgm:prSet/>
      <dgm:spPr/>
      <dgm:t>
        <a:bodyPr/>
        <a:lstStyle/>
        <a:p>
          <a:endParaRPr lang="en-US"/>
        </a:p>
      </dgm:t>
    </dgm:pt>
    <dgm:pt modelId="{2EA21276-2FDF-4C5B-AE24-90C7B5A5D580}" type="sibTrans" cxnId="{D5CDD406-2818-481E-87DF-60E446806520}">
      <dgm:prSet/>
      <dgm:spPr/>
      <dgm:t>
        <a:bodyPr/>
        <a:lstStyle/>
        <a:p>
          <a:endParaRPr lang="en-US"/>
        </a:p>
      </dgm:t>
    </dgm:pt>
    <dgm:pt modelId="{FD61D830-91C7-4A1F-BCE4-25BA70635906}">
      <dgm:prSet phldrT="[Текст]" custT="1"/>
      <dgm:spPr/>
      <dgm:t>
        <a:bodyPr/>
        <a:lstStyle/>
        <a:p>
          <a:r>
            <a:rPr lang="bg-BG" sz="3200" dirty="0" smtClean="0">
              <a:solidFill>
                <a:srgbClr val="003399"/>
              </a:solidFill>
              <a:latin typeface="Cambria" pitchFamily="18" charset="0"/>
            </a:rPr>
            <a:t>Клубни побратимявания;</a:t>
          </a:r>
          <a:endParaRPr lang="en-US" sz="3200" dirty="0">
            <a:solidFill>
              <a:srgbClr val="003399"/>
            </a:solidFill>
            <a:latin typeface="Cambria" pitchFamily="18" charset="0"/>
          </a:endParaRPr>
        </a:p>
      </dgm:t>
    </dgm:pt>
    <dgm:pt modelId="{031EA93C-0DAC-406A-9AC9-0328C4F94A58}" type="parTrans" cxnId="{AE6BFC07-E045-4ABC-8DD0-225621919226}">
      <dgm:prSet/>
      <dgm:spPr/>
      <dgm:t>
        <a:bodyPr/>
        <a:lstStyle/>
        <a:p>
          <a:endParaRPr lang="en-US"/>
        </a:p>
      </dgm:t>
    </dgm:pt>
    <dgm:pt modelId="{BD2B0B80-E033-4AF6-A766-E1FD686D2A25}" type="sibTrans" cxnId="{AE6BFC07-E045-4ABC-8DD0-225621919226}">
      <dgm:prSet/>
      <dgm:spPr/>
      <dgm:t>
        <a:bodyPr/>
        <a:lstStyle/>
        <a:p>
          <a:endParaRPr lang="en-US"/>
        </a:p>
      </dgm:t>
    </dgm:pt>
    <dgm:pt modelId="{D7400A71-8B49-49C8-B432-DEF3F14F2062}" type="pres">
      <dgm:prSet presAssocID="{CA9216F5-7A8D-46D5-AF51-2AAF3D27548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DB46E3-0E24-4845-B115-5089A5C841D8}" type="pres">
      <dgm:prSet presAssocID="{9D7C478B-52B9-4CA9-875B-6DA9F12D9BC9}" presName="composite" presStyleCnt="0"/>
      <dgm:spPr/>
    </dgm:pt>
    <dgm:pt modelId="{BE465166-250F-4133-9012-5257BA305760}" type="pres">
      <dgm:prSet presAssocID="{9D7C478B-52B9-4CA9-875B-6DA9F12D9BC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FEF99-831A-4241-85A8-548D708C1D86}" type="pres">
      <dgm:prSet presAssocID="{9D7C478B-52B9-4CA9-875B-6DA9F12D9BC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5FCEB-FBB7-41ED-AB1A-CBFB25D400DA}" type="pres">
      <dgm:prSet presAssocID="{393AB931-687F-46A4-A3E3-9DD8E98FF629}" presName="sp" presStyleCnt="0"/>
      <dgm:spPr/>
    </dgm:pt>
    <dgm:pt modelId="{15B29D26-BB52-4B46-9485-909758D7AB20}" type="pres">
      <dgm:prSet presAssocID="{24F8220B-1FCB-4B57-8545-30727AFB225B}" presName="composite" presStyleCnt="0"/>
      <dgm:spPr/>
    </dgm:pt>
    <dgm:pt modelId="{A275D0BF-DD2B-4D4B-81BF-711B1604F879}" type="pres">
      <dgm:prSet presAssocID="{24F8220B-1FCB-4B57-8545-30727AFB225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0D944-6FFA-4255-BB8F-83425BEBB8CE}" type="pres">
      <dgm:prSet presAssocID="{24F8220B-1FCB-4B57-8545-30727AFB225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914CD-AC11-42EF-9D5F-A8ACE381CEFD}" type="pres">
      <dgm:prSet presAssocID="{CA9E9568-070B-407D-94AA-FFA6B5EC6F83}" presName="sp" presStyleCnt="0"/>
      <dgm:spPr/>
    </dgm:pt>
    <dgm:pt modelId="{27625AE9-7E5F-433F-8FF6-B8A241D54063}" type="pres">
      <dgm:prSet presAssocID="{E7786285-904F-4D48-AD7C-137B1AEE83D4}" presName="composite" presStyleCnt="0"/>
      <dgm:spPr/>
    </dgm:pt>
    <dgm:pt modelId="{A1D3CEB0-4A2F-492C-B394-58DD45ABFA06}" type="pres">
      <dgm:prSet presAssocID="{E7786285-904F-4D48-AD7C-137B1AEE83D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26B832-F24B-44BD-B160-88E2D9187C15}" type="pres">
      <dgm:prSet presAssocID="{E7786285-904F-4D48-AD7C-137B1AEE83D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28697E-8620-4B19-801C-9CCF3C16624C}" srcId="{CA9216F5-7A8D-46D5-AF51-2AAF3D27548B}" destId="{9D7C478B-52B9-4CA9-875B-6DA9F12D9BC9}" srcOrd="0" destOrd="0" parTransId="{BDE5D1BB-C4B7-4120-B52B-AA97667C52EE}" sibTransId="{393AB931-687F-46A4-A3E3-9DD8E98FF629}"/>
    <dgm:cxn modelId="{DF4E7F4A-BE13-493C-A3C1-35CF65F123B3}" type="presOf" srcId="{9B8F98FC-9AD6-4639-B137-74C464F9F38A}" destId="{B24FEF99-831A-4241-85A8-548D708C1D86}" srcOrd="0" destOrd="0" presId="urn:microsoft.com/office/officeart/2005/8/layout/chevron2"/>
    <dgm:cxn modelId="{0134E717-F502-4829-B2E4-EF976F051939}" srcId="{9D7C478B-52B9-4CA9-875B-6DA9F12D9BC9}" destId="{9B8F98FC-9AD6-4639-B137-74C464F9F38A}" srcOrd="0" destOrd="0" parTransId="{6468DA75-FF54-4D93-82B1-38DB5F8AB905}" sibTransId="{B279A333-9E40-404B-B361-43D8C09A53BF}"/>
    <dgm:cxn modelId="{0422C3A8-DD75-423B-838F-542032C04504}" srcId="{CA9216F5-7A8D-46D5-AF51-2AAF3D27548B}" destId="{24F8220B-1FCB-4B57-8545-30727AFB225B}" srcOrd="1" destOrd="0" parTransId="{92FB70C4-5B7C-442C-962C-9877EB454052}" sibTransId="{CA9E9568-070B-407D-94AA-FFA6B5EC6F83}"/>
    <dgm:cxn modelId="{A1DDAF6C-3734-4B75-B553-D95CDDC6996C}" type="presOf" srcId="{79AF4926-F131-42E7-9442-80E5150CDB9E}" destId="{3426B832-F24B-44BD-B160-88E2D9187C15}" srcOrd="0" destOrd="0" presId="urn:microsoft.com/office/officeart/2005/8/layout/chevron2"/>
    <dgm:cxn modelId="{469FE492-6300-4165-9178-6C775477189F}" srcId="{CA9216F5-7A8D-46D5-AF51-2AAF3D27548B}" destId="{E7786285-904F-4D48-AD7C-137B1AEE83D4}" srcOrd="2" destOrd="0" parTransId="{2B971D27-0A01-48A7-9AD9-17DBDF86F2F8}" sibTransId="{C473AB4C-9623-4CA9-9F18-B32FC67DC63F}"/>
    <dgm:cxn modelId="{04F5D4BA-EAD6-4F32-90DD-0B6B1CF34544}" type="presOf" srcId="{9D7C478B-52B9-4CA9-875B-6DA9F12D9BC9}" destId="{BE465166-250F-4133-9012-5257BA305760}" srcOrd="0" destOrd="0" presId="urn:microsoft.com/office/officeart/2005/8/layout/chevron2"/>
    <dgm:cxn modelId="{F8093ABD-7E0A-4582-85BE-37E2F848D334}" srcId="{24F8220B-1FCB-4B57-8545-30727AFB225B}" destId="{2B19C12A-D19D-420F-AFD6-3746C4B365AE}" srcOrd="0" destOrd="0" parTransId="{6FCB0891-6A2A-45E4-8B91-65F59049BF79}" sibTransId="{77B30BAE-67B1-47A4-B2B6-1FEEAF8BB212}"/>
    <dgm:cxn modelId="{AE6BFC07-E045-4ABC-8DD0-225621919226}" srcId="{24F8220B-1FCB-4B57-8545-30727AFB225B}" destId="{FD61D830-91C7-4A1F-BCE4-25BA70635906}" srcOrd="1" destOrd="0" parTransId="{031EA93C-0DAC-406A-9AC9-0328C4F94A58}" sibTransId="{BD2B0B80-E033-4AF6-A766-E1FD686D2A25}"/>
    <dgm:cxn modelId="{033FEC05-CF19-44FD-9829-918094833DF8}" type="presOf" srcId="{CA9216F5-7A8D-46D5-AF51-2AAF3D27548B}" destId="{D7400A71-8B49-49C8-B432-DEF3F14F2062}" srcOrd="0" destOrd="0" presId="urn:microsoft.com/office/officeart/2005/8/layout/chevron2"/>
    <dgm:cxn modelId="{9A0A9A3F-093C-4A33-9A78-1135A415AED0}" type="presOf" srcId="{24F8220B-1FCB-4B57-8545-30727AFB225B}" destId="{A275D0BF-DD2B-4D4B-81BF-711B1604F879}" srcOrd="0" destOrd="0" presId="urn:microsoft.com/office/officeart/2005/8/layout/chevron2"/>
    <dgm:cxn modelId="{5E064FF8-EB3F-44E7-9F9A-AA2F321CAF26}" type="presOf" srcId="{E7786285-904F-4D48-AD7C-137B1AEE83D4}" destId="{A1D3CEB0-4A2F-492C-B394-58DD45ABFA06}" srcOrd="0" destOrd="0" presId="urn:microsoft.com/office/officeart/2005/8/layout/chevron2"/>
    <dgm:cxn modelId="{1EA8549C-FD70-4280-BD43-A75324F49574}" type="presOf" srcId="{FD61D830-91C7-4A1F-BCE4-25BA70635906}" destId="{09E0D944-6FFA-4255-BB8F-83425BEBB8CE}" srcOrd="0" destOrd="1" presId="urn:microsoft.com/office/officeart/2005/8/layout/chevron2"/>
    <dgm:cxn modelId="{1133C999-C082-45DE-93DC-7564F796AF7D}" type="presOf" srcId="{2B19C12A-D19D-420F-AFD6-3746C4B365AE}" destId="{09E0D944-6FFA-4255-BB8F-83425BEBB8CE}" srcOrd="0" destOrd="0" presId="urn:microsoft.com/office/officeart/2005/8/layout/chevron2"/>
    <dgm:cxn modelId="{D5CDD406-2818-481E-87DF-60E446806520}" srcId="{E7786285-904F-4D48-AD7C-137B1AEE83D4}" destId="{79AF4926-F131-42E7-9442-80E5150CDB9E}" srcOrd="0" destOrd="0" parTransId="{16C0BDA0-71DC-4BA3-9FFF-421EC44CDA68}" sibTransId="{2EA21276-2FDF-4C5B-AE24-90C7B5A5D580}"/>
    <dgm:cxn modelId="{DCD3F81D-4945-4E15-A2BF-D24AABA674FB}" type="presParOf" srcId="{D7400A71-8B49-49C8-B432-DEF3F14F2062}" destId="{68DB46E3-0E24-4845-B115-5089A5C841D8}" srcOrd="0" destOrd="0" presId="urn:microsoft.com/office/officeart/2005/8/layout/chevron2"/>
    <dgm:cxn modelId="{057F37E4-C142-4A74-BCC3-6C0DD57502DD}" type="presParOf" srcId="{68DB46E3-0E24-4845-B115-5089A5C841D8}" destId="{BE465166-250F-4133-9012-5257BA305760}" srcOrd="0" destOrd="0" presId="urn:microsoft.com/office/officeart/2005/8/layout/chevron2"/>
    <dgm:cxn modelId="{0553CB38-BF80-4FC1-87C8-7719346907FA}" type="presParOf" srcId="{68DB46E3-0E24-4845-B115-5089A5C841D8}" destId="{B24FEF99-831A-4241-85A8-548D708C1D86}" srcOrd="1" destOrd="0" presId="urn:microsoft.com/office/officeart/2005/8/layout/chevron2"/>
    <dgm:cxn modelId="{4CE6A1D6-FCDF-4A52-B4C2-6A2ECCF3974C}" type="presParOf" srcId="{D7400A71-8B49-49C8-B432-DEF3F14F2062}" destId="{8905FCEB-FBB7-41ED-AB1A-CBFB25D400DA}" srcOrd="1" destOrd="0" presId="urn:microsoft.com/office/officeart/2005/8/layout/chevron2"/>
    <dgm:cxn modelId="{2793C9BD-ACA2-4855-8268-08B5BA39BBC4}" type="presParOf" srcId="{D7400A71-8B49-49C8-B432-DEF3F14F2062}" destId="{15B29D26-BB52-4B46-9485-909758D7AB20}" srcOrd="2" destOrd="0" presId="urn:microsoft.com/office/officeart/2005/8/layout/chevron2"/>
    <dgm:cxn modelId="{FA84AD5F-B10A-4EAF-8DA2-66CB36C83A65}" type="presParOf" srcId="{15B29D26-BB52-4B46-9485-909758D7AB20}" destId="{A275D0BF-DD2B-4D4B-81BF-711B1604F879}" srcOrd="0" destOrd="0" presId="urn:microsoft.com/office/officeart/2005/8/layout/chevron2"/>
    <dgm:cxn modelId="{431D40F7-2E4D-4C12-88E9-11EFCE44FEF2}" type="presParOf" srcId="{15B29D26-BB52-4B46-9485-909758D7AB20}" destId="{09E0D944-6FFA-4255-BB8F-83425BEBB8CE}" srcOrd="1" destOrd="0" presId="urn:microsoft.com/office/officeart/2005/8/layout/chevron2"/>
    <dgm:cxn modelId="{2A677A61-D939-4E87-9B79-91E7D1C7F176}" type="presParOf" srcId="{D7400A71-8B49-49C8-B432-DEF3F14F2062}" destId="{6AE914CD-AC11-42EF-9D5F-A8ACE381CEFD}" srcOrd="3" destOrd="0" presId="urn:microsoft.com/office/officeart/2005/8/layout/chevron2"/>
    <dgm:cxn modelId="{C290A6E6-477B-4D0B-BA47-ACE6011A6E41}" type="presParOf" srcId="{D7400A71-8B49-49C8-B432-DEF3F14F2062}" destId="{27625AE9-7E5F-433F-8FF6-B8A241D54063}" srcOrd="4" destOrd="0" presId="urn:microsoft.com/office/officeart/2005/8/layout/chevron2"/>
    <dgm:cxn modelId="{2F549980-E2DC-4ED5-94CB-AF3F62C04BEB}" type="presParOf" srcId="{27625AE9-7E5F-433F-8FF6-B8A241D54063}" destId="{A1D3CEB0-4A2F-492C-B394-58DD45ABFA06}" srcOrd="0" destOrd="0" presId="urn:microsoft.com/office/officeart/2005/8/layout/chevron2"/>
    <dgm:cxn modelId="{FD4E695F-DD68-4292-A363-3ACDB1FF4E5C}" type="presParOf" srcId="{27625AE9-7E5F-433F-8FF6-B8A241D54063}" destId="{3426B832-F24B-44BD-B160-88E2D9187C1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3666BD-DBD7-47A9-9268-6317F6B72F93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96BCE33-9397-4747-ACB8-8B9B615F6F23}">
      <dgm:prSet phldrT="[Text]" custT="1"/>
      <dgm:spPr/>
      <dgm:t>
        <a:bodyPr/>
        <a:lstStyle/>
        <a:p>
          <a:r>
            <a:rPr lang="en-US" sz="3600" dirty="0" smtClean="0">
              <a:solidFill>
                <a:srgbClr val="003399"/>
              </a:solidFill>
            </a:rPr>
            <a:t>LCIF</a:t>
          </a:r>
          <a:endParaRPr lang="en-US" sz="3600" dirty="0">
            <a:solidFill>
              <a:srgbClr val="003399"/>
            </a:solidFill>
          </a:endParaRPr>
        </a:p>
      </dgm:t>
    </dgm:pt>
    <dgm:pt modelId="{270B2B6B-652F-4138-ABBF-7C475F2A1571}" type="parTrans" cxnId="{E7E7000E-40F2-439E-B3C9-8FC7402DD57E}">
      <dgm:prSet/>
      <dgm:spPr/>
      <dgm:t>
        <a:bodyPr/>
        <a:lstStyle/>
        <a:p>
          <a:endParaRPr lang="en-US"/>
        </a:p>
      </dgm:t>
    </dgm:pt>
    <dgm:pt modelId="{644CB0AB-434D-4C5C-B877-C4A56A5FEC34}" type="sibTrans" cxnId="{E7E7000E-40F2-439E-B3C9-8FC7402DD57E}">
      <dgm:prSet/>
      <dgm:spPr/>
      <dgm:t>
        <a:bodyPr/>
        <a:lstStyle/>
        <a:p>
          <a:endParaRPr lang="en-US"/>
        </a:p>
      </dgm:t>
    </dgm:pt>
    <dgm:pt modelId="{E5B931C2-F381-4238-8897-3FF44FCFF711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Клубно побратимяване</a:t>
          </a:r>
          <a:endParaRPr lang="en-US" sz="3600" dirty="0">
            <a:solidFill>
              <a:srgbClr val="003399"/>
            </a:solidFill>
          </a:endParaRPr>
        </a:p>
      </dgm:t>
    </dgm:pt>
    <dgm:pt modelId="{3A1D1393-712C-4594-8AE2-4F1C67A1FB4A}" type="parTrans" cxnId="{B356A789-A6FB-41D3-AC74-3A466B1140C7}">
      <dgm:prSet/>
      <dgm:spPr/>
      <dgm:t>
        <a:bodyPr/>
        <a:lstStyle/>
        <a:p>
          <a:endParaRPr lang="en-US"/>
        </a:p>
      </dgm:t>
    </dgm:pt>
    <dgm:pt modelId="{CDC8E67F-D340-4F4C-91A2-2973FC9C1144}" type="sibTrans" cxnId="{B356A789-A6FB-41D3-AC74-3A466B1140C7}">
      <dgm:prSet/>
      <dgm:spPr/>
      <dgm:t>
        <a:bodyPr/>
        <a:lstStyle/>
        <a:p>
          <a:endParaRPr lang="en-US"/>
        </a:p>
      </dgm:t>
    </dgm:pt>
    <dgm:pt modelId="{28A41600-A635-48D2-9240-560AD4EF2F5E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Глобални проекти</a:t>
          </a:r>
          <a:endParaRPr lang="en-US" sz="3600" dirty="0">
            <a:solidFill>
              <a:srgbClr val="003399"/>
            </a:solidFill>
          </a:endParaRPr>
        </a:p>
      </dgm:t>
    </dgm:pt>
    <dgm:pt modelId="{BF8700BA-B35C-4870-A7AB-EF78BED8F974}" type="parTrans" cxnId="{CDD995D8-A332-49D4-93F6-D1ECF27A430E}">
      <dgm:prSet/>
      <dgm:spPr/>
      <dgm:t>
        <a:bodyPr/>
        <a:lstStyle/>
        <a:p>
          <a:endParaRPr lang="en-US"/>
        </a:p>
      </dgm:t>
    </dgm:pt>
    <dgm:pt modelId="{D50314FB-0B01-4E3A-A289-123C5FE56BEF}" type="sibTrans" cxnId="{CDD995D8-A332-49D4-93F6-D1ECF27A430E}">
      <dgm:prSet/>
      <dgm:spPr/>
      <dgm:t>
        <a:bodyPr/>
        <a:lstStyle/>
        <a:p>
          <a:endParaRPr lang="en-US"/>
        </a:p>
      </dgm:t>
    </dgm:pt>
    <dgm:pt modelId="{2C3335CE-64E2-442F-A1B9-0EA306D13BF7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Младежки обмени, лагери</a:t>
          </a:r>
          <a:endParaRPr lang="en-US" sz="3600" dirty="0">
            <a:solidFill>
              <a:srgbClr val="003399"/>
            </a:solidFill>
          </a:endParaRPr>
        </a:p>
      </dgm:t>
    </dgm:pt>
    <dgm:pt modelId="{61CE4F01-3015-4BD4-B079-08899C054DBC}" type="parTrans" cxnId="{700C1745-E30C-4E5B-90BD-6EAAA20291DA}">
      <dgm:prSet/>
      <dgm:spPr/>
      <dgm:t>
        <a:bodyPr/>
        <a:lstStyle/>
        <a:p>
          <a:endParaRPr lang="en-US"/>
        </a:p>
      </dgm:t>
    </dgm:pt>
    <dgm:pt modelId="{919A3AF7-E46B-4F02-9116-18EA7F41D679}" type="sibTrans" cxnId="{700C1745-E30C-4E5B-90BD-6EAAA20291DA}">
      <dgm:prSet/>
      <dgm:spPr/>
      <dgm:t>
        <a:bodyPr/>
        <a:lstStyle/>
        <a:p>
          <a:endParaRPr lang="en-US"/>
        </a:p>
      </dgm:t>
    </dgm:pt>
    <dgm:pt modelId="{90D64042-37C1-4D32-BC22-06D6AB47CAB5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Плакат на мира</a:t>
          </a:r>
          <a:endParaRPr lang="en-US" sz="3600" dirty="0">
            <a:solidFill>
              <a:srgbClr val="003399"/>
            </a:solidFill>
          </a:endParaRPr>
        </a:p>
      </dgm:t>
    </dgm:pt>
    <dgm:pt modelId="{C4310E3A-025F-4719-87D1-7BB3963E295F}" type="parTrans" cxnId="{5CEB09CE-E9C8-44BC-AC8E-49EEE93101FF}">
      <dgm:prSet/>
      <dgm:spPr/>
      <dgm:t>
        <a:bodyPr/>
        <a:lstStyle/>
        <a:p>
          <a:endParaRPr lang="en-US"/>
        </a:p>
      </dgm:t>
    </dgm:pt>
    <dgm:pt modelId="{78E3EDA5-518B-44B7-8F7E-FCD37C3EE6D2}" type="sibTrans" cxnId="{5CEB09CE-E9C8-44BC-AC8E-49EEE93101FF}">
      <dgm:prSet/>
      <dgm:spPr/>
      <dgm:t>
        <a:bodyPr/>
        <a:lstStyle/>
        <a:p>
          <a:endParaRPr lang="en-US"/>
        </a:p>
      </dgm:t>
    </dgm:pt>
    <dgm:pt modelId="{6A18DDDF-4E55-44FE-8FF7-88762686F125}" type="pres">
      <dgm:prSet presAssocID="{3B3666BD-DBD7-47A9-9268-6317F6B72F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F66E5-C939-4624-AB9A-9B60490EE188}" type="pres">
      <dgm:prSet presAssocID="{C96BCE33-9397-4747-ACB8-8B9B615F6F23}" presName="parentLin" presStyleCnt="0"/>
      <dgm:spPr/>
    </dgm:pt>
    <dgm:pt modelId="{13CE95C7-558D-4AD0-ADCE-1070ACF88FDB}" type="pres">
      <dgm:prSet presAssocID="{C96BCE33-9397-4747-ACB8-8B9B615F6F23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3ECD164-F2C0-4EA3-AC24-892D915E3ADA}" type="pres">
      <dgm:prSet presAssocID="{C96BCE33-9397-4747-ACB8-8B9B615F6F2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DD2DA-0708-42B9-9D3A-40E4A7E7F8D0}" type="pres">
      <dgm:prSet presAssocID="{C96BCE33-9397-4747-ACB8-8B9B615F6F23}" presName="negativeSpace" presStyleCnt="0"/>
      <dgm:spPr/>
    </dgm:pt>
    <dgm:pt modelId="{0F74C2F4-43BF-4AF4-B73A-0ECA2B8BC577}" type="pres">
      <dgm:prSet presAssocID="{C96BCE33-9397-4747-ACB8-8B9B615F6F23}" presName="childText" presStyleLbl="conFgAcc1" presStyleIdx="0" presStyleCnt="5">
        <dgm:presLayoutVars>
          <dgm:bulletEnabled val="1"/>
        </dgm:presLayoutVars>
      </dgm:prSet>
      <dgm:spPr/>
    </dgm:pt>
    <dgm:pt modelId="{C8A339ED-040C-4589-BA8A-FF49B501F7D6}" type="pres">
      <dgm:prSet presAssocID="{644CB0AB-434D-4C5C-B877-C4A56A5FEC34}" presName="spaceBetweenRectangles" presStyleCnt="0"/>
      <dgm:spPr/>
    </dgm:pt>
    <dgm:pt modelId="{87C7CBDD-DA99-4018-944C-73A5B8533282}" type="pres">
      <dgm:prSet presAssocID="{E5B931C2-F381-4238-8897-3FF44FCFF711}" presName="parentLin" presStyleCnt="0"/>
      <dgm:spPr/>
    </dgm:pt>
    <dgm:pt modelId="{110722A4-9956-4BD8-ABF3-C23531B654DA}" type="pres">
      <dgm:prSet presAssocID="{E5B931C2-F381-4238-8897-3FF44FCFF711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051CC7D7-D9F3-4139-8196-7B35A62A3264}" type="pres">
      <dgm:prSet presAssocID="{E5B931C2-F381-4238-8897-3FF44FCFF71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BFEE9F-A32B-43CF-956D-18C90C3CD5FC}" type="pres">
      <dgm:prSet presAssocID="{E5B931C2-F381-4238-8897-3FF44FCFF711}" presName="negativeSpace" presStyleCnt="0"/>
      <dgm:spPr/>
    </dgm:pt>
    <dgm:pt modelId="{D1DADD02-059B-4076-A2CA-75527CC49BEA}" type="pres">
      <dgm:prSet presAssocID="{E5B931C2-F381-4238-8897-3FF44FCFF711}" presName="childText" presStyleLbl="conFgAcc1" presStyleIdx="1" presStyleCnt="5">
        <dgm:presLayoutVars>
          <dgm:bulletEnabled val="1"/>
        </dgm:presLayoutVars>
      </dgm:prSet>
      <dgm:spPr/>
    </dgm:pt>
    <dgm:pt modelId="{A58DCD58-F3C5-4CE2-AF13-BDD45CD9BCF0}" type="pres">
      <dgm:prSet presAssocID="{CDC8E67F-D340-4F4C-91A2-2973FC9C1144}" presName="spaceBetweenRectangles" presStyleCnt="0"/>
      <dgm:spPr/>
    </dgm:pt>
    <dgm:pt modelId="{493257DA-E053-4274-901F-5F117CE2BB90}" type="pres">
      <dgm:prSet presAssocID="{28A41600-A635-48D2-9240-560AD4EF2F5E}" presName="parentLin" presStyleCnt="0"/>
      <dgm:spPr/>
    </dgm:pt>
    <dgm:pt modelId="{6E76DC22-A996-42CA-B395-AF2CF69770D3}" type="pres">
      <dgm:prSet presAssocID="{28A41600-A635-48D2-9240-560AD4EF2F5E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BD562B8D-9845-48F6-AE2E-77C17CF72B76}" type="pres">
      <dgm:prSet presAssocID="{28A41600-A635-48D2-9240-560AD4EF2F5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41439-6F23-4335-9BE5-2B1B00AA7BEC}" type="pres">
      <dgm:prSet presAssocID="{28A41600-A635-48D2-9240-560AD4EF2F5E}" presName="negativeSpace" presStyleCnt="0"/>
      <dgm:spPr/>
    </dgm:pt>
    <dgm:pt modelId="{C2DBDC42-7EE7-4160-BE42-310227633F74}" type="pres">
      <dgm:prSet presAssocID="{28A41600-A635-48D2-9240-560AD4EF2F5E}" presName="childText" presStyleLbl="conFgAcc1" presStyleIdx="2" presStyleCnt="5">
        <dgm:presLayoutVars>
          <dgm:bulletEnabled val="1"/>
        </dgm:presLayoutVars>
      </dgm:prSet>
      <dgm:spPr/>
    </dgm:pt>
    <dgm:pt modelId="{B8641214-0086-4E82-BB28-C937DF501EE3}" type="pres">
      <dgm:prSet presAssocID="{D50314FB-0B01-4E3A-A289-123C5FE56BEF}" presName="spaceBetweenRectangles" presStyleCnt="0"/>
      <dgm:spPr/>
    </dgm:pt>
    <dgm:pt modelId="{977712B2-2209-4B03-B024-7ED89017BB90}" type="pres">
      <dgm:prSet presAssocID="{2C3335CE-64E2-442F-A1B9-0EA306D13BF7}" presName="parentLin" presStyleCnt="0"/>
      <dgm:spPr/>
    </dgm:pt>
    <dgm:pt modelId="{42569F78-B4D0-4C82-8084-80D2C6F39808}" type="pres">
      <dgm:prSet presAssocID="{2C3335CE-64E2-442F-A1B9-0EA306D13BF7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FCD3DD59-9A7F-4783-B62B-0208FFBDCE9D}" type="pres">
      <dgm:prSet presAssocID="{2C3335CE-64E2-442F-A1B9-0EA306D13BF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22ED4-DA12-4251-869B-43B4F72321DB}" type="pres">
      <dgm:prSet presAssocID="{2C3335CE-64E2-442F-A1B9-0EA306D13BF7}" presName="negativeSpace" presStyleCnt="0"/>
      <dgm:spPr/>
    </dgm:pt>
    <dgm:pt modelId="{B4D7BE80-3588-4B43-8496-2B53802B1D46}" type="pres">
      <dgm:prSet presAssocID="{2C3335CE-64E2-442F-A1B9-0EA306D13BF7}" presName="childText" presStyleLbl="conFgAcc1" presStyleIdx="3" presStyleCnt="5">
        <dgm:presLayoutVars>
          <dgm:bulletEnabled val="1"/>
        </dgm:presLayoutVars>
      </dgm:prSet>
      <dgm:spPr/>
    </dgm:pt>
    <dgm:pt modelId="{61DF2B5B-36D8-4982-87E9-579A0109A93B}" type="pres">
      <dgm:prSet presAssocID="{919A3AF7-E46B-4F02-9116-18EA7F41D679}" presName="spaceBetweenRectangles" presStyleCnt="0"/>
      <dgm:spPr/>
    </dgm:pt>
    <dgm:pt modelId="{7E5B2366-DE84-4348-A0D8-CB0CD96917DA}" type="pres">
      <dgm:prSet presAssocID="{90D64042-37C1-4D32-BC22-06D6AB47CAB5}" presName="parentLin" presStyleCnt="0"/>
      <dgm:spPr/>
    </dgm:pt>
    <dgm:pt modelId="{2C957604-180D-4559-9BA4-D24F13782F41}" type="pres">
      <dgm:prSet presAssocID="{90D64042-37C1-4D32-BC22-06D6AB47CAB5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04B1B577-9F1F-4C7B-AE1E-1A96DA910DFD}" type="pres">
      <dgm:prSet presAssocID="{90D64042-37C1-4D32-BC22-06D6AB47CAB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F1A88-958B-4494-8174-7B7821140473}" type="pres">
      <dgm:prSet presAssocID="{90D64042-37C1-4D32-BC22-06D6AB47CAB5}" presName="negativeSpace" presStyleCnt="0"/>
      <dgm:spPr/>
    </dgm:pt>
    <dgm:pt modelId="{67B0FDD1-8FBC-4007-AFBB-8FB1879FA4A4}" type="pres">
      <dgm:prSet presAssocID="{90D64042-37C1-4D32-BC22-06D6AB47CAB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73FE021-EF26-4B92-A93C-7B825D8980E6}" type="presOf" srcId="{2C3335CE-64E2-442F-A1B9-0EA306D13BF7}" destId="{42569F78-B4D0-4C82-8084-80D2C6F39808}" srcOrd="0" destOrd="0" presId="urn:microsoft.com/office/officeart/2005/8/layout/list1"/>
    <dgm:cxn modelId="{B356A789-A6FB-41D3-AC74-3A466B1140C7}" srcId="{3B3666BD-DBD7-47A9-9268-6317F6B72F93}" destId="{E5B931C2-F381-4238-8897-3FF44FCFF711}" srcOrd="1" destOrd="0" parTransId="{3A1D1393-712C-4594-8AE2-4F1C67A1FB4A}" sibTransId="{CDC8E67F-D340-4F4C-91A2-2973FC9C1144}"/>
    <dgm:cxn modelId="{369BCB1D-BE66-4096-840B-8075C32D2C5F}" type="presOf" srcId="{C96BCE33-9397-4747-ACB8-8B9B615F6F23}" destId="{A3ECD164-F2C0-4EA3-AC24-892D915E3ADA}" srcOrd="1" destOrd="0" presId="urn:microsoft.com/office/officeart/2005/8/layout/list1"/>
    <dgm:cxn modelId="{D352CB89-6F15-46DA-9CA8-9084DCB84100}" type="presOf" srcId="{90D64042-37C1-4D32-BC22-06D6AB47CAB5}" destId="{04B1B577-9F1F-4C7B-AE1E-1A96DA910DFD}" srcOrd="1" destOrd="0" presId="urn:microsoft.com/office/officeart/2005/8/layout/list1"/>
    <dgm:cxn modelId="{5CEB09CE-E9C8-44BC-AC8E-49EEE93101FF}" srcId="{3B3666BD-DBD7-47A9-9268-6317F6B72F93}" destId="{90D64042-37C1-4D32-BC22-06D6AB47CAB5}" srcOrd="4" destOrd="0" parTransId="{C4310E3A-025F-4719-87D1-7BB3963E295F}" sibTransId="{78E3EDA5-518B-44B7-8F7E-FCD37C3EE6D2}"/>
    <dgm:cxn modelId="{5563B9B3-A902-4D82-BBA2-BF52DD6F1037}" type="presOf" srcId="{2C3335CE-64E2-442F-A1B9-0EA306D13BF7}" destId="{FCD3DD59-9A7F-4783-B62B-0208FFBDCE9D}" srcOrd="1" destOrd="0" presId="urn:microsoft.com/office/officeart/2005/8/layout/list1"/>
    <dgm:cxn modelId="{E7E7000E-40F2-439E-B3C9-8FC7402DD57E}" srcId="{3B3666BD-DBD7-47A9-9268-6317F6B72F93}" destId="{C96BCE33-9397-4747-ACB8-8B9B615F6F23}" srcOrd="0" destOrd="0" parTransId="{270B2B6B-652F-4138-ABBF-7C475F2A1571}" sibTransId="{644CB0AB-434D-4C5C-B877-C4A56A5FEC34}"/>
    <dgm:cxn modelId="{958A57AE-5495-415F-8E4E-1C6A7EFACB4E}" type="presOf" srcId="{28A41600-A635-48D2-9240-560AD4EF2F5E}" destId="{6E76DC22-A996-42CA-B395-AF2CF69770D3}" srcOrd="0" destOrd="0" presId="urn:microsoft.com/office/officeart/2005/8/layout/list1"/>
    <dgm:cxn modelId="{6A54072C-121C-4C1C-83EB-9D3225DA6C7D}" type="presOf" srcId="{90D64042-37C1-4D32-BC22-06D6AB47CAB5}" destId="{2C957604-180D-4559-9BA4-D24F13782F41}" srcOrd="0" destOrd="0" presId="urn:microsoft.com/office/officeart/2005/8/layout/list1"/>
    <dgm:cxn modelId="{A10050AA-6714-4563-8462-1279F1E8F955}" type="presOf" srcId="{C96BCE33-9397-4747-ACB8-8B9B615F6F23}" destId="{13CE95C7-558D-4AD0-ADCE-1070ACF88FDB}" srcOrd="0" destOrd="0" presId="urn:microsoft.com/office/officeart/2005/8/layout/list1"/>
    <dgm:cxn modelId="{8F800C36-5B1A-4E37-B425-FE151B3F54F2}" type="presOf" srcId="{28A41600-A635-48D2-9240-560AD4EF2F5E}" destId="{BD562B8D-9845-48F6-AE2E-77C17CF72B76}" srcOrd="1" destOrd="0" presId="urn:microsoft.com/office/officeart/2005/8/layout/list1"/>
    <dgm:cxn modelId="{0967677B-5042-429C-9776-8B1E1E510520}" type="presOf" srcId="{3B3666BD-DBD7-47A9-9268-6317F6B72F93}" destId="{6A18DDDF-4E55-44FE-8FF7-88762686F125}" srcOrd="0" destOrd="0" presId="urn:microsoft.com/office/officeart/2005/8/layout/list1"/>
    <dgm:cxn modelId="{700C1745-E30C-4E5B-90BD-6EAAA20291DA}" srcId="{3B3666BD-DBD7-47A9-9268-6317F6B72F93}" destId="{2C3335CE-64E2-442F-A1B9-0EA306D13BF7}" srcOrd="3" destOrd="0" parTransId="{61CE4F01-3015-4BD4-B079-08899C054DBC}" sibTransId="{919A3AF7-E46B-4F02-9116-18EA7F41D679}"/>
    <dgm:cxn modelId="{30672FB6-9577-492A-82A0-EB80C2F94B09}" type="presOf" srcId="{E5B931C2-F381-4238-8897-3FF44FCFF711}" destId="{110722A4-9956-4BD8-ABF3-C23531B654DA}" srcOrd="0" destOrd="0" presId="urn:microsoft.com/office/officeart/2005/8/layout/list1"/>
    <dgm:cxn modelId="{EB5B2B00-37E2-4C58-82BB-59A55130F892}" type="presOf" srcId="{E5B931C2-F381-4238-8897-3FF44FCFF711}" destId="{051CC7D7-D9F3-4139-8196-7B35A62A3264}" srcOrd="1" destOrd="0" presId="urn:microsoft.com/office/officeart/2005/8/layout/list1"/>
    <dgm:cxn modelId="{CDD995D8-A332-49D4-93F6-D1ECF27A430E}" srcId="{3B3666BD-DBD7-47A9-9268-6317F6B72F93}" destId="{28A41600-A635-48D2-9240-560AD4EF2F5E}" srcOrd="2" destOrd="0" parTransId="{BF8700BA-B35C-4870-A7AB-EF78BED8F974}" sibTransId="{D50314FB-0B01-4E3A-A289-123C5FE56BEF}"/>
    <dgm:cxn modelId="{C8B7C40D-0C54-4B60-B319-7D30B6DE660A}" type="presParOf" srcId="{6A18DDDF-4E55-44FE-8FF7-88762686F125}" destId="{92AF66E5-C939-4624-AB9A-9B60490EE188}" srcOrd="0" destOrd="0" presId="urn:microsoft.com/office/officeart/2005/8/layout/list1"/>
    <dgm:cxn modelId="{1DF5BBB3-68DA-43A4-94AF-1E3543CB9438}" type="presParOf" srcId="{92AF66E5-C939-4624-AB9A-9B60490EE188}" destId="{13CE95C7-558D-4AD0-ADCE-1070ACF88FDB}" srcOrd="0" destOrd="0" presId="urn:microsoft.com/office/officeart/2005/8/layout/list1"/>
    <dgm:cxn modelId="{2CB6C266-C949-4F05-B816-A0F9C9D38726}" type="presParOf" srcId="{92AF66E5-C939-4624-AB9A-9B60490EE188}" destId="{A3ECD164-F2C0-4EA3-AC24-892D915E3ADA}" srcOrd="1" destOrd="0" presId="urn:microsoft.com/office/officeart/2005/8/layout/list1"/>
    <dgm:cxn modelId="{092D2BF1-E1D5-412B-95D0-6CA57DEE1CCB}" type="presParOf" srcId="{6A18DDDF-4E55-44FE-8FF7-88762686F125}" destId="{25CDD2DA-0708-42B9-9D3A-40E4A7E7F8D0}" srcOrd="1" destOrd="0" presId="urn:microsoft.com/office/officeart/2005/8/layout/list1"/>
    <dgm:cxn modelId="{D8967752-988F-4A4E-A54F-124D18BAC2F3}" type="presParOf" srcId="{6A18DDDF-4E55-44FE-8FF7-88762686F125}" destId="{0F74C2F4-43BF-4AF4-B73A-0ECA2B8BC577}" srcOrd="2" destOrd="0" presId="urn:microsoft.com/office/officeart/2005/8/layout/list1"/>
    <dgm:cxn modelId="{8E4857E7-3C03-4909-BD4F-98CC2DCFAF4E}" type="presParOf" srcId="{6A18DDDF-4E55-44FE-8FF7-88762686F125}" destId="{C8A339ED-040C-4589-BA8A-FF49B501F7D6}" srcOrd="3" destOrd="0" presId="urn:microsoft.com/office/officeart/2005/8/layout/list1"/>
    <dgm:cxn modelId="{FCEFD2FA-2B96-4C21-98CD-B4B9BCA4F1CF}" type="presParOf" srcId="{6A18DDDF-4E55-44FE-8FF7-88762686F125}" destId="{87C7CBDD-DA99-4018-944C-73A5B8533282}" srcOrd="4" destOrd="0" presId="urn:microsoft.com/office/officeart/2005/8/layout/list1"/>
    <dgm:cxn modelId="{0280994A-B569-4C4A-BB5C-87A58EB7E2F7}" type="presParOf" srcId="{87C7CBDD-DA99-4018-944C-73A5B8533282}" destId="{110722A4-9956-4BD8-ABF3-C23531B654DA}" srcOrd="0" destOrd="0" presId="urn:microsoft.com/office/officeart/2005/8/layout/list1"/>
    <dgm:cxn modelId="{4B027A2A-25F9-4EF5-9F25-595E584494D7}" type="presParOf" srcId="{87C7CBDD-DA99-4018-944C-73A5B8533282}" destId="{051CC7D7-D9F3-4139-8196-7B35A62A3264}" srcOrd="1" destOrd="0" presId="urn:microsoft.com/office/officeart/2005/8/layout/list1"/>
    <dgm:cxn modelId="{DA3121FC-C231-48F2-B6E8-CA763F408232}" type="presParOf" srcId="{6A18DDDF-4E55-44FE-8FF7-88762686F125}" destId="{6CBFEE9F-A32B-43CF-956D-18C90C3CD5FC}" srcOrd="5" destOrd="0" presId="urn:microsoft.com/office/officeart/2005/8/layout/list1"/>
    <dgm:cxn modelId="{B4C72C9E-3BFD-474D-976C-B4BA546065E1}" type="presParOf" srcId="{6A18DDDF-4E55-44FE-8FF7-88762686F125}" destId="{D1DADD02-059B-4076-A2CA-75527CC49BEA}" srcOrd="6" destOrd="0" presId="urn:microsoft.com/office/officeart/2005/8/layout/list1"/>
    <dgm:cxn modelId="{040E7746-1F79-48C0-A2E2-EFA1ED195662}" type="presParOf" srcId="{6A18DDDF-4E55-44FE-8FF7-88762686F125}" destId="{A58DCD58-F3C5-4CE2-AF13-BDD45CD9BCF0}" srcOrd="7" destOrd="0" presId="urn:microsoft.com/office/officeart/2005/8/layout/list1"/>
    <dgm:cxn modelId="{FA59A653-B716-43D2-A40D-3F9159C9A242}" type="presParOf" srcId="{6A18DDDF-4E55-44FE-8FF7-88762686F125}" destId="{493257DA-E053-4274-901F-5F117CE2BB90}" srcOrd="8" destOrd="0" presId="urn:microsoft.com/office/officeart/2005/8/layout/list1"/>
    <dgm:cxn modelId="{1E4DBD8C-F5BD-40ED-AB0F-C08976075E26}" type="presParOf" srcId="{493257DA-E053-4274-901F-5F117CE2BB90}" destId="{6E76DC22-A996-42CA-B395-AF2CF69770D3}" srcOrd="0" destOrd="0" presId="urn:microsoft.com/office/officeart/2005/8/layout/list1"/>
    <dgm:cxn modelId="{D2523701-D6EA-4C25-970A-ADF9AC7E2930}" type="presParOf" srcId="{493257DA-E053-4274-901F-5F117CE2BB90}" destId="{BD562B8D-9845-48F6-AE2E-77C17CF72B76}" srcOrd="1" destOrd="0" presId="urn:microsoft.com/office/officeart/2005/8/layout/list1"/>
    <dgm:cxn modelId="{99C983FC-3BE9-44A7-983C-0395052EA3E4}" type="presParOf" srcId="{6A18DDDF-4E55-44FE-8FF7-88762686F125}" destId="{09341439-6F23-4335-9BE5-2B1B00AA7BEC}" srcOrd="9" destOrd="0" presId="urn:microsoft.com/office/officeart/2005/8/layout/list1"/>
    <dgm:cxn modelId="{21B56701-EAA3-46AB-A3D8-8B55FA0ECB76}" type="presParOf" srcId="{6A18DDDF-4E55-44FE-8FF7-88762686F125}" destId="{C2DBDC42-7EE7-4160-BE42-310227633F74}" srcOrd="10" destOrd="0" presId="urn:microsoft.com/office/officeart/2005/8/layout/list1"/>
    <dgm:cxn modelId="{B6AAD6B7-488C-4E1A-824C-B883D844C0C4}" type="presParOf" srcId="{6A18DDDF-4E55-44FE-8FF7-88762686F125}" destId="{B8641214-0086-4E82-BB28-C937DF501EE3}" srcOrd="11" destOrd="0" presId="urn:microsoft.com/office/officeart/2005/8/layout/list1"/>
    <dgm:cxn modelId="{B6E77A1F-A0D8-4591-B3FF-85E408670497}" type="presParOf" srcId="{6A18DDDF-4E55-44FE-8FF7-88762686F125}" destId="{977712B2-2209-4B03-B024-7ED89017BB90}" srcOrd="12" destOrd="0" presId="urn:microsoft.com/office/officeart/2005/8/layout/list1"/>
    <dgm:cxn modelId="{18192A15-658B-4909-BF93-B7B78ACD7D70}" type="presParOf" srcId="{977712B2-2209-4B03-B024-7ED89017BB90}" destId="{42569F78-B4D0-4C82-8084-80D2C6F39808}" srcOrd="0" destOrd="0" presId="urn:microsoft.com/office/officeart/2005/8/layout/list1"/>
    <dgm:cxn modelId="{31EE07CD-C589-4AD0-888A-CD6B973F56AA}" type="presParOf" srcId="{977712B2-2209-4B03-B024-7ED89017BB90}" destId="{FCD3DD59-9A7F-4783-B62B-0208FFBDCE9D}" srcOrd="1" destOrd="0" presId="urn:microsoft.com/office/officeart/2005/8/layout/list1"/>
    <dgm:cxn modelId="{2D5448D7-D907-4B1A-A7ED-266DADA1C6FB}" type="presParOf" srcId="{6A18DDDF-4E55-44FE-8FF7-88762686F125}" destId="{5A722ED4-DA12-4251-869B-43B4F72321DB}" srcOrd="13" destOrd="0" presId="urn:microsoft.com/office/officeart/2005/8/layout/list1"/>
    <dgm:cxn modelId="{4918BD13-F8E2-4828-960F-4BB83D54A907}" type="presParOf" srcId="{6A18DDDF-4E55-44FE-8FF7-88762686F125}" destId="{B4D7BE80-3588-4B43-8496-2B53802B1D46}" srcOrd="14" destOrd="0" presId="urn:microsoft.com/office/officeart/2005/8/layout/list1"/>
    <dgm:cxn modelId="{30976F7A-EFF9-4FFE-A43A-26ED171C3001}" type="presParOf" srcId="{6A18DDDF-4E55-44FE-8FF7-88762686F125}" destId="{61DF2B5B-36D8-4982-87E9-579A0109A93B}" srcOrd="15" destOrd="0" presId="urn:microsoft.com/office/officeart/2005/8/layout/list1"/>
    <dgm:cxn modelId="{1CC0DA47-DF9B-455D-9F05-A602A3503A7F}" type="presParOf" srcId="{6A18DDDF-4E55-44FE-8FF7-88762686F125}" destId="{7E5B2366-DE84-4348-A0D8-CB0CD96917DA}" srcOrd="16" destOrd="0" presId="urn:microsoft.com/office/officeart/2005/8/layout/list1"/>
    <dgm:cxn modelId="{79EA4B37-1825-4B7C-B5E5-B2AEDBAA4473}" type="presParOf" srcId="{7E5B2366-DE84-4348-A0D8-CB0CD96917DA}" destId="{2C957604-180D-4559-9BA4-D24F13782F41}" srcOrd="0" destOrd="0" presId="urn:microsoft.com/office/officeart/2005/8/layout/list1"/>
    <dgm:cxn modelId="{03A046CB-53A3-4BE2-A134-C3EA93D5F636}" type="presParOf" srcId="{7E5B2366-DE84-4348-A0D8-CB0CD96917DA}" destId="{04B1B577-9F1F-4C7B-AE1E-1A96DA910DFD}" srcOrd="1" destOrd="0" presId="urn:microsoft.com/office/officeart/2005/8/layout/list1"/>
    <dgm:cxn modelId="{47A5B249-95B1-4C3D-9BBF-CE8EE67678AF}" type="presParOf" srcId="{6A18DDDF-4E55-44FE-8FF7-88762686F125}" destId="{725F1A88-958B-4494-8174-7B7821140473}" srcOrd="17" destOrd="0" presId="urn:microsoft.com/office/officeart/2005/8/layout/list1"/>
    <dgm:cxn modelId="{C9538958-4B0D-43E1-B085-C9163277C67E}" type="presParOf" srcId="{6A18DDDF-4E55-44FE-8FF7-88762686F125}" destId="{67B0FDD1-8FBC-4007-AFBB-8FB1879FA4A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3666BD-DBD7-47A9-9268-6317F6B72F93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96BCE33-9397-4747-ACB8-8B9B615F6F23}">
      <dgm:prSet phldrT="[Text]" custT="1"/>
      <dgm:spPr/>
      <dgm:t>
        <a:bodyPr/>
        <a:lstStyle/>
        <a:p>
          <a:r>
            <a:rPr lang="bg-BG" sz="2800" dirty="0" smtClean="0">
              <a:solidFill>
                <a:srgbClr val="0033CC"/>
              </a:solidFill>
              <a:latin typeface="Cambria" pitchFamily="18" charset="0"/>
            </a:rPr>
            <a:t>Позитивно разпознаваем Лайънс </a:t>
          </a:r>
          <a:r>
            <a:rPr lang="bg-BG" sz="2800" dirty="0" err="1" smtClean="0">
              <a:solidFill>
                <a:srgbClr val="0033CC"/>
              </a:solidFill>
              <a:latin typeface="Cambria" pitchFamily="18" charset="0"/>
            </a:rPr>
            <a:t>брандинг</a:t>
          </a:r>
          <a:endParaRPr lang="en-US" sz="2800" dirty="0">
            <a:solidFill>
              <a:srgbClr val="0033CC"/>
            </a:solidFill>
            <a:latin typeface="Cambria" pitchFamily="18" charset="0"/>
          </a:endParaRPr>
        </a:p>
      </dgm:t>
    </dgm:pt>
    <dgm:pt modelId="{270B2B6B-652F-4138-ABBF-7C475F2A1571}" type="parTrans" cxnId="{E7E7000E-40F2-439E-B3C9-8FC7402DD57E}">
      <dgm:prSet/>
      <dgm:spPr/>
      <dgm:t>
        <a:bodyPr/>
        <a:lstStyle/>
        <a:p>
          <a:endParaRPr lang="en-US"/>
        </a:p>
      </dgm:t>
    </dgm:pt>
    <dgm:pt modelId="{644CB0AB-434D-4C5C-B877-C4A56A5FEC34}" type="sibTrans" cxnId="{E7E7000E-40F2-439E-B3C9-8FC7402DD57E}">
      <dgm:prSet/>
      <dgm:spPr/>
      <dgm:t>
        <a:bodyPr/>
        <a:lstStyle/>
        <a:p>
          <a:endParaRPr lang="en-US"/>
        </a:p>
      </dgm:t>
    </dgm:pt>
    <dgm:pt modelId="{8D9E5C96-939F-4F66-9E02-E380A818B648}">
      <dgm:prSet custT="1"/>
      <dgm:spPr/>
      <dgm:t>
        <a:bodyPr/>
        <a:lstStyle/>
        <a:p>
          <a:r>
            <a:rPr lang="bg-BG" sz="2800" dirty="0" smtClean="0">
              <a:solidFill>
                <a:srgbClr val="0033CC"/>
              </a:solidFill>
              <a:latin typeface="Cambria" pitchFamily="18" charset="0"/>
            </a:rPr>
            <a:t>Устойчивост и растеж  на  мрежата от ЛК, хармония между тях </a:t>
          </a:r>
          <a:endParaRPr lang="en-US" sz="2800" dirty="0">
            <a:solidFill>
              <a:srgbClr val="0033CC"/>
            </a:solidFill>
            <a:latin typeface="Cambria" pitchFamily="18" charset="0"/>
          </a:endParaRPr>
        </a:p>
      </dgm:t>
    </dgm:pt>
    <dgm:pt modelId="{9CFB7476-9764-441B-ADF9-3DD5BD2D8818}" type="parTrans" cxnId="{37F88D88-63C5-4F60-91D7-7495440ED7F6}">
      <dgm:prSet/>
      <dgm:spPr/>
      <dgm:t>
        <a:bodyPr/>
        <a:lstStyle/>
        <a:p>
          <a:endParaRPr lang="en-US"/>
        </a:p>
      </dgm:t>
    </dgm:pt>
    <dgm:pt modelId="{2D6A1EE1-321E-49B4-9C2E-57513FC9A2CF}" type="sibTrans" cxnId="{37F88D88-63C5-4F60-91D7-7495440ED7F6}">
      <dgm:prSet/>
      <dgm:spPr/>
      <dgm:t>
        <a:bodyPr/>
        <a:lstStyle/>
        <a:p>
          <a:endParaRPr lang="en-US"/>
        </a:p>
      </dgm:t>
    </dgm:pt>
    <dgm:pt modelId="{3D96E814-BC40-468E-8E3C-8C966CBFBAAD}">
      <dgm:prSet custT="1"/>
      <dgm:spPr/>
      <dgm:t>
        <a:bodyPr/>
        <a:lstStyle/>
        <a:p>
          <a:r>
            <a:rPr lang="bg-BG" sz="2800" dirty="0" smtClean="0">
              <a:solidFill>
                <a:srgbClr val="0033CC"/>
              </a:solidFill>
              <a:latin typeface="Cambria" pitchFamily="18" charset="0"/>
            </a:rPr>
            <a:t>Дистрикт 130  - катализатор на  обществено и личностно развитие</a:t>
          </a:r>
          <a:endParaRPr lang="en-US" sz="2800" dirty="0">
            <a:solidFill>
              <a:srgbClr val="0033CC"/>
            </a:solidFill>
            <a:latin typeface="Cambria" pitchFamily="18" charset="0"/>
          </a:endParaRPr>
        </a:p>
      </dgm:t>
    </dgm:pt>
    <dgm:pt modelId="{CC396914-E752-4F61-820A-3C8DECF325B8}" type="parTrans" cxnId="{804918A1-8A6F-4780-9F4D-31689A641942}">
      <dgm:prSet/>
      <dgm:spPr/>
      <dgm:t>
        <a:bodyPr/>
        <a:lstStyle/>
        <a:p>
          <a:endParaRPr lang="en-US"/>
        </a:p>
      </dgm:t>
    </dgm:pt>
    <dgm:pt modelId="{DD5BEF14-9768-4251-926F-446E3FC6870C}" type="sibTrans" cxnId="{804918A1-8A6F-4780-9F4D-31689A641942}">
      <dgm:prSet/>
      <dgm:spPr/>
      <dgm:t>
        <a:bodyPr/>
        <a:lstStyle/>
        <a:p>
          <a:endParaRPr lang="en-US"/>
        </a:p>
      </dgm:t>
    </dgm:pt>
    <dgm:pt modelId="{6A18DDDF-4E55-44FE-8FF7-88762686F125}" type="pres">
      <dgm:prSet presAssocID="{3B3666BD-DBD7-47A9-9268-6317F6B72F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F66E5-C939-4624-AB9A-9B60490EE188}" type="pres">
      <dgm:prSet presAssocID="{C96BCE33-9397-4747-ACB8-8B9B615F6F23}" presName="parentLin" presStyleCnt="0"/>
      <dgm:spPr/>
    </dgm:pt>
    <dgm:pt modelId="{13CE95C7-558D-4AD0-ADCE-1070ACF88FDB}" type="pres">
      <dgm:prSet presAssocID="{C96BCE33-9397-4747-ACB8-8B9B615F6F2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3ECD164-F2C0-4EA3-AC24-892D915E3ADA}" type="pres">
      <dgm:prSet presAssocID="{C96BCE33-9397-4747-ACB8-8B9B615F6F2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DD2DA-0708-42B9-9D3A-40E4A7E7F8D0}" type="pres">
      <dgm:prSet presAssocID="{C96BCE33-9397-4747-ACB8-8B9B615F6F23}" presName="negativeSpace" presStyleCnt="0"/>
      <dgm:spPr/>
    </dgm:pt>
    <dgm:pt modelId="{0F74C2F4-43BF-4AF4-B73A-0ECA2B8BC577}" type="pres">
      <dgm:prSet presAssocID="{C96BCE33-9397-4747-ACB8-8B9B615F6F23}" presName="childText" presStyleLbl="conFgAcc1" presStyleIdx="0" presStyleCnt="3">
        <dgm:presLayoutVars>
          <dgm:bulletEnabled val="1"/>
        </dgm:presLayoutVars>
      </dgm:prSet>
      <dgm:spPr/>
    </dgm:pt>
    <dgm:pt modelId="{C8A339ED-040C-4589-BA8A-FF49B501F7D6}" type="pres">
      <dgm:prSet presAssocID="{644CB0AB-434D-4C5C-B877-C4A56A5FEC34}" presName="spaceBetweenRectangles" presStyleCnt="0"/>
      <dgm:spPr/>
    </dgm:pt>
    <dgm:pt modelId="{78915748-4EDF-479B-AA01-86EB546F12D7}" type="pres">
      <dgm:prSet presAssocID="{8D9E5C96-939F-4F66-9E02-E380A818B648}" presName="parentLin" presStyleCnt="0"/>
      <dgm:spPr/>
    </dgm:pt>
    <dgm:pt modelId="{CFD11EE2-24B6-4453-A74F-D33491701535}" type="pres">
      <dgm:prSet presAssocID="{8D9E5C96-939F-4F66-9E02-E380A818B64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B2772E2-7CFA-4DB7-B9F8-6BCEB8C4D0A9}" type="pres">
      <dgm:prSet presAssocID="{8D9E5C96-939F-4F66-9E02-E380A818B64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99103C-E4A8-4313-BBBC-9D8B8807C7EE}" type="pres">
      <dgm:prSet presAssocID="{8D9E5C96-939F-4F66-9E02-E380A818B648}" presName="negativeSpace" presStyleCnt="0"/>
      <dgm:spPr/>
    </dgm:pt>
    <dgm:pt modelId="{EB40ED42-F722-4CAC-BD34-B957EE19859E}" type="pres">
      <dgm:prSet presAssocID="{8D9E5C96-939F-4F66-9E02-E380A818B648}" presName="childText" presStyleLbl="conFgAcc1" presStyleIdx="1" presStyleCnt="3">
        <dgm:presLayoutVars>
          <dgm:bulletEnabled val="1"/>
        </dgm:presLayoutVars>
      </dgm:prSet>
      <dgm:spPr/>
    </dgm:pt>
    <dgm:pt modelId="{9D38A7F1-45AD-413F-9309-F27E92BECFFC}" type="pres">
      <dgm:prSet presAssocID="{2D6A1EE1-321E-49B4-9C2E-57513FC9A2CF}" presName="spaceBetweenRectangles" presStyleCnt="0"/>
      <dgm:spPr/>
    </dgm:pt>
    <dgm:pt modelId="{DC7D8565-CAA4-485B-9A9E-E6D671F4AF15}" type="pres">
      <dgm:prSet presAssocID="{3D96E814-BC40-468E-8E3C-8C966CBFBAAD}" presName="parentLin" presStyleCnt="0"/>
      <dgm:spPr/>
    </dgm:pt>
    <dgm:pt modelId="{A58AC74A-86C5-453C-A17A-F267A5BDF42F}" type="pres">
      <dgm:prSet presAssocID="{3D96E814-BC40-468E-8E3C-8C966CBFBAAD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5FE237D-8009-4BAD-9460-71FCA9EFCC0C}" type="pres">
      <dgm:prSet presAssocID="{3D96E814-BC40-468E-8E3C-8C966CBFBAA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BF12C-7EC5-41DD-AA45-BC9246779741}" type="pres">
      <dgm:prSet presAssocID="{3D96E814-BC40-468E-8E3C-8C966CBFBAAD}" presName="negativeSpace" presStyleCnt="0"/>
      <dgm:spPr/>
    </dgm:pt>
    <dgm:pt modelId="{EDEDE9D1-37DE-49AF-87B7-751A29900436}" type="pres">
      <dgm:prSet presAssocID="{3D96E814-BC40-468E-8E3C-8C966CBFBA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7F88D88-63C5-4F60-91D7-7495440ED7F6}" srcId="{3B3666BD-DBD7-47A9-9268-6317F6B72F93}" destId="{8D9E5C96-939F-4F66-9E02-E380A818B648}" srcOrd="1" destOrd="0" parTransId="{9CFB7476-9764-441B-ADF9-3DD5BD2D8818}" sibTransId="{2D6A1EE1-321E-49B4-9C2E-57513FC9A2CF}"/>
    <dgm:cxn modelId="{B19ED642-2477-4F60-B952-7CA04A664366}" type="presOf" srcId="{3B3666BD-DBD7-47A9-9268-6317F6B72F93}" destId="{6A18DDDF-4E55-44FE-8FF7-88762686F125}" srcOrd="0" destOrd="0" presId="urn:microsoft.com/office/officeart/2005/8/layout/list1"/>
    <dgm:cxn modelId="{26A28ABF-B8BE-47A0-9129-6DDE1EF267BE}" type="presOf" srcId="{3D96E814-BC40-468E-8E3C-8C966CBFBAAD}" destId="{05FE237D-8009-4BAD-9460-71FCA9EFCC0C}" srcOrd="1" destOrd="0" presId="urn:microsoft.com/office/officeart/2005/8/layout/list1"/>
    <dgm:cxn modelId="{25D3C2F5-A5F0-4D43-A7EC-B1E2B05DF2F9}" type="presOf" srcId="{3D96E814-BC40-468E-8E3C-8C966CBFBAAD}" destId="{A58AC74A-86C5-453C-A17A-F267A5BDF42F}" srcOrd="0" destOrd="0" presId="urn:microsoft.com/office/officeart/2005/8/layout/list1"/>
    <dgm:cxn modelId="{CDD04065-935A-479F-81F5-E34FB77C6521}" type="presOf" srcId="{C96BCE33-9397-4747-ACB8-8B9B615F6F23}" destId="{A3ECD164-F2C0-4EA3-AC24-892D915E3ADA}" srcOrd="1" destOrd="0" presId="urn:microsoft.com/office/officeart/2005/8/layout/list1"/>
    <dgm:cxn modelId="{BCD7536F-DBB3-4733-822A-1F4F9FFAB721}" type="presOf" srcId="{8D9E5C96-939F-4F66-9E02-E380A818B648}" destId="{CFD11EE2-24B6-4453-A74F-D33491701535}" srcOrd="0" destOrd="0" presId="urn:microsoft.com/office/officeart/2005/8/layout/list1"/>
    <dgm:cxn modelId="{70B628B5-6969-4138-B8F3-D77103205AD0}" type="presOf" srcId="{8D9E5C96-939F-4F66-9E02-E380A818B648}" destId="{5B2772E2-7CFA-4DB7-B9F8-6BCEB8C4D0A9}" srcOrd="1" destOrd="0" presId="urn:microsoft.com/office/officeart/2005/8/layout/list1"/>
    <dgm:cxn modelId="{804918A1-8A6F-4780-9F4D-31689A641942}" srcId="{3B3666BD-DBD7-47A9-9268-6317F6B72F93}" destId="{3D96E814-BC40-468E-8E3C-8C966CBFBAAD}" srcOrd="2" destOrd="0" parTransId="{CC396914-E752-4F61-820A-3C8DECF325B8}" sibTransId="{DD5BEF14-9768-4251-926F-446E3FC6870C}"/>
    <dgm:cxn modelId="{E7E7000E-40F2-439E-B3C9-8FC7402DD57E}" srcId="{3B3666BD-DBD7-47A9-9268-6317F6B72F93}" destId="{C96BCE33-9397-4747-ACB8-8B9B615F6F23}" srcOrd="0" destOrd="0" parTransId="{270B2B6B-652F-4138-ABBF-7C475F2A1571}" sibTransId="{644CB0AB-434D-4C5C-B877-C4A56A5FEC34}"/>
    <dgm:cxn modelId="{2DCB8522-3756-4C1F-AB8F-AC26262B095D}" type="presOf" srcId="{C96BCE33-9397-4747-ACB8-8B9B615F6F23}" destId="{13CE95C7-558D-4AD0-ADCE-1070ACF88FDB}" srcOrd="0" destOrd="0" presId="urn:microsoft.com/office/officeart/2005/8/layout/list1"/>
    <dgm:cxn modelId="{831E8A4B-E67E-4894-A53D-0BF2C849015F}" type="presParOf" srcId="{6A18DDDF-4E55-44FE-8FF7-88762686F125}" destId="{92AF66E5-C939-4624-AB9A-9B60490EE188}" srcOrd="0" destOrd="0" presId="urn:microsoft.com/office/officeart/2005/8/layout/list1"/>
    <dgm:cxn modelId="{86407639-75F6-4043-A472-68AC5EB712DF}" type="presParOf" srcId="{92AF66E5-C939-4624-AB9A-9B60490EE188}" destId="{13CE95C7-558D-4AD0-ADCE-1070ACF88FDB}" srcOrd="0" destOrd="0" presId="urn:microsoft.com/office/officeart/2005/8/layout/list1"/>
    <dgm:cxn modelId="{2E98BDA2-4BF2-4527-9DFD-71F0A342C69C}" type="presParOf" srcId="{92AF66E5-C939-4624-AB9A-9B60490EE188}" destId="{A3ECD164-F2C0-4EA3-AC24-892D915E3ADA}" srcOrd="1" destOrd="0" presId="urn:microsoft.com/office/officeart/2005/8/layout/list1"/>
    <dgm:cxn modelId="{151E32C3-6427-4160-BA6E-B28732417D9F}" type="presParOf" srcId="{6A18DDDF-4E55-44FE-8FF7-88762686F125}" destId="{25CDD2DA-0708-42B9-9D3A-40E4A7E7F8D0}" srcOrd="1" destOrd="0" presId="urn:microsoft.com/office/officeart/2005/8/layout/list1"/>
    <dgm:cxn modelId="{F505AF22-C43F-47AD-9E5D-D48DAC758DA1}" type="presParOf" srcId="{6A18DDDF-4E55-44FE-8FF7-88762686F125}" destId="{0F74C2F4-43BF-4AF4-B73A-0ECA2B8BC577}" srcOrd="2" destOrd="0" presId="urn:microsoft.com/office/officeart/2005/8/layout/list1"/>
    <dgm:cxn modelId="{448250A7-2777-4C03-97B0-9E5D8FF653BE}" type="presParOf" srcId="{6A18DDDF-4E55-44FE-8FF7-88762686F125}" destId="{C8A339ED-040C-4589-BA8A-FF49B501F7D6}" srcOrd="3" destOrd="0" presId="urn:microsoft.com/office/officeart/2005/8/layout/list1"/>
    <dgm:cxn modelId="{38A9DBAC-14BD-4578-85B7-08047A23DB9D}" type="presParOf" srcId="{6A18DDDF-4E55-44FE-8FF7-88762686F125}" destId="{78915748-4EDF-479B-AA01-86EB546F12D7}" srcOrd="4" destOrd="0" presId="urn:microsoft.com/office/officeart/2005/8/layout/list1"/>
    <dgm:cxn modelId="{BA65D3C2-4A8F-4208-AA32-A3B88A2AC6EC}" type="presParOf" srcId="{78915748-4EDF-479B-AA01-86EB546F12D7}" destId="{CFD11EE2-24B6-4453-A74F-D33491701535}" srcOrd="0" destOrd="0" presId="urn:microsoft.com/office/officeart/2005/8/layout/list1"/>
    <dgm:cxn modelId="{3AED115F-5476-4B60-88B3-B71E6AE8692F}" type="presParOf" srcId="{78915748-4EDF-479B-AA01-86EB546F12D7}" destId="{5B2772E2-7CFA-4DB7-B9F8-6BCEB8C4D0A9}" srcOrd="1" destOrd="0" presId="urn:microsoft.com/office/officeart/2005/8/layout/list1"/>
    <dgm:cxn modelId="{186E8F56-6669-4E06-B44E-829DEFB08F4D}" type="presParOf" srcId="{6A18DDDF-4E55-44FE-8FF7-88762686F125}" destId="{F399103C-E4A8-4313-BBBC-9D8B8807C7EE}" srcOrd="5" destOrd="0" presId="urn:microsoft.com/office/officeart/2005/8/layout/list1"/>
    <dgm:cxn modelId="{42CF7CC2-A254-41EA-B464-049057856AE4}" type="presParOf" srcId="{6A18DDDF-4E55-44FE-8FF7-88762686F125}" destId="{EB40ED42-F722-4CAC-BD34-B957EE19859E}" srcOrd="6" destOrd="0" presId="urn:microsoft.com/office/officeart/2005/8/layout/list1"/>
    <dgm:cxn modelId="{EE204A51-0869-4F9F-90CE-A78A5310F60E}" type="presParOf" srcId="{6A18DDDF-4E55-44FE-8FF7-88762686F125}" destId="{9D38A7F1-45AD-413F-9309-F27E92BECFFC}" srcOrd="7" destOrd="0" presId="urn:microsoft.com/office/officeart/2005/8/layout/list1"/>
    <dgm:cxn modelId="{212C10C0-6633-4C2C-BF5A-A93AED5FF2B1}" type="presParOf" srcId="{6A18DDDF-4E55-44FE-8FF7-88762686F125}" destId="{DC7D8565-CAA4-485B-9A9E-E6D671F4AF15}" srcOrd="8" destOrd="0" presId="urn:microsoft.com/office/officeart/2005/8/layout/list1"/>
    <dgm:cxn modelId="{CA58C447-1491-46B7-BAF2-5A84B6FC32FB}" type="presParOf" srcId="{DC7D8565-CAA4-485B-9A9E-E6D671F4AF15}" destId="{A58AC74A-86C5-453C-A17A-F267A5BDF42F}" srcOrd="0" destOrd="0" presId="urn:microsoft.com/office/officeart/2005/8/layout/list1"/>
    <dgm:cxn modelId="{C0D60CD3-389C-439C-A189-F9CB42F7E006}" type="presParOf" srcId="{DC7D8565-CAA4-485B-9A9E-E6D671F4AF15}" destId="{05FE237D-8009-4BAD-9460-71FCA9EFCC0C}" srcOrd="1" destOrd="0" presId="urn:microsoft.com/office/officeart/2005/8/layout/list1"/>
    <dgm:cxn modelId="{A91A8896-EAD9-43D8-8ACA-966EB67DFE01}" type="presParOf" srcId="{6A18DDDF-4E55-44FE-8FF7-88762686F125}" destId="{2C9BF12C-7EC5-41DD-AA45-BC9246779741}" srcOrd="9" destOrd="0" presId="urn:microsoft.com/office/officeart/2005/8/layout/list1"/>
    <dgm:cxn modelId="{551F0243-B87C-4BD2-B834-99DB79F1A481}" type="presParOf" srcId="{6A18DDDF-4E55-44FE-8FF7-88762686F125}" destId="{EDEDE9D1-37DE-49AF-87B7-751A2990043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EE9839-9433-42A1-9FEC-CE7E4FB123F2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03B184-E2AA-46D5-B76E-74D78A593EE5}">
      <dgm:prSet phldrT="[Текст]" custT="1"/>
      <dgm:spPr/>
      <dgm:t>
        <a:bodyPr/>
        <a:lstStyle/>
        <a:p>
          <a:r>
            <a:rPr lang="bg-BG" sz="3600" b="1" dirty="0" smtClean="0">
              <a:latin typeface="Cambria" pitchFamily="18" charset="0"/>
            </a:rPr>
            <a:t>МЛАДИТЕ ХОРА</a:t>
          </a:r>
          <a:endParaRPr lang="en-US" sz="3600" b="1" dirty="0">
            <a:latin typeface="Cambria" pitchFamily="18" charset="0"/>
          </a:endParaRPr>
        </a:p>
      </dgm:t>
    </dgm:pt>
    <dgm:pt modelId="{3CBA4FBA-AA07-4E59-A6E4-408C500A3DEC}" type="parTrans" cxnId="{F818E0B6-86CA-4076-B846-B4105B102844}">
      <dgm:prSet/>
      <dgm:spPr/>
      <dgm:t>
        <a:bodyPr/>
        <a:lstStyle/>
        <a:p>
          <a:endParaRPr lang="en-US"/>
        </a:p>
      </dgm:t>
    </dgm:pt>
    <dgm:pt modelId="{CD777979-D764-4E89-B1CB-8CA8CFAB435D}" type="sibTrans" cxnId="{F818E0B6-86CA-4076-B846-B4105B102844}">
      <dgm:prSet/>
      <dgm:spPr/>
      <dgm:t>
        <a:bodyPr/>
        <a:lstStyle/>
        <a:p>
          <a:endParaRPr lang="en-US"/>
        </a:p>
      </dgm:t>
    </dgm:pt>
    <dgm:pt modelId="{A6C230D0-C3E4-4BAF-AF31-B62DC21FA58B}">
      <dgm:prSet phldrT="[Текст]" custT="1"/>
      <dgm:spPr/>
      <dgm:t>
        <a:bodyPr/>
        <a:lstStyle/>
        <a:p>
          <a:r>
            <a:rPr lang="bg-BG" sz="3600" b="1" dirty="0" smtClean="0">
              <a:latin typeface="Cambria" pitchFamily="18" charset="0"/>
            </a:rPr>
            <a:t>ЗРЕНИЕ</a:t>
          </a:r>
          <a:endParaRPr lang="en-US" sz="3600" b="1" dirty="0">
            <a:latin typeface="Cambria" pitchFamily="18" charset="0"/>
          </a:endParaRPr>
        </a:p>
      </dgm:t>
    </dgm:pt>
    <dgm:pt modelId="{0A75BD18-DA3A-4930-BA0E-34F25AB87627}" type="parTrans" cxnId="{9808B032-1047-4F27-B8C4-C19AF8DF1446}">
      <dgm:prSet/>
      <dgm:spPr/>
      <dgm:t>
        <a:bodyPr/>
        <a:lstStyle/>
        <a:p>
          <a:endParaRPr lang="en-US"/>
        </a:p>
      </dgm:t>
    </dgm:pt>
    <dgm:pt modelId="{8F650818-CFC8-428C-88F9-F0F442DBE3E2}" type="sibTrans" cxnId="{9808B032-1047-4F27-B8C4-C19AF8DF1446}">
      <dgm:prSet/>
      <dgm:spPr/>
      <dgm:t>
        <a:bodyPr/>
        <a:lstStyle/>
        <a:p>
          <a:endParaRPr lang="en-US"/>
        </a:p>
      </dgm:t>
    </dgm:pt>
    <dgm:pt modelId="{0CD71B7C-1E63-443E-A90B-34AE006F1862}">
      <dgm:prSet phldrT="[Текст]" custT="1"/>
      <dgm:spPr/>
      <dgm:t>
        <a:bodyPr/>
        <a:lstStyle/>
        <a:p>
          <a:r>
            <a:rPr lang="bg-BG" sz="3600" b="1" dirty="0" smtClean="0">
              <a:latin typeface="Cambria" pitchFamily="18" charset="0"/>
            </a:rPr>
            <a:t>ГЛАДНИТЕ</a:t>
          </a:r>
          <a:endParaRPr lang="en-US" sz="3600" b="1" dirty="0">
            <a:latin typeface="Cambria" pitchFamily="18" charset="0"/>
          </a:endParaRPr>
        </a:p>
      </dgm:t>
    </dgm:pt>
    <dgm:pt modelId="{D9CD5A5D-2083-44AF-8F09-41D792C1C7D5}" type="parTrans" cxnId="{999C643C-F950-4566-BBE4-1816853460B1}">
      <dgm:prSet/>
      <dgm:spPr/>
      <dgm:t>
        <a:bodyPr/>
        <a:lstStyle/>
        <a:p>
          <a:endParaRPr lang="en-US"/>
        </a:p>
      </dgm:t>
    </dgm:pt>
    <dgm:pt modelId="{14E98839-4DF7-4774-9B26-46F586E2DDC2}" type="sibTrans" cxnId="{999C643C-F950-4566-BBE4-1816853460B1}">
      <dgm:prSet/>
      <dgm:spPr/>
      <dgm:t>
        <a:bodyPr/>
        <a:lstStyle/>
        <a:p>
          <a:endParaRPr lang="en-US"/>
        </a:p>
      </dgm:t>
    </dgm:pt>
    <dgm:pt modelId="{74D0EF60-F015-4B87-A1D6-9785AA79A4D9}">
      <dgm:prSet phldrT="[Текст]" custT="1"/>
      <dgm:spPr/>
      <dgm:t>
        <a:bodyPr/>
        <a:lstStyle/>
        <a:p>
          <a:r>
            <a:rPr lang="bg-BG" sz="2800" dirty="0" smtClean="0">
              <a:latin typeface="Cambria" pitchFamily="18" charset="0"/>
            </a:rPr>
            <a:t>Декември/Януари</a:t>
          </a:r>
          <a:endParaRPr lang="en-US" sz="2800" dirty="0">
            <a:latin typeface="Cambria" pitchFamily="18" charset="0"/>
          </a:endParaRPr>
        </a:p>
      </dgm:t>
    </dgm:pt>
    <dgm:pt modelId="{224C28A7-8466-4DBD-9387-397F3F592A8B}" type="parTrans" cxnId="{61920F45-E00C-4B82-8FBD-94E5B2F37723}">
      <dgm:prSet/>
      <dgm:spPr/>
      <dgm:t>
        <a:bodyPr/>
        <a:lstStyle/>
        <a:p>
          <a:endParaRPr lang="en-US"/>
        </a:p>
      </dgm:t>
    </dgm:pt>
    <dgm:pt modelId="{AC51AA21-4FD3-4BEC-8416-BFC4414F8826}" type="sibTrans" cxnId="{61920F45-E00C-4B82-8FBD-94E5B2F37723}">
      <dgm:prSet/>
      <dgm:spPr/>
      <dgm:t>
        <a:bodyPr/>
        <a:lstStyle/>
        <a:p>
          <a:endParaRPr lang="en-US"/>
        </a:p>
      </dgm:t>
    </dgm:pt>
    <dgm:pt modelId="{415BFC72-474B-4E7D-856F-C33C309B73F9}">
      <dgm:prSet phldrT="[Текст]" custT="1"/>
      <dgm:spPr/>
      <dgm:t>
        <a:bodyPr/>
        <a:lstStyle/>
        <a:p>
          <a:r>
            <a:rPr lang="bg-BG" sz="3600" b="1" dirty="0" smtClean="0">
              <a:latin typeface="Cambria" pitchFamily="18" charset="0"/>
            </a:rPr>
            <a:t>ОКОЛНА СРЕДА</a:t>
          </a:r>
          <a:endParaRPr lang="en-US" sz="3600" b="1" dirty="0">
            <a:latin typeface="Cambria" pitchFamily="18" charset="0"/>
          </a:endParaRPr>
        </a:p>
      </dgm:t>
    </dgm:pt>
    <dgm:pt modelId="{39B2E59C-0BAD-4974-B192-2FD1B3C2D3A9}" type="parTrans" cxnId="{F6318103-6B85-4DB2-9C5E-F24AC52EEAF6}">
      <dgm:prSet/>
      <dgm:spPr/>
      <dgm:t>
        <a:bodyPr/>
        <a:lstStyle/>
        <a:p>
          <a:endParaRPr lang="en-US"/>
        </a:p>
      </dgm:t>
    </dgm:pt>
    <dgm:pt modelId="{3EF0B0FD-4129-41AA-9253-86ADD91AC1B3}" type="sibTrans" cxnId="{F6318103-6B85-4DB2-9C5E-F24AC52EEAF6}">
      <dgm:prSet/>
      <dgm:spPr/>
      <dgm:t>
        <a:bodyPr/>
        <a:lstStyle/>
        <a:p>
          <a:endParaRPr lang="en-US"/>
        </a:p>
      </dgm:t>
    </dgm:pt>
    <dgm:pt modelId="{0C61EAE7-C1E2-4BC3-B4AC-2B6FEE32D145}">
      <dgm:prSet phldrT="[Текст]" custT="1"/>
      <dgm:spPr/>
      <dgm:t>
        <a:bodyPr/>
        <a:lstStyle/>
        <a:p>
          <a:r>
            <a:rPr lang="bg-BG" sz="2800" dirty="0" smtClean="0">
              <a:latin typeface="Cambria" pitchFamily="18" charset="0"/>
            </a:rPr>
            <a:t>Август</a:t>
          </a:r>
          <a:endParaRPr lang="en-US" sz="2800" dirty="0">
            <a:latin typeface="Cambria" pitchFamily="18" charset="0"/>
          </a:endParaRPr>
        </a:p>
      </dgm:t>
    </dgm:pt>
    <dgm:pt modelId="{E7222DE4-7867-4672-90DE-2A4D5A070F9F}" type="sibTrans" cxnId="{ACF89F95-4488-425D-8DC8-ED5362339B41}">
      <dgm:prSet/>
      <dgm:spPr/>
      <dgm:t>
        <a:bodyPr/>
        <a:lstStyle/>
        <a:p>
          <a:endParaRPr lang="en-US"/>
        </a:p>
      </dgm:t>
    </dgm:pt>
    <dgm:pt modelId="{30883BCB-D87E-435B-950B-FEF4ECAC2E39}" type="parTrans" cxnId="{ACF89F95-4488-425D-8DC8-ED5362339B41}">
      <dgm:prSet/>
      <dgm:spPr/>
      <dgm:t>
        <a:bodyPr/>
        <a:lstStyle/>
        <a:p>
          <a:endParaRPr lang="en-US"/>
        </a:p>
      </dgm:t>
    </dgm:pt>
    <dgm:pt modelId="{60689659-972B-4D20-B7C8-6BF381725EC1}">
      <dgm:prSet phldrT="[Текст]" custT="1"/>
      <dgm:spPr/>
      <dgm:t>
        <a:bodyPr/>
        <a:lstStyle/>
        <a:p>
          <a:r>
            <a:rPr lang="bg-BG" sz="2800" dirty="0" smtClean="0">
              <a:latin typeface="Cambria" pitchFamily="18" charset="0"/>
            </a:rPr>
            <a:t>Октомври</a:t>
          </a:r>
          <a:endParaRPr lang="en-US" sz="2800" dirty="0">
            <a:latin typeface="Cambria" pitchFamily="18" charset="0"/>
          </a:endParaRPr>
        </a:p>
      </dgm:t>
    </dgm:pt>
    <dgm:pt modelId="{167C30FE-B9A2-4EF4-8DEB-B048773E933D}" type="parTrans" cxnId="{0C36AFAC-EFFD-4B4D-ACDC-EA62A958FC09}">
      <dgm:prSet/>
      <dgm:spPr/>
      <dgm:t>
        <a:bodyPr/>
        <a:lstStyle/>
        <a:p>
          <a:endParaRPr lang="en-US"/>
        </a:p>
      </dgm:t>
    </dgm:pt>
    <dgm:pt modelId="{C1C24E27-DD11-4742-98B0-5C594517DE2E}" type="sibTrans" cxnId="{0C36AFAC-EFFD-4B4D-ACDC-EA62A958FC09}">
      <dgm:prSet/>
      <dgm:spPr/>
      <dgm:t>
        <a:bodyPr/>
        <a:lstStyle/>
        <a:p>
          <a:endParaRPr lang="en-US"/>
        </a:p>
      </dgm:t>
    </dgm:pt>
    <dgm:pt modelId="{A29B5566-6F90-4E44-B96F-2ED3C5CC9E01}">
      <dgm:prSet phldrT="[Текст]" custT="1"/>
      <dgm:spPr/>
      <dgm:t>
        <a:bodyPr/>
        <a:lstStyle/>
        <a:p>
          <a:r>
            <a:rPr lang="bg-BG" sz="2800" dirty="0" smtClean="0">
              <a:latin typeface="Cambria" pitchFamily="18" charset="0"/>
            </a:rPr>
            <a:t>Април</a:t>
          </a:r>
          <a:endParaRPr lang="en-US" sz="2800" dirty="0">
            <a:latin typeface="Cambria" pitchFamily="18" charset="0"/>
          </a:endParaRPr>
        </a:p>
      </dgm:t>
    </dgm:pt>
    <dgm:pt modelId="{1E56A19D-C19D-4629-A03D-C3A2DAB51659}" type="parTrans" cxnId="{D36164A0-4C1F-48B4-BAEC-5E7CA7AAC806}">
      <dgm:prSet/>
      <dgm:spPr/>
      <dgm:t>
        <a:bodyPr/>
        <a:lstStyle/>
        <a:p>
          <a:endParaRPr lang="en-US"/>
        </a:p>
      </dgm:t>
    </dgm:pt>
    <dgm:pt modelId="{6961B5EF-90D8-45F1-B618-870F67265054}" type="sibTrans" cxnId="{D36164A0-4C1F-48B4-BAEC-5E7CA7AAC806}">
      <dgm:prSet/>
      <dgm:spPr/>
      <dgm:t>
        <a:bodyPr/>
        <a:lstStyle/>
        <a:p>
          <a:endParaRPr lang="en-US"/>
        </a:p>
      </dgm:t>
    </dgm:pt>
    <dgm:pt modelId="{CB7FF247-04DC-4171-BFAB-1A748D9C38C7}" type="pres">
      <dgm:prSet presAssocID="{F6EE9839-9433-42A1-9FEC-CE7E4FB12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0BCCA1-E615-4115-B700-A2BA6B7894BD}" type="pres">
      <dgm:prSet presAssocID="{DA03B184-E2AA-46D5-B76E-74D78A593EE5}" presName="comp" presStyleCnt="0"/>
      <dgm:spPr/>
    </dgm:pt>
    <dgm:pt modelId="{20E918CF-3842-40C5-8515-BA1D2860DDAB}" type="pres">
      <dgm:prSet presAssocID="{DA03B184-E2AA-46D5-B76E-74D78A593EE5}" presName="box" presStyleLbl="node1" presStyleIdx="0" presStyleCnt="4"/>
      <dgm:spPr/>
      <dgm:t>
        <a:bodyPr/>
        <a:lstStyle/>
        <a:p>
          <a:endParaRPr lang="en-US"/>
        </a:p>
      </dgm:t>
    </dgm:pt>
    <dgm:pt modelId="{E85A0034-FC91-4654-9048-5DB6C7C6F3C9}" type="pres">
      <dgm:prSet presAssocID="{DA03B184-E2AA-46D5-B76E-74D78A593EE5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74EF5E-34D6-44C2-B453-8CF7DB20E849}" type="pres">
      <dgm:prSet presAssocID="{DA03B184-E2AA-46D5-B76E-74D78A593EE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E9A0D-D65C-4B80-9E03-5EE0200980E8}" type="pres">
      <dgm:prSet presAssocID="{CD777979-D764-4E89-B1CB-8CA8CFAB435D}" presName="spacer" presStyleCnt="0"/>
      <dgm:spPr/>
    </dgm:pt>
    <dgm:pt modelId="{C4E39558-D698-4855-9184-06D50B8D98F6}" type="pres">
      <dgm:prSet presAssocID="{A6C230D0-C3E4-4BAF-AF31-B62DC21FA58B}" presName="comp" presStyleCnt="0"/>
      <dgm:spPr/>
    </dgm:pt>
    <dgm:pt modelId="{02481E68-8C1A-48D3-832B-6EE18904CAB7}" type="pres">
      <dgm:prSet presAssocID="{A6C230D0-C3E4-4BAF-AF31-B62DC21FA58B}" presName="box" presStyleLbl="node1" presStyleIdx="1" presStyleCnt="4"/>
      <dgm:spPr/>
      <dgm:t>
        <a:bodyPr/>
        <a:lstStyle/>
        <a:p>
          <a:endParaRPr lang="en-US"/>
        </a:p>
      </dgm:t>
    </dgm:pt>
    <dgm:pt modelId="{81F48C1C-9883-4E10-AD39-435E88E36955}" type="pres">
      <dgm:prSet presAssocID="{A6C230D0-C3E4-4BAF-AF31-B62DC21FA58B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B2D395D-88DB-4DC8-BAD9-876A347D6248}" type="pres">
      <dgm:prSet presAssocID="{A6C230D0-C3E4-4BAF-AF31-B62DC21FA58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A1A2C-6361-451E-8888-3F1044982177}" type="pres">
      <dgm:prSet presAssocID="{8F650818-CFC8-428C-88F9-F0F442DBE3E2}" presName="spacer" presStyleCnt="0"/>
      <dgm:spPr/>
    </dgm:pt>
    <dgm:pt modelId="{A60E4335-3D76-413E-90CD-FCBA0F9482A7}" type="pres">
      <dgm:prSet presAssocID="{0CD71B7C-1E63-443E-A90B-34AE006F1862}" presName="comp" presStyleCnt="0"/>
      <dgm:spPr/>
    </dgm:pt>
    <dgm:pt modelId="{4DAFED45-20B5-4C63-9E4E-F2F78460FC20}" type="pres">
      <dgm:prSet presAssocID="{0CD71B7C-1E63-443E-A90B-34AE006F1862}" presName="box" presStyleLbl="node1" presStyleIdx="2" presStyleCnt="4"/>
      <dgm:spPr/>
      <dgm:t>
        <a:bodyPr/>
        <a:lstStyle/>
        <a:p>
          <a:endParaRPr lang="en-US"/>
        </a:p>
      </dgm:t>
    </dgm:pt>
    <dgm:pt modelId="{4520E736-9272-49A0-B49E-F66464FC58EE}" type="pres">
      <dgm:prSet presAssocID="{0CD71B7C-1E63-443E-A90B-34AE006F1862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7BD1AAA-B08C-4B01-B392-F0967898D48A}" type="pres">
      <dgm:prSet presAssocID="{0CD71B7C-1E63-443E-A90B-34AE006F186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6B0FFD-16A5-4BBF-AA7E-06D9178207D1}" type="pres">
      <dgm:prSet presAssocID="{14E98839-4DF7-4774-9B26-46F586E2DDC2}" presName="spacer" presStyleCnt="0"/>
      <dgm:spPr/>
    </dgm:pt>
    <dgm:pt modelId="{E6F26519-9DD8-4A8B-A11B-BC568363FBDB}" type="pres">
      <dgm:prSet presAssocID="{415BFC72-474B-4E7D-856F-C33C309B73F9}" presName="comp" presStyleCnt="0"/>
      <dgm:spPr/>
    </dgm:pt>
    <dgm:pt modelId="{89A07822-60C5-41F6-8C49-EDC027688D9E}" type="pres">
      <dgm:prSet presAssocID="{415BFC72-474B-4E7D-856F-C33C309B73F9}" presName="box" presStyleLbl="node1" presStyleIdx="3" presStyleCnt="4"/>
      <dgm:spPr/>
      <dgm:t>
        <a:bodyPr/>
        <a:lstStyle/>
        <a:p>
          <a:endParaRPr lang="en-US"/>
        </a:p>
      </dgm:t>
    </dgm:pt>
    <dgm:pt modelId="{BB081F31-6A6E-4336-946B-AF71C6CA6E05}" type="pres">
      <dgm:prSet presAssocID="{415BFC72-474B-4E7D-856F-C33C309B73F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FA5389B-0F38-407C-9CC9-EFD569494AFC}" type="pres">
      <dgm:prSet presAssocID="{415BFC72-474B-4E7D-856F-C33C309B73F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8F4C48-3988-4070-A9FC-DF6D5364BD1F}" type="presOf" srcId="{60689659-972B-4D20-B7C8-6BF381725EC1}" destId="{02481E68-8C1A-48D3-832B-6EE18904CAB7}" srcOrd="0" destOrd="1" presId="urn:microsoft.com/office/officeart/2005/8/layout/vList4"/>
    <dgm:cxn modelId="{DF9AFC4F-F861-44BC-A610-3080FA9B193B}" type="presOf" srcId="{A6C230D0-C3E4-4BAF-AF31-B62DC21FA58B}" destId="{02481E68-8C1A-48D3-832B-6EE18904CAB7}" srcOrd="0" destOrd="0" presId="urn:microsoft.com/office/officeart/2005/8/layout/vList4"/>
    <dgm:cxn modelId="{E06A0DC9-8859-486A-984B-E28510336909}" type="presOf" srcId="{A29B5566-6F90-4E44-B96F-2ED3C5CC9E01}" destId="{9FA5389B-0F38-407C-9CC9-EFD569494AFC}" srcOrd="1" destOrd="1" presId="urn:microsoft.com/office/officeart/2005/8/layout/vList4"/>
    <dgm:cxn modelId="{A741BEA3-5289-4DC7-B15A-C807EEE05BE4}" type="presOf" srcId="{0CD71B7C-1E63-443E-A90B-34AE006F1862}" destId="{4DAFED45-20B5-4C63-9E4E-F2F78460FC20}" srcOrd="0" destOrd="0" presId="urn:microsoft.com/office/officeart/2005/8/layout/vList4"/>
    <dgm:cxn modelId="{2DE10D68-6CEC-4D76-A1B1-455FE8DF3256}" type="presOf" srcId="{415BFC72-474B-4E7D-856F-C33C309B73F9}" destId="{89A07822-60C5-41F6-8C49-EDC027688D9E}" srcOrd="0" destOrd="0" presId="urn:microsoft.com/office/officeart/2005/8/layout/vList4"/>
    <dgm:cxn modelId="{F6318103-6B85-4DB2-9C5E-F24AC52EEAF6}" srcId="{F6EE9839-9433-42A1-9FEC-CE7E4FB123F2}" destId="{415BFC72-474B-4E7D-856F-C33C309B73F9}" srcOrd="3" destOrd="0" parTransId="{39B2E59C-0BAD-4974-B192-2FD1B3C2D3A9}" sibTransId="{3EF0B0FD-4129-41AA-9253-86ADD91AC1B3}"/>
    <dgm:cxn modelId="{999C643C-F950-4566-BBE4-1816853460B1}" srcId="{F6EE9839-9433-42A1-9FEC-CE7E4FB123F2}" destId="{0CD71B7C-1E63-443E-A90B-34AE006F1862}" srcOrd="2" destOrd="0" parTransId="{D9CD5A5D-2083-44AF-8F09-41D792C1C7D5}" sibTransId="{14E98839-4DF7-4774-9B26-46F586E2DDC2}"/>
    <dgm:cxn modelId="{43E1197D-A4D0-4B9E-A782-3B7FCB5396D4}" type="presOf" srcId="{F6EE9839-9433-42A1-9FEC-CE7E4FB123F2}" destId="{CB7FF247-04DC-4171-BFAB-1A748D9C38C7}" srcOrd="0" destOrd="0" presId="urn:microsoft.com/office/officeart/2005/8/layout/vList4"/>
    <dgm:cxn modelId="{144FC823-37B2-49B3-A742-74343CAA2DB8}" type="presOf" srcId="{DA03B184-E2AA-46D5-B76E-74D78A593EE5}" destId="{1C74EF5E-34D6-44C2-B453-8CF7DB20E849}" srcOrd="1" destOrd="0" presId="urn:microsoft.com/office/officeart/2005/8/layout/vList4"/>
    <dgm:cxn modelId="{B991D910-FD90-4C4E-8B5B-357E521C62AB}" type="presOf" srcId="{0C61EAE7-C1E2-4BC3-B4AC-2B6FEE32D145}" destId="{20E918CF-3842-40C5-8515-BA1D2860DDAB}" srcOrd="0" destOrd="1" presId="urn:microsoft.com/office/officeart/2005/8/layout/vList4"/>
    <dgm:cxn modelId="{C3919103-7107-473A-BC9D-1E0F0C0EE0C2}" type="presOf" srcId="{60689659-972B-4D20-B7C8-6BF381725EC1}" destId="{DB2D395D-88DB-4DC8-BAD9-876A347D6248}" srcOrd="1" destOrd="1" presId="urn:microsoft.com/office/officeart/2005/8/layout/vList4"/>
    <dgm:cxn modelId="{D36164A0-4C1F-48B4-BAEC-5E7CA7AAC806}" srcId="{415BFC72-474B-4E7D-856F-C33C309B73F9}" destId="{A29B5566-6F90-4E44-B96F-2ED3C5CC9E01}" srcOrd="0" destOrd="0" parTransId="{1E56A19D-C19D-4629-A03D-C3A2DAB51659}" sibTransId="{6961B5EF-90D8-45F1-B618-870F67265054}"/>
    <dgm:cxn modelId="{0C36AFAC-EFFD-4B4D-ACDC-EA62A958FC09}" srcId="{A6C230D0-C3E4-4BAF-AF31-B62DC21FA58B}" destId="{60689659-972B-4D20-B7C8-6BF381725EC1}" srcOrd="0" destOrd="0" parTransId="{167C30FE-B9A2-4EF4-8DEB-B048773E933D}" sibTransId="{C1C24E27-DD11-4742-98B0-5C594517DE2E}"/>
    <dgm:cxn modelId="{61920F45-E00C-4B82-8FBD-94E5B2F37723}" srcId="{0CD71B7C-1E63-443E-A90B-34AE006F1862}" destId="{74D0EF60-F015-4B87-A1D6-9785AA79A4D9}" srcOrd="0" destOrd="0" parTransId="{224C28A7-8466-4DBD-9387-397F3F592A8B}" sibTransId="{AC51AA21-4FD3-4BEC-8416-BFC4414F8826}"/>
    <dgm:cxn modelId="{F818E0B6-86CA-4076-B846-B4105B102844}" srcId="{F6EE9839-9433-42A1-9FEC-CE7E4FB123F2}" destId="{DA03B184-E2AA-46D5-B76E-74D78A593EE5}" srcOrd="0" destOrd="0" parTransId="{3CBA4FBA-AA07-4E59-A6E4-408C500A3DEC}" sibTransId="{CD777979-D764-4E89-B1CB-8CA8CFAB435D}"/>
    <dgm:cxn modelId="{ACF89F95-4488-425D-8DC8-ED5362339B41}" srcId="{DA03B184-E2AA-46D5-B76E-74D78A593EE5}" destId="{0C61EAE7-C1E2-4BC3-B4AC-2B6FEE32D145}" srcOrd="0" destOrd="0" parTransId="{30883BCB-D87E-435B-950B-FEF4ECAC2E39}" sibTransId="{E7222DE4-7867-4672-90DE-2A4D5A070F9F}"/>
    <dgm:cxn modelId="{4046E576-A505-455B-B4BA-466D9DE240B6}" type="presOf" srcId="{74D0EF60-F015-4B87-A1D6-9785AA79A4D9}" destId="{4DAFED45-20B5-4C63-9E4E-F2F78460FC20}" srcOrd="0" destOrd="1" presId="urn:microsoft.com/office/officeart/2005/8/layout/vList4"/>
    <dgm:cxn modelId="{5856139A-E97A-4CCA-A8E0-B6F7DFA78547}" type="presOf" srcId="{0CD71B7C-1E63-443E-A90B-34AE006F1862}" destId="{A7BD1AAA-B08C-4B01-B392-F0967898D48A}" srcOrd="1" destOrd="0" presId="urn:microsoft.com/office/officeart/2005/8/layout/vList4"/>
    <dgm:cxn modelId="{274B80A9-4685-4212-88E6-37980C989D73}" type="presOf" srcId="{0C61EAE7-C1E2-4BC3-B4AC-2B6FEE32D145}" destId="{1C74EF5E-34D6-44C2-B453-8CF7DB20E849}" srcOrd="1" destOrd="1" presId="urn:microsoft.com/office/officeart/2005/8/layout/vList4"/>
    <dgm:cxn modelId="{EAD45539-3174-4F67-8182-FB6B25033BC6}" type="presOf" srcId="{74D0EF60-F015-4B87-A1D6-9785AA79A4D9}" destId="{A7BD1AAA-B08C-4B01-B392-F0967898D48A}" srcOrd="1" destOrd="1" presId="urn:microsoft.com/office/officeart/2005/8/layout/vList4"/>
    <dgm:cxn modelId="{543E69F7-6FB6-4659-8C26-CDE386201487}" type="presOf" srcId="{DA03B184-E2AA-46D5-B76E-74D78A593EE5}" destId="{20E918CF-3842-40C5-8515-BA1D2860DDAB}" srcOrd="0" destOrd="0" presId="urn:microsoft.com/office/officeart/2005/8/layout/vList4"/>
    <dgm:cxn modelId="{F7B8ADDF-09CE-438E-94A9-66B895DC456E}" type="presOf" srcId="{A6C230D0-C3E4-4BAF-AF31-B62DC21FA58B}" destId="{DB2D395D-88DB-4DC8-BAD9-876A347D6248}" srcOrd="1" destOrd="0" presId="urn:microsoft.com/office/officeart/2005/8/layout/vList4"/>
    <dgm:cxn modelId="{F31043C2-C4CC-41A8-9BFD-FB0282F9A1C9}" type="presOf" srcId="{415BFC72-474B-4E7D-856F-C33C309B73F9}" destId="{9FA5389B-0F38-407C-9CC9-EFD569494AFC}" srcOrd="1" destOrd="0" presId="urn:microsoft.com/office/officeart/2005/8/layout/vList4"/>
    <dgm:cxn modelId="{53FC4460-2594-4C35-83AA-6651A6D0BA21}" type="presOf" srcId="{A29B5566-6F90-4E44-B96F-2ED3C5CC9E01}" destId="{89A07822-60C5-41F6-8C49-EDC027688D9E}" srcOrd="0" destOrd="1" presId="urn:microsoft.com/office/officeart/2005/8/layout/vList4"/>
    <dgm:cxn modelId="{9808B032-1047-4F27-B8C4-C19AF8DF1446}" srcId="{F6EE9839-9433-42A1-9FEC-CE7E4FB123F2}" destId="{A6C230D0-C3E4-4BAF-AF31-B62DC21FA58B}" srcOrd="1" destOrd="0" parTransId="{0A75BD18-DA3A-4930-BA0E-34F25AB87627}" sibTransId="{8F650818-CFC8-428C-88F9-F0F442DBE3E2}"/>
    <dgm:cxn modelId="{BE6EF5DE-B129-4E34-9B5A-AA1DDA250D4A}" type="presParOf" srcId="{CB7FF247-04DC-4171-BFAB-1A748D9C38C7}" destId="{5E0BCCA1-E615-4115-B700-A2BA6B7894BD}" srcOrd="0" destOrd="0" presId="urn:microsoft.com/office/officeart/2005/8/layout/vList4"/>
    <dgm:cxn modelId="{A1F3691A-7626-4E53-AD9F-4384EE5D452D}" type="presParOf" srcId="{5E0BCCA1-E615-4115-B700-A2BA6B7894BD}" destId="{20E918CF-3842-40C5-8515-BA1D2860DDAB}" srcOrd="0" destOrd="0" presId="urn:microsoft.com/office/officeart/2005/8/layout/vList4"/>
    <dgm:cxn modelId="{4D98F48C-C991-47E4-AA04-DB3D19FBCCF5}" type="presParOf" srcId="{5E0BCCA1-E615-4115-B700-A2BA6B7894BD}" destId="{E85A0034-FC91-4654-9048-5DB6C7C6F3C9}" srcOrd="1" destOrd="0" presId="urn:microsoft.com/office/officeart/2005/8/layout/vList4"/>
    <dgm:cxn modelId="{BA8C9CEE-4639-46DD-A0CF-C10E8EAA8CEF}" type="presParOf" srcId="{5E0BCCA1-E615-4115-B700-A2BA6B7894BD}" destId="{1C74EF5E-34D6-44C2-B453-8CF7DB20E849}" srcOrd="2" destOrd="0" presId="urn:microsoft.com/office/officeart/2005/8/layout/vList4"/>
    <dgm:cxn modelId="{97CB7514-B05E-45D8-BE91-D9641ED4F3CD}" type="presParOf" srcId="{CB7FF247-04DC-4171-BFAB-1A748D9C38C7}" destId="{FD9E9A0D-D65C-4B80-9E03-5EE0200980E8}" srcOrd="1" destOrd="0" presId="urn:microsoft.com/office/officeart/2005/8/layout/vList4"/>
    <dgm:cxn modelId="{7A151B74-0645-46FD-8FC9-292C64AAD986}" type="presParOf" srcId="{CB7FF247-04DC-4171-BFAB-1A748D9C38C7}" destId="{C4E39558-D698-4855-9184-06D50B8D98F6}" srcOrd="2" destOrd="0" presId="urn:microsoft.com/office/officeart/2005/8/layout/vList4"/>
    <dgm:cxn modelId="{95B2494A-0DEE-4E67-B9D3-45699A757030}" type="presParOf" srcId="{C4E39558-D698-4855-9184-06D50B8D98F6}" destId="{02481E68-8C1A-48D3-832B-6EE18904CAB7}" srcOrd="0" destOrd="0" presId="urn:microsoft.com/office/officeart/2005/8/layout/vList4"/>
    <dgm:cxn modelId="{CE60C8E8-8F3A-4175-A908-44914E23CECF}" type="presParOf" srcId="{C4E39558-D698-4855-9184-06D50B8D98F6}" destId="{81F48C1C-9883-4E10-AD39-435E88E36955}" srcOrd="1" destOrd="0" presId="urn:microsoft.com/office/officeart/2005/8/layout/vList4"/>
    <dgm:cxn modelId="{E502E989-51EB-4208-B4DD-3DA51095AF3E}" type="presParOf" srcId="{C4E39558-D698-4855-9184-06D50B8D98F6}" destId="{DB2D395D-88DB-4DC8-BAD9-876A347D6248}" srcOrd="2" destOrd="0" presId="urn:microsoft.com/office/officeart/2005/8/layout/vList4"/>
    <dgm:cxn modelId="{850B7ACC-B53A-4F05-ABC7-602422D00442}" type="presParOf" srcId="{CB7FF247-04DC-4171-BFAB-1A748D9C38C7}" destId="{DCFA1A2C-6361-451E-8888-3F1044982177}" srcOrd="3" destOrd="0" presId="urn:microsoft.com/office/officeart/2005/8/layout/vList4"/>
    <dgm:cxn modelId="{49029EF8-7D67-45DD-A1F6-F4114334BFEE}" type="presParOf" srcId="{CB7FF247-04DC-4171-BFAB-1A748D9C38C7}" destId="{A60E4335-3D76-413E-90CD-FCBA0F9482A7}" srcOrd="4" destOrd="0" presId="urn:microsoft.com/office/officeart/2005/8/layout/vList4"/>
    <dgm:cxn modelId="{0B087B0A-0DB4-451E-ADF9-F04F676D9E78}" type="presParOf" srcId="{A60E4335-3D76-413E-90CD-FCBA0F9482A7}" destId="{4DAFED45-20B5-4C63-9E4E-F2F78460FC20}" srcOrd="0" destOrd="0" presId="urn:microsoft.com/office/officeart/2005/8/layout/vList4"/>
    <dgm:cxn modelId="{8A139793-9684-45D3-8B42-BB04C7E11F23}" type="presParOf" srcId="{A60E4335-3D76-413E-90CD-FCBA0F9482A7}" destId="{4520E736-9272-49A0-B49E-F66464FC58EE}" srcOrd="1" destOrd="0" presId="urn:microsoft.com/office/officeart/2005/8/layout/vList4"/>
    <dgm:cxn modelId="{59118A59-C287-499E-AB85-A2E740A78E9A}" type="presParOf" srcId="{A60E4335-3D76-413E-90CD-FCBA0F9482A7}" destId="{A7BD1AAA-B08C-4B01-B392-F0967898D48A}" srcOrd="2" destOrd="0" presId="urn:microsoft.com/office/officeart/2005/8/layout/vList4"/>
    <dgm:cxn modelId="{FEC932CD-E024-49F5-95C6-4919C89C7766}" type="presParOf" srcId="{CB7FF247-04DC-4171-BFAB-1A748D9C38C7}" destId="{856B0FFD-16A5-4BBF-AA7E-06D9178207D1}" srcOrd="5" destOrd="0" presId="urn:microsoft.com/office/officeart/2005/8/layout/vList4"/>
    <dgm:cxn modelId="{B2DABDFF-9066-4434-AC21-8A763EECB0BD}" type="presParOf" srcId="{CB7FF247-04DC-4171-BFAB-1A748D9C38C7}" destId="{E6F26519-9DD8-4A8B-A11B-BC568363FBDB}" srcOrd="6" destOrd="0" presId="urn:microsoft.com/office/officeart/2005/8/layout/vList4"/>
    <dgm:cxn modelId="{093CE700-D59D-4180-BDEB-8BD1462EE276}" type="presParOf" srcId="{E6F26519-9DD8-4A8B-A11B-BC568363FBDB}" destId="{89A07822-60C5-41F6-8C49-EDC027688D9E}" srcOrd="0" destOrd="0" presId="urn:microsoft.com/office/officeart/2005/8/layout/vList4"/>
    <dgm:cxn modelId="{0651562A-8115-482A-9BCD-2B11DAB5F13C}" type="presParOf" srcId="{E6F26519-9DD8-4A8B-A11B-BC568363FBDB}" destId="{BB081F31-6A6E-4336-946B-AF71C6CA6E05}" srcOrd="1" destOrd="0" presId="urn:microsoft.com/office/officeart/2005/8/layout/vList4"/>
    <dgm:cxn modelId="{9F42965B-E038-486D-9784-CAA0847F44B0}" type="presParOf" srcId="{E6F26519-9DD8-4A8B-A11B-BC568363FBDB}" destId="{9FA5389B-0F38-407C-9CC9-EFD569494AF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EE9839-9433-42A1-9FEC-CE7E4FB123F2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03B184-E2AA-46D5-B76E-74D78A593EE5}">
      <dgm:prSet phldrT="[Текст]" custT="1"/>
      <dgm:spPr/>
      <dgm:t>
        <a:bodyPr/>
        <a:lstStyle/>
        <a:p>
          <a:pPr algn="ctr"/>
          <a:r>
            <a:rPr lang="bg-BG" sz="3600" b="1" dirty="0" smtClean="0">
              <a:latin typeface="Cambria" pitchFamily="18" charset="0"/>
            </a:rPr>
            <a:t>ПОДКРЕПА НА КЛУБОВЕТЕ</a:t>
          </a:r>
          <a:r>
            <a:rPr lang="en-US" sz="3600" b="1" dirty="0" smtClean="0">
              <a:latin typeface="Cambria" pitchFamily="18" charset="0"/>
            </a:rPr>
            <a:t> </a:t>
          </a:r>
          <a:r>
            <a:rPr lang="bg-BG" sz="3600" b="1" dirty="0" smtClean="0">
              <a:latin typeface="Cambria" pitchFamily="18" charset="0"/>
            </a:rPr>
            <a:t> ЗА МЕСТНИ ПРОЕКТИ</a:t>
          </a:r>
          <a:endParaRPr lang="en-US" sz="3600" b="1" dirty="0">
            <a:latin typeface="Cambria" pitchFamily="18" charset="0"/>
          </a:endParaRPr>
        </a:p>
      </dgm:t>
    </dgm:pt>
    <dgm:pt modelId="{3CBA4FBA-AA07-4E59-A6E4-408C500A3DEC}" type="parTrans" cxnId="{F818E0B6-86CA-4076-B846-B4105B102844}">
      <dgm:prSet/>
      <dgm:spPr/>
      <dgm:t>
        <a:bodyPr/>
        <a:lstStyle/>
        <a:p>
          <a:endParaRPr lang="en-US"/>
        </a:p>
      </dgm:t>
    </dgm:pt>
    <dgm:pt modelId="{CD777979-D764-4E89-B1CB-8CA8CFAB435D}" type="sibTrans" cxnId="{F818E0B6-86CA-4076-B846-B4105B102844}">
      <dgm:prSet/>
      <dgm:spPr/>
      <dgm:t>
        <a:bodyPr/>
        <a:lstStyle/>
        <a:p>
          <a:endParaRPr lang="en-US"/>
        </a:p>
      </dgm:t>
    </dgm:pt>
    <dgm:pt modelId="{A6C230D0-C3E4-4BAF-AF31-B62DC21FA58B}">
      <dgm:prSet phldrT="[Текст]" custT="1"/>
      <dgm:spPr/>
      <dgm:t>
        <a:bodyPr/>
        <a:lstStyle/>
        <a:p>
          <a:pPr algn="ctr"/>
          <a:r>
            <a:rPr lang="bg-BG" sz="3600" b="1" dirty="0" smtClean="0">
              <a:latin typeface="Cambria" pitchFamily="18" charset="0"/>
            </a:rPr>
            <a:t>СПОДЕЛИ И ПОМОГНИ –</a:t>
          </a:r>
        </a:p>
        <a:p>
          <a:pPr algn="ctr"/>
          <a:r>
            <a:rPr lang="bg-BG" sz="3600" b="1" dirty="0" smtClean="0">
              <a:latin typeface="Cambria" pitchFamily="18" charset="0"/>
            </a:rPr>
            <a:t> </a:t>
          </a:r>
          <a:r>
            <a:rPr lang="en-US" sz="3600" b="1" dirty="0" smtClean="0">
              <a:latin typeface="Cambria" pitchFamily="18" charset="0"/>
            </a:rPr>
            <a:t>      </a:t>
          </a:r>
          <a:r>
            <a:rPr lang="bg-BG" sz="3600" b="1" dirty="0" err="1" smtClean="0">
              <a:latin typeface="Cambria" pitchFamily="18" charset="0"/>
            </a:rPr>
            <a:t>нац</a:t>
          </a:r>
          <a:r>
            <a:rPr lang="bg-BG" sz="3600" b="1" dirty="0" smtClean="0">
              <a:latin typeface="Cambria" pitchFamily="18" charset="0"/>
            </a:rPr>
            <a:t>. дар.кампания</a:t>
          </a:r>
          <a:endParaRPr lang="en-US" sz="3600" b="1" dirty="0">
            <a:latin typeface="Cambria" pitchFamily="18" charset="0"/>
          </a:endParaRPr>
        </a:p>
      </dgm:t>
    </dgm:pt>
    <dgm:pt modelId="{0A75BD18-DA3A-4930-BA0E-34F25AB87627}" type="parTrans" cxnId="{9808B032-1047-4F27-B8C4-C19AF8DF1446}">
      <dgm:prSet/>
      <dgm:spPr/>
      <dgm:t>
        <a:bodyPr/>
        <a:lstStyle/>
        <a:p>
          <a:endParaRPr lang="en-US"/>
        </a:p>
      </dgm:t>
    </dgm:pt>
    <dgm:pt modelId="{8F650818-CFC8-428C-88F9-F0F442DBE3E2}" type="sibTrans" cxnId="{9808B032-1047-4F27-B8C4-C19AF8DF1446}">
      <dgm:prSet/>
      <dgm:spPr/>
      <dgm:t>
        <a:bodyPr/>
        <a:lstStyle/>
        <a:p>
          <a:endParaRPr lang="en-US"/>
        </a:p>
      </dgm:t>
    </dgm:pt>
    <dgm:pt modelId="{CB7FF247-04DC-4171-BFAB-1A748D9C38C7}" type="pres">
      <dgm:prSet presAssocID="{F6EE9839-9433-42A1-9FEC-CE7E4FB12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0BCCA1-E615-4115-B700-A2BA6B7894BD}" type="pres">
      <dgm:prSet presAssocID="{DA03B184-E2AA-46D5-B76E-74D78A593EE5}" presName="comp" presStyleCnt="0"/>
      <dgm:spPr/>
    </dgm:pt>
    <dgm:pt modelId="{20E918CF-3842-40C5-8515-BA1D2860DDAB}" type="pres">
      <dgm:prSet presAssocID="{DA03B184-E2AA-46D5-B76E-74D78A593EE5}" presName="box" presStyleLbl="node1" presStyleIdx="0" presStyleCnt="2"/>
      <dgm:spPr/>
      <dgm:t>
        <a:bodyPr/>
        <a:lstStyle/>
        <a:p>
          <a:endParaRPr lang="en-US"/>
        </a:p>
      </dgm:t>
    </dgm:pt>
    <dgm:pt modelId="{E85A0034-FC91-4654-9048-5DB6C7C6F3C9}" type="pres">
      <dgm:prSet presAssocID="{DA03B184-E2AA-46D5-B76E-74D78A593EE5}" presName="img" presStyleLbl="fgImgPlace1" presStyleIdx="0" presStyleCnt="2" custLinFactNeighborX="4875" custLinFactNeighborY="-5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C74EF5E-34D6-44C2-B453-8CF7DB20E849}" type="pres">
      <dgm:prSet presAssocID="{DA03B184-E2AA-46D5-B76E-74D78A593EE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E9A0D-D65C-4B80-9E03-5EE0200980E8}" type="pres">
      <dgm:prSet presAssocID="{CD777979-D764-4E89-B1CB-8CA8CFAB435D}" presName="spacer" presStyleCnt="0"/>
      <dgm:spPr/>
    </dgm:pt>
    <dgm:pt modelId="{C4E39558-D698-4855-9184-06D50B8D98F6}" type="pres">
      <dgm:prSet presAssocID="{A6C230D0-C3E4-4BAF-AF31-B62DC21FA58B}" presName="comp" presStyleCnt="0"/>
      <dgm:spPr/>
    </dgm:pt>
    <dgm:pt modelId="{02481E68-8C1A-48D3-832B-6EE18904CAB7}" type="pres">
      <dgm:prSet presAssocID="{A6C230D0-C3E4-4BAF-AF31-B62DC21FA58B}" presName="box" presStyleLbl="node1" presStyleIdx="1" presStyleCnt="2"/>
      <dgm:spPr/>
      <dgm:t>
        <a:bodyPr/>
        <a:lstStyle/>
        <a:p>
          <a:endParaRPr lang="en-US"/>
        </a:p>
      </dgm:t>
    </dgm:pt>
    <dgm:pt modelId="{81F48C1C-9883-4E10-AD39-435E88E36955}" type="pres">
      <dgm:prSet presAssocID="{A6C230D0-C3E4-4BAF-AF31-B62DC21FA58B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2D395D-88DB-4DC8-BAD9-876A347D6248}" type="pres">
      <dgm:prSet presAssocID="{A6C230D0-C3E4-4BAF-AF31-B62DC21FA58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8B2220-5E7F-4771-A1C5-57BC4FDEDE7F}" type="presOf" srcId="{DA03B184-E2AA-46D5-B76E-74D78A593EE5}" destId="{20E918CF-3842-40C5-8515-BA1D2860DDAB}" srcOrd="0" destOrd="0" presId="urn:microsoft.com/office/officeart/2005/8/layout/vList4"/>
    <dgm:cxn modelId="{39EA72B7-3B0C-4121-8B79-84199CE969E7}" type="presOf" srcId="{DA03B184-E2AA-46D5-B76E-74D78A593EE5}" destId="{1C74EF5E-34D6-44C2-B453-8CF7DB20E849}" srcOrd="1" destOrd="0" presId="urn:microsoft.com/office/officeart/2005/8/layout/vList4"/>
    <dgm:cxn modelId="{FCE972F3-626D-4AB0-9CD6-5E8258898BDD}" type="presOf" srcId="{F6EE9839-9433-42A1-9FEC-CE7E4FB123F2}" destId="{CB7FF247-04DC-4171-BFAB-1A748D9C38C7}" srcOrd="0" destOrd="0" presId="urn:microsoft.com/office/officeart/2005/8/layout/vList4"/>
    <dgm:cxn modelId="{F818E0B6-86CA-4076-B846-B4105B102844}" srcId="{F6EE9839-9433-42A1-9FEC-CE7E4FB123F2}" destId="{DA03B184-E2AA-46D5-B76E-74D78A593EE5}" srcOrd="0" destOrd="0" parTransId="{3CBA4FBA-AA07-4E59-A6E4-408C500A3DEC}" sibTransId="{CD777979-D764-4E89-B1CB-8CA8CFAB435D}"/>
    <dgm:cxn modelId="{9808B032-1047-4F27-B8C4-C19AF8DF1446}" srcId="{F6EE9839-9433-42A1-9FEC-CE7E4FB123F2}" destId="{A6C230D0-C3E4-4BAF-AF31-B62DC21FA58B}" srcOrd="1" destOrd="0" parTransId="{0A75BD18-DA3A-4930-BA0E-34F25AB87627}" sibTransId="{8F650818-CFC8-428C-88F9-F0F442DBE3E2}"/>
    <dgm:cxn modelId="{E0A90ECD-AACB-4A42-94D4-5B41786C2B5B}" type="presOf" srcId="{A6C230D0-C3E4-4BAF-AF31-B62DC21FA58B}" destId="{DB2D395D-88DB-4DC8-BAD9-876A347D6248}" srcOrd="1" destOrd="0" presId="urn:microsoft.com/office/officeart/2005/8/layout/vList4"/>
    <dgm:cxn modelId="{5F503D02-AE3D-4746-814D-25A187F37277}" type="presOf" srcId="{A6C230D0-C3E4-4BAF-AF31-B62DC21FA58B}" destId="{02481E68-8C1A-48D3-832B-6EE18904CAB7}" srcOrd="0" destOrd="0" presId="urn:microsoft.com/office/officeart/2005/8/layout/vList4"/>
    <dgm:cxn modelId="{06653829-7901-4B18-89AE-542B166A859D}" type="presParOf" srcId="{CB7FF247-04DC-4171-BFAB-1A748D9C38C7}" destId="{5E0BCCA1-E615-4115-B700-A2BA6B7894BD}" srcOrd="0" destOrd="0" presId="urn:microsoft.com/office/officeart/2005/8/layout/vList4"/>
    <dgm:cxn modelId="{97C4D13C-00B7-4507-9705-BA9966C70644}" type="presParOf" srcId="{5E0BCCA1-E615-4115-B700-A2BA6B7894BD}" destId="{20E918CF-3842-40C5-8515-BA1D2860DDAB}" srcOrd="0" destOrd="0" presId="urn:microsoft.com/office/officeart/2005/8/layout/vList4"/>
    <dgm:cxn modelId="{A1E9565B-1CE8-4206-AB95-F2B5844913EE}" type="presParOf" srcId="{5E0BCCA1-E615-4115-B700-A2BA6B7894BD}" destId="{E85A0034-FC91-4654-9048-5DB6C7C6F3C9}" srcOrd="1" destOrd="0" presId="urn:microsoft.com/office/officeart/2005/8/layout/vList4"/>
    <dgm:cxn modelId="{5BEAA5CE-5D7F-4029-B469-554B95B3A203}" type="presParOf" srcId="{5E0BCCA1-E615-4115-B700-A2BA6B7894BD}" destId="{1C74EF5E-34D6-44C2-B453-8CF7DB20E849}" srcOrd="2" destOrd="0" presId="urn:microsoft.com/office/officeart/2005/8/layout/vList4"/>
    <dgm:cxn modelId="{DF87C35A-481A-4E34-B13F-F617C3EECF7B}" type="presParOf" srcId="{CB7FF247-04DC-4171-BFAB-1A748D9C38C7}" destId="{FD9E9A0D-D65C-4B80-9E03-5EE0200980E8}" srcOrd="1" destOrd="0" presId="urn:microsoft.com/office/officeart/2005/8/layout/vList4"/>
    <dgm:cxn modelId="{772B6A99-7673-4A1E-88EE-1BABC68F42E7}" type="presParOf" srcId="{CB7FF247-04DC-4171-BFAB-1A748D9C38C7}" destId="{C4E39558-D698-4855-9184-06D50B8D98F6}" srcOrd="2" destOrd="0" presId="urn:microsoft.com/office/officeart/2005/8/layout/vList4"/>
    <dgm:cxn modelId="{8F3F1F5E-DF82-4237-933A-913E17EDDAB0}" type="presParOf" srcId="{C4E39558-D698-4855-9184-06D50B8D98F6}" destId="{02481E68-8C1A-48D3-832B-6EE18904CAB7}" srcOrd="0" destOrd="0" presId="urn:microsoft.com/office/officeart/2005/8/layout/vList4"/>
    <dgm:cxn modelId="{A647247E-FD94-42AF-AA54-78C0EC7D67F9}" type="presParOf" srcId="{C4E39558-D698-4855-9184-06D50B8D98F6}" destId="{81F48C1C-9883-4E10-AD39-435E88E36955}" srcOrd="1" destOrd="0" presId="urn:microsoft.com/office/officeart/2005/8/layout/vList4"/>
    <dgm:cxn modelId="{28415295-EC0D-472E-BA6F-E0FD44C7A6E1}" type="presParOf" srcId="{C4E39558-D698-4855-9184-06D50B8D98F6}" destId="{DB2D395D-88DB-4DC8-BAD9-876A347D624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EE9839-9433-42A1-9FEC-CE7E4FB123F2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03B184-E2AA-46D5-B76E-74D78A593EE5}">
      <dgm:prSet phldrT="[Текст]" custT="1"/>
      <dgm:spPr/>
      <dgm:t>
        <a:bodyPr/>
        <a:lstStyle/>
        <a:p>
          <a:pPr algn="ctr"/>
          <a:r>
            <a:rPr lang="bg-BG" sz="3600" b="1" dirty="0" smtClean="0">
              <a:latin typeface="Cambria" pitchFamily="18" charset="0"/>
            </a:rPr>
            <a:t>КАМПАНИИ ЗА ХОРА СЪС ЗРИТЕЛНИ УВРЕЖДАНИЯ </a:t>
          </a:r>
          <a:endParaRPr lang="en-US" sz="3600" b="1" dirty="0">
            <a:latin typeface="Cambria" pitchFamily="18" charset="0"/>
          </a:endParaRPr>
        </a:p>
      </dgm:t>
    </dgm:pt>
    <dgm:pt modelId="{3CBA4FBA-AA07-4E59-A6E4-408C500A3DEC}" type="parTrans" cxnId="{F818E0B6-86CA-4076-B846-B4105B102844}">
      <dgm:prSet/>
      <dgm:spPr/>
      <dgm:t>
        <a:bodyPr/>
        <a:lstStyle/>
        <a:p>
          <a:endParaRPr lang="en-US"/>
        </a:p>
      </dgm:t>
    </dgm:pt>
    <dgm:pt modelId="{CD777979-D764-4E89-B1CB-8CA8CFAB435D}" type="sibTrans" cxnId="{F818E0B6-86CA-4076-B846-B4105B102844}">
      <dgm:prSet/>
      <dgm:spPr/>
      <dgm:t>
        <a:bodyPr/>
        <a:lstStyle/>
        <a:p>
          <a:endParaRPr lang="en-US"/>
        </a:p>
      </dgm:t>
    </dgm:pt>
    <dgm:pt modelId="{A6C230D0-C3E4-4BAF-AF31-B62DC21FA58B}">
      <dgm:prSet phldrT="[Текст]" custT="1"/>
      <dgm:spPr/>
      <dgm:t>
        <a:bodyPr/>
        <a:lstStyle/>
        <a:p>
          <a:pPr algn="ctr"/>
          <a:r>
            <a:rPr lang="bg-BG" sz="3600" b="1" dirty="0" smtClean="0">
              <a:latin typeface="Cambria" pitchFamily="18" charset="0"/>
            </a:rPr>
            <a:t>ДИСТРИКТ КОМИСИИ </a:t>
          </a:r>
        </a:p>
        <a:p>
          <a:pPr algn="ctr"/>
          <a:r>
            <a:rPr lang="bg-BG" sz="3600" b="1" dirty="0" smtClean="0">
              <a:latin typeface="Cambria" pitchFamily="18" charset="0"/>
            </a:rPr>
            <a:t> диабет, слух, околна среда, бедствия, култ. дейности.</a:t>
          </a:r>
          <a:endParaRPr lang="en-US" sz="3600" b="1" dirty="0">
            <a:latin typeface="Cambria" pitchFamily="18" charset="0"/>
          </a:endParaRPr>
        </a:p>
      </dgm:t>
    </dgm:pt>
    <dgm:pt modelId="{0A75BD18-DA3A-4930-BA0E-34F25AB87627}" type="parTrans" cxnId="{9808B032-1047-4F27-B8C4-C19AF8DF1446}">
      <dgm:prSet/>
      <dgm:spPr/>
      <dgm:t>
        <a:bodyPr/>
        <a:lstStyle/>
        <a:p>
          <a:endParaRPr lang="en-US"/>
        </a:p>
      </dgm:t>
    </dgm:pt>
    <dgm:pt modelId="{8F650818-CFC8-428C-88F9-F0F442DBE3E2}" type="sibTrans" cxnId="{9808B032-1047-4F27-B8C4-C19AF8DF1446}">
      <dgm:prSet/>
      <dgm:spPr/>
      <dgm:t>
        <a:bodyPr/>
        <a:lstStyle/>
        <a:p>
          <a:endParaRPr lang="en-US"/>
        </a:p>
      </dgm:t>
    </dgm:pt>
    <dgm:pt modelId="{CB7FF247-04DC-4171-BFAB-1A748D9C38C7}" type="pres">
      <dgm:prSet presAssocID="{F6EE9839-9433-42A1-9FEC-CE7E4FB12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0BCCA1-E615-4115-B700-A2BA6B7894BD}" type="pres">
      <dgm:prSet presAssocID="{DA03B184-E2AA-46D5-B76E-74D78A593EE5}" presName="comp" presStyleCnt="0"/>
      <dgm:spPr/>
    </dgm:pt>
    <dgm:pt modelId="{20E918CF-3842-40C5-8515-BA1D2860DDAB}" type="pres">
      <dgm:prSet presAssocID="{DA03B184-E2AA-46D5-B76E-74D78A593EE5}" presName="box" presStyleLbl="node1" presStyleIdx="0" presStyleCnt="2" custLinFactNeighborX="-12500" custLinFactNeighborY="-22278"/>
      <dgm:spPr/>
      <dgm:t>
        <a:bodyPr/>
        <a:lstStyle/>
        <a:p>
          <a:endParaRPr lang="en-US"/>
        </a:p>
      </dgm:t>
    </dgm:pt>
    <dgm:pt modelId="{E85A0034-FC91-4654-9048-5DB6C7C6F3C9}" type="pres">
      <dgm:prSet presAssocID="{DA03B184-E2AA-46D5-B76E-74D78A593EE5}" presName="img" presStyleLbl="fgImgPlace1" presStyleIdx="0" presStyleCnt="2" custLinFactNeighborY="-5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74EF5E-34D6-44C2-B453-8CF7DB20E849}" type="pres">
      <dgm:prSet presAssocID="{DA03B184-E2AA-46D5-B76E-74D78A593EE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E9A0D-D65C-4B80-9E03-5EE0200980E8}" type="pres">
      <dgm:prSet presAssocID="{CD777979-D764-4E89-B1CB-8CA8CFAB435D}" presName="spacer" presStyleCnt="0"/>
      <dgm:spPr/>
    </dgm:pt>
    <dgm:pt modelId="{C4E39558-D698-4855-9184-06D50B8D98F6}" type="pres">
      <dgm:prSet presAssocID="{A6C230D0-C3E4-4BAF-AF31-B62DC21FA58B}" presName="comp" presStyleCnt="0"/>
      <dgm:spPr/>
    </dgm:pt>
    <dgm:pt modelId="{02481E68-8C1A-48D3-832B-6EE18904CAB7}" type="pres">
      <dgm:prSet presAssocID="{A6C230D0-C3E4-4BAF-AF31-B62DC21FA58B}" presName="box" presStyleLbl="node1" presStyleIdx="1" presStyleCnt="2"/>
      <dgm:spPr/>
      <dgm:t>
        <a:bodyPr/>
        <a:lstStyle/>
        <a:p>
          <a:endParaRPr lang="en-US"/>
        </a:p>
      </dgm:t>
    </dgm:pt>
    <dgm:pt modelId="{81F48C1C-9883-4E10-AD39-435E88E36955}" type="pres">
      <dgm:prSet presAssocID="{A6C230D0-C3E4-4BAF-AF31-B62DC21FA58B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2D395D-88DB-4DC8-BAD9-876A347D6248}" type="pres">
      <dgm:prSet presAssocID="{A6C230D0-C3E4-4BAF-AF31-B62DC21FA58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A9B3D7-98CC-4DED-BA7C-0D6A783DB8F8}" type="presOf" srcId="{DA03B184-E2AA-46D5-B76E-74D78A593EE5}" destId="{20E918CF-3842-40C5-8515-BA1D2860DDAB}" srcOrd="0" destOrd="0" presId="urn:microsoft.com/office/officeart/2005/8/layout/vList4"/>
    <dgm:cxn modelId="{F818E0B6-86CA-4076-B846-B4105B102844}" srcId="{F6EE9839-9433-42A1-9FEC-CE7E4FB123F2}" destId="{DA03B184-E2AA-46D5-B76E-74D78A593EE5}" srcOrd="0" destOrd="0" parTransId="{3CBA4FBA-AA07-4E59-A6E4-408C500A3DEC}" sibTransId="{CD777979-D764-4E89-B1CB-8CA8CFAB435D}"/>
    <dgm:cxn modelId="{9808B032-1047-4F27-B8C4-C19AF8DF1446}" srcId="{F6EE9839-9433-42A1-9FEC-CE7E4FB123F2}" destId="{A6C230D0-C3E4-4BAF-AF31-B62DC21FA58B}" srcOrd="1" destOrd="0" parTransId="{0A75BD18-DA3A-4930-BA0E-34F25AB87627}" sibTransId="{8F650818-CFC8-428C-88F9-F0F442DBE3E2}"/>
    <dgm:cxn modelId="{F7702EE6-1BC0-4ECF-BA79-5639E92230C5}" type="presOf" srcId="{A6C230D0-C3E4-4BAF-AF31-B62DC21FA58B}" destId="{DB2D395D-88DB-4DC8-BAD9-876A347D6248}" srcOrd="1" destOrd="0" presId="urn:microsoft.com/office/officeart/2005/8/layout/vList4"/>
    <dgm:cxn modelId="{30488588-1966-4F82-9A10-2A15256834C5}" type="presOf" srcId="{F6EE9839-9433-42A1-9FEC-CE7E4FB123F2}" destId="{CB7FF247-04DC-4171-BFAB-1A748D9C38C7}" srcOrd="0" destOrd="0" presId="urn:microsoft.com/office/officeart/2005/8/layout/vList4"/>
    <dgm:cxn modelId="{5730209B-396B-41C9-A6C4-153D2C867740}" type="presOf" srcId="{DA03B184-E2AA-46D5-B76E-74D78A593EE5}" destId="{1C74EF5E-34D6-44C2-B453-8CF7DB20E849}" srcOrd="1" destOrd="0" presId="urn:microsoft.com/office/officeart/2005/8/layout/vList4"/>
    <dgm:cxn modelId="{799674CF-8518-4642-9192-ADB011973861}" type="presOf" srcId="{A6C230D0-C3E4-4BAF-AF31-B62DC21FA58B}" destId="{02481E68-8C1A-48D3-832B-6EE18904CAB7}" srcOrd="0" destOrd="0" presId="urn:microsoft.com/office/officeart/2005/8/layout/vList4"/>
    <dgm:cxn modelId="{D4718CF8-E9F6-4FAD-BE54-51F8E17CFDEF}" type="presParOf" srcId="{CB7FF247-04DC-4171-BFAB-1A748D9C38C7}" destId="{5E0BCCA1-E615-4115-B700-A2BA6B7894BD}" srcOrd="0" destOrd="0" presId="urn:microsoft.com/office/officeart/2005/8/layout/vList4"/>
    <dgm:cxn modelId="{E7872A0B-C3EF-479A-9794-CF2BE4131218}" type="presParOf" srcId="{5E0BCCA1-E615-4115-B700-A2BA6B7894BD}" destId="{20E918CF-3842-40C5-8515-BA1D2860DDAB}" srcOrd="0" destOrd="0" presId="urn:microsoft.com/office/officeart/2005/8/layout/vList4"/>
    <dgm:cxn modelId="{92DB96F0-E558-43B0-9EED-A83C0718D642}" type="presParOf" srcId="{5E0BCCA1-E615-4115-B700-A2BA6B7894BD}" destId="{E85A0034-FC91-4654-9048-5DB6C7C6F3C9}" srcOrd="1" destOrd="0" presId="urn:microsoft.com/office/officeart/2005/8/layout/vList4"/>
    <dgm:cxn modelId="{B271B1F6-8DF1-4CFB-A1CB-A865AEF727DA}" type="presParOf" srcId="{5E0BCCA1-E615-4115-B700-A2BA6B7894BD}" destId="{1C74EF5E-34D6-44C2-B453-8CF7DB20E849}" srcOrd="2" destOrd="0" presId="urn:microsoft.com/office/officeart/2005/8/layout/vList4"/>
    <dgm:cxn modelId="{AB1B192F-1686-4B87-AF4F-BC90972F4FA5}" type="presParOf" srcId="{CB7FF247-04DC-4171-BFAB-1A748D9C38C7}" destId="{FD9E9A0D-D65C-4B80-9E03-5EE0200980E8}" srcOrd="1" destOrd="0" presId="urn:microsoft.com/office/officeart/2005/8/layout/vList4"/>
    <dgm:cxn modelId="{0A61B567-6D05-48EC-91BE-AFA44BCF957D}" type="presParOf" srcId="{CB7FF247-04DC-4171-BFAB-1A748D9C38C7}" destId="{C4E39558-D698-4855-9184-06D50B8D98F6}" srcOrd="2" destOrd="0" presId="urn:microsoft.com/office/officeart/2005/8/layout/vList4"/>
    <dgm:cxn modelId="{415D99CD-34F8-4917-ACA5-9DB5E0AD692F}" type="presParOf" srcId="{C4E39558-D698-4855-9184-06D50B8D98F6}" destId="{02481E68-8C1A-48D3-832B-6EE18904CAB7}" srcOrd="0" destOrd="0" presId="urn:microsoft.com/office/officeart/2005/8/layout/vList4"/>
    <dgm:cxn modelId="{9D0C59B6-F443-425E-995A-352A6D45FD2E}" type="presParOf" srcId="{C4E39558-D698-4855-9184-06D50B8D98F6}" destId="{81F48C1C-9883-4E10-AD39-435E88E36955}" srcOrd="1" destOrd="0" presId="urn:microsoft.com/office/officeart/2005/8/layout/vList4"/>
    <dgm:cxn modelId="{4FE8FD01-4D4D-4B7B-AAC2-E72FC2B97675}" type="presParOf" srcId="{C4E39558-D698-4855-9184-06D50B8D98F6}" destId="{DB2D395D-88DB-4DC8-BAD9-876A347D624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EE9839-9433-42A1-9FEC-CE7E4FB123F2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03B184-E2AA-46D5-B76E-74D78A593EE5}">
      <dgm:prSet phldrT="[Текст]" custT="1"/>
      <dgm:spPr/>
      <dgm:t>
        <a:bodyPr/>
        <a:lstStyle/>
        <a:p>
          <a:pPr algn="ctr"/>
          <a:r>
            <a:rPr lang="bg-BG" sz="3600" b="1" dirty="0" smtClean="0">
              <a:latin typeface="Cambria" pitchFamily="18" charset="0"/>
            </a:rPr>
            <a:t>МЛАДЕЖКА И ДЕТСКА АНГАЖИРАНОСТ</a:t>
          </a:r>
        </a:p>
      </dgm:t>
    </dgm:pt>
    <dgm:pt modelId="{3CBA4FBA-AA07-4E59-A6E4-408C500A3DEC}" type="parTrans" cxnId="{F818E0B6-86CA-4076-B846-B4105B102844}">
      <dgm:prSet/>
      <dgm:spPr/>
      <dgm:t>
        <a:bodyPr/>
        <a:lstStyle/>
        <a:p>
          <a:endParaRPr lang="en-US"/>
        </a:p>
      </dgm:t>
    </dgm:pt>
    <dgm:pt modelId="{CD777979-D764-4E89-B1CB-8CA8CFAB435D}" type="sibTrans" cxnId="{F818E0B6-86CA-4076-B846-B4105B102844}">
      <dgm:prSet/>
      <dgm:spPr/>
      <dgm:t>
        <a:bodyPr/>
        <a:lstStyle/>
        <a:p>
          <a:endParaRPr lang="en-US"/>
        </a:p>
      </dgm:t>
    </dgm:pt>
    <dgm:pt modelId="{CB7FF247-04DC-4171-BFAB-1A748D9C38C7}" type="pres">
      <dgm:prSet presAssocID="{F6EE9839-9433-42A1-9FEC-CE7E4FB12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0BCCA1-E615-4115-B700-A2BA6B7894BD}" type="pres">
      <dgm:prSet presAssocID="{DA03B184-E2AA-46D5-B76E-74D78A593EE5}" presName="comp" presStyleCnt="0"/>
      <dgm:spPr/>
    </dgm:pt>
    <dgm:pt modelId="{20E918CF-3842-40C5-8515-BA1D2860DDAB}" type="pres">
      <dgm:prSet presAssocID="{DA03B184-E2AA-46D5-B76E-74D78A593EE5}" presName="box" presStyleLbl="node1" presStyleIdx="0" presStyleCnt="1"/>
      <dgm:spPr/>
      <dgm:t>
        <a:bodyPr/>
        <a:lstStyle/>
        <a:p>
          <a:endParaRPr lang="en-US"/>
        </a:p>
      </dgm:t>
    </dgm:pt>
    <dgm:pt modelId="{E85A0034-FC91-4654-9048-5DB6C7C6F3C9}" type="pres">
      <dgm:prSet presAssocID="{DA03B184-E2AA-46D5-B76E-74D78A593EE5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74EF5E-34D6-44C2-B453-8CF7DB20E849}" type="pres">
      <dgm:prSet presAssocID="{DA03B184-E2AA-46D5-B76E-74D78A593EE5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18E0B6-86CA-4076-B846-B4105B102844}" srcId="{F6EE9839-9433-42A1-9FEC-CE7E4FB123F2}" destId="{DA03B184-E2AA-46D5-B76E-74D78A593EE5}" srcOrd="0" destOrd="0" parTransId="{3CBA4FBA-AA07-4E59-A6E4-408C500A3DEC}" sibTransId="{CD777979-D764-4E89-B1CB-8CA8CFAB435D}"/>
    <dgm:cxn modelId="{F71F3D25-E4F2-4B55-933F-5FFF542F9B26}" type="presOf" srcId="{DA03B184-E2AA-46D5-B76E-74D78A593EE5}" destId="{1C74EF5E-34D6-44C2-B453-8CF7DB20E849}" srcOrd="1" destOrd="0" presId="urn:microsoft.com/office/officeart/2005/8/layout/vList4"/>
    <dgm:cxn modelId="{63D18B23-6A75-411B-BFBB-F1822462591C}" type="presOf" srcId="{DA03B184-E2AA-46D5-B76E-74D78A593EE5}" destId="{20E918CF-3842-40C5-8515-BA1D2860DDAB}" srcOrd="0" destOrd="0" presId="urn:microsoft.com/office/officeart/2005/8/layout/vList4"/>
    <dgm:cxn modelId="{DEDD4E52-E786-46CC-9239-6062B66194F6}" type="presOf" srcId="{F6EE9839-9433-42A1-9FEC-CE7E4FB123F2}" destId="{CB7FF247-04DC-4171-BFAB-1A748D9C38C7}" srcOrd="0" destOrd="0" presId="urn:microsoft.com/office/officeart/2005/8/layout/vList4"/>
    <dgm:cxn modelId="{21F967EE-FA3F-49F8-BD28-A19E3F353B60}" type="presParOf" srcId="{CB7FF247-04DC-4171-BFAB-1A748D9C38C7}" destId="{5E0BCCA1-E615-4115-B700-A2BA6B7894BD}" srcOrd="0" destOrd="0" presId="urn:microsoft.com/office/officeart/2005/8/layout/vList4"/>
    <dgm:cxn modelId="{267ADB7E-D1D3-4BF8-91DD-DDBC5DDC5DA5}" type="presParOf" srcId="{5E0BCCA1-E615-4115-B700-A2BA6B7894BD}" destId="{20E918CF-3842-40C5-8515-BA1D2860DDAB}" srcOrd="0" destOrd="0" presId="urn:microsoft.com/office/officeart/2005/8/layout/vList4"/>
    <dgm:cxn modelId="{D4ADB3F7-519C-4B07-B67B-CEF2B6896A89}" type="presParOf" srcId="{5E0BCCA1-E615-4115-B700-A2BA6B7894BD}" destId="{E85A0034-FC91-4654-9048-5DB6C7C6F3C9}" srcOrd="1" destOrd="0" presId="urn:microsoft.com/office/officeart/2005/8/layout/vList4"/>
    <dgm:cxn modelId="{1DBCD34E-FA29-4D05-8170-D4E2E52944F3}" type="presParOf" srcId="{5E0BCCA1-E615-4115-B700-A2BA6B7894BD}" destId="{1C74EF5E-34D6-44C2-B453-8CF7DB20E8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3666BD-DBD7-47A9-9268-6317F6B72F93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96BCE33-9397-4747-ACB8-8B9B615F6F23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  <a:latin typeface="Cambria" pitchFamily="18" charset="0"/>
            </a:rPr>
            <a:t>Ден на Лайънс в ООН;</a:t>
          </a:r>
          <a:endParaRPr lang="en-US" sz="3600" dirty="0">
            <a:solidFill>
              <a:srgbClr val="003399"/>
            </a:solidFill>
          </a:endParaRPr>
        </a:p>
      </dgm:t>
    </dgm:pt>
    <dgm:pt modelId="{270B2B6B-652F-4138-ABBF-7C475F2A1571}" type="parTrans" cxnId="{E7E7000E-40F2-439E-B3C9-8FC7402DD57E}">
      <dgm:prSet/>
      <dgm:spPr/>
      <dgm:t>
        <a:bodyPr/>
        <a:lstStyle/>
        <a:p>
          <a:endParaRPr lang="en-US"/>
        </a:p>
      </dgm:t>
    </dgm:pt>
    <dgm:pt modelId="{644CB0AB-434D-4C5C-B877-C4A56A5FEC34}" type="sibTrans" cxnId="{E7E7000E-40F2-439E-B3C9-8FC7402DD57E}">
      <dgm:prSet/>
      <dgm:spPr/>
      <dgm:t>
        <a:bodyPr/>
        <a:lstStyle/>
        <a:p>
          <a:endParaRPr lang="en-US"/>
        </a:p>
      </dgm:t>
    </dgm:pt>
    <dgm:pt modelId="{7FAC1134-5236-4049-96AE-3F6FA0C4D923}">
      <dgm:prSet phldrT="[Text]" custT="1"/>
      <dgm:spPr/>
      <dgm:t>
        <a:bodyPr/>
        <a:lstStyle/>
        <a:p>
          <a:r>
            <a:rPr lang="bg-BG" sz="3400" dirty="0" smtClean="0">
              <a:solidFill>
                <a:srgbClr val="003399"/>
              </a:solidFill>
            </a:rPr>
            <a:t>Добрата Лайънс новина;</a:t>
          </a:r>
          <a:endParaRPr lang="en-US" sz="3400" dirty="0">
            <a:solidFill>
              <a:srgbClr val="003399"/>
            </a:solidFill>
          </a:endParaRPr>
        </a:p>
      </dgm:t>
    </dgm:pt>
    <dgm:pt modelId="{167E69B0-21A6-417E-9C8A-AA24BC3CFF5F}" type="parTrans" cxnId="{CA366F82-8C19-4174-9241-03E05C9D006B}">
      <dgm:prSet/>
      <dgm:spPr/>
      <dgm:t>
        <a:bodyPr/>
        <a:lstStyle/>
        <a:p>
          <a:endParaRPr lang="en-US"/>
        </a:p>
      </dgm:t>
    </dgm:pt>
    <dgm:pt modelId="{FD6CAB76-43A8-4BDF-B115-7ECC65C10DEE}" type="sibTrans" cxnId="{CA366F82-8C19-4174-9241-03E05C9D006B}">
      <dgm:prSet/>
      <dgm:spPr/>
      <dgm:t>
        <a:bodyPr/>
        <a:lstStyle/>
        <a:p>
          <a:endParaRPr lang="en-US"/>
        </a:p>
      </dgm:t>
    </dgm:pt>
    <dgm:pt modelId="{00D0E7BE-D50E-4313-818A-7FFC3E0CEB89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Аз съм от Лайънс </a:t>
          </a:r>
          <a:r>
            <a:rPr lang="en-US" sz="3600" dirty="0" smtClean="0">
              <a:solidFill>
                <a:srgbClr val="003399"/>
              </a:solidFill>
            </a:rPr>
            <a:t>BG</a:t>
          </a:r>
          <a:endParaRPr lang="en-US" sz="3600" dirty="0">
            <a:solidFill>
              <a:srgbClr val="003399"/>
            </a:solidFill>
          </a:endParaRPr>
        </a:p>
      </dgm:t>
    </dgm:pt>
    <dgm:pt modelId="{054E05AD-45F4-4604-A5AE-4107BB80AB54}" type="parTrans" cxnId="{C55133FD-872A-4C82-9DCB-0A7718733661}">
      <dgm:prSet/>
      <dgm:spPr/>
      <dgm:t>
        <a:bodyPr/>
        <a:lstStyle/>
        <a:p>
          <a:endParaRPr lang="en-US"/>
        </a:p>
      </dgm:t>
    </dgm:pt>
    <dgm:pt modelId="{9073040E-134F-4DB4-9D05-B689D1C7563B}" type="sibTrans" cxnId="{C55133FD-872A-4C82-9DCB-0A7718733661}">
      <dgm:prSet/>
      <dgm:spPr/>
      <dgm:t>
        <a:bodyPr/>
        <a:lstStyle/>
        <a:p>
          <a:endParaRPr lang="en-US"/>
        </a:p>
      </dgm:t>
    </dgm:pt>
    <dgm:pt modelId="{220BFA3A-C58C-4B9F-BA70-661B6BB79F8E}">
      <dgm:prSet phldrT="[Text]" custT="1"/>
      <dgm:spPr/>
      <dgm:t>
        <a:bodyPr/>
        <a:lstStyle/>
        <a:p>
          <a:r>
            <a:rPr lang="bg-BG" sz="3600" smtClean="0">
              <a:solidFill>
                <a:srgbClr val="003399"/>
              </a:solidFill>
            </a:rPr>
            <a:t>Клип ЕФ-2016</a:t>
          </a:r>
          <a:endParaRPr lang="en-US" sz="3600" dirty="0">
            <a:solidFill>
              <a:srgbClr val="003399"/>
            </a:solidFill>
          </a:endParaRPr>
        </a:p>
      </dgm:t>
    </dgm:pt>
    <dgm:pt modelId="{02945922-82FA-48B9-BE00-4F7994BFD08E}" type="parTrans" cxnId="{BD441870-79FE-4482-AEF0-90C0AFC9B98E}">
      <dgm:prSet/>
      <dgm:spPr/>
    </dgm:pt>
    <dgm:pt modelId="{81FDF892-312A-428D-A567-5F0C27C4A382}" type="sibTrans" cxnId="{BD441870-79FE-4482-AEF0-90C0AFC9B98E}">
      <dgm:prSet/>
      <dgm:spPr/>
    </dgm:pt>
    <dgm:pt modelId="{6A18DDDF-4E55-44FE-8FF7-88762686F125}" type="pres">
      <dgm:prSet presAssocID="{3B3666BD-DBD7-47A9-9268-6317F6B72F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F66E5-C939-4624-AB9A-9B60490EE188}" type="pres">
      <dgm:prSet presAssocID="{C96BCE33-9397-4747-ACB8-8B9B615F6F23}" presName="parentLin" presStyleCnt="0"/>
      <dgm:spPr/>
    </dgm:pt>
    <dgm:pt modelId="{13CE95C7-558D-4AD0-ADCE-1070ACF88FDB}" type="pres">
      <dgm:prSet presAssocID="{C96BCE33-9397-4747-ACB8-8B9B615F6F2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3ECD164-F2C0-4EA3-AC24-892D915E3ADA}" type="pres">
      <dgm:prSet presAssocID="{C96BCE33-9397-4747-ACB8-8B9B615F6F2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DD2DA-0708-42B9-9D3A-40E4A7E7F8D0}" type="pres">
      <dgm:prSet presAssocID="{C96BCE33-9397-4747-ACB8-8B9B615F6F23}" presName="negativeSpace" presStyleCnt="0"/>
      <dgm:spPr/>
    </dgm:pt>
    <dgm:pt modelId="{0F74C2F4-43BF-4AF4-B73A-0ECA2B8BC577}" type="pres">
      <dgm:prSet presAssocID="{C96BCE33-9397-4747-ACB8-8B9B615F6F23}" presName="childText" presStyleLbl="conFgAcc1" presStyleIdx="0" presStyleCnt="4">
        <dgm:presLayoutVars>
          <dgm:bulletEnabled val="1"/>
        </dgm:presLayoutVars>
      </dgm:prSet>
      <dgm:spPr/>
    </dgm:pt>
    <dgm:pt modelId="{C8A339ED-040C-4589-BA8A-FF49B501F7D6}" type="pres">
      <dgm:prSet presAssocID="{644CB0AB-434D-4C5C-B877-C4A56A5FEC34}" presName="spaceBetweenRectangles" presStyleCnt="0"/>
      <dgm:spPr/>
    </dgm:pt>
    <dgm:pt modelId="{E0DA9F66-0C22-4F0C-B3C5-4B8202DDADC7}" type="pres">
      <dgm:prSet presAssocID="{7FAC1134-5236-4049-96AE-3F6FA0C4D923}" presName="parentLin" presStyleCnt="0"/>
      <dgm:spPr/>
    </dgm:pt>
    <dgm:pt modelId="{83C28A3F-8B5E-47F2-B688-4930774832A5}" type="pres">
      <dgm:prSet presAssocID="{7FAC1134-5236-4049-96AE-3F6FA0C4D92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0DC6597-D046-403B-84B4-95B8B1FD375C}" type="pres">
      <dgm:prSet presAssocID="{7FAC1134-5236-4049-96AE-3F6FA0C4D92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418383-28FE-4969-821D-B0F8248DD1C8}" type="pres">
      <dgm:prSet presAssocID="{7FAC1134-5236-4049-96AE-3F6FA0C4D923}" presName="negativeSpace" presStyleCnt="0"/>
      <dgm:spPr/>
    </dgm:pt>
    <dgm:pt modelId="{B8ACB35A-C958-426D-B7B8-FF877FE5BF54}" type="pres">
      <dgm:prSet presAssocID="{7FAC1134-5236-4049-96AE-3F6FA0C4D923}" presName="childText" presStyleLbl="conFgAcc1" presStyleIdx="1" presStyleCnt="4">
        <dgm:presLayoutVars>
          <dgm:bulletEnabled val="1"/>
        </dgm:presLayoutVars>
      </dgm:prSet>
      <dgm:spPr/>
    </dgm:pt>
    <dgm:pt modelId="{90F8CA95-D4CD-43F7-90F6-938F29DE1E84}" type="pres">
      <dgm:prSet presAssocID="{FD6CAB76-43A8-4BDF-B115-7ECC65C10DEE}" presName="spaceBetweenRectangles" presStyleCnt="0"/>
      <dgm:spPr/>
    </dgm:pt>
    <dgm:pt modelId="{A33C8E8C-70A1-4EDA-A451-303861E6FF14}" type="pres">
      <dgm:prSet presAssocID="{00D0E7BE-D50E-4313-818A-7FFC3E0CEB89}" presName="parentLin" presStyleCnt="0"/>
      <dgm:spPr/>
    </dgm:pt>
    <dgm:pt modelId="{1BB28207-EA2A-4CDA-A2D4-076FCEA4D20E}" type="pres">
      <dgm:prSet presAssocID="{00D0E7BE-D50E-4313-818A-7FFC3E0CEB89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B666D9C3-E17C-42A4-BFDB-0E58CA37A9C2}" type="pres">
      <dgm:prSet presAssocID="{00D0E7BE-D50E-4313-818A-7FFC3E0CEB8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C71BF-7E49-4D67-95AD-5CA716F4203A}" type="pres">
      <dgm:prSet presAssocID="{00D0E7BE-D50E-4313-818A-7FFC3E0CEB89}" presName="negativeSpace" presStyleCnt="0"/>
      <dgm:spPr/>
    </dgm:pt>
    <dgm:pt modelId="{32F7D399-4511-4663-8726-FF8B73051D7A}" type="pres">
      <dgm:prSet presAssocID="{00D0E7BE-D50E-4313-818A-7FFC3E0CEB89}" presName="childText" presStyleLbl="conFgAcc1" presStyleIdx="2" presStyleCnt="4">
        <dgm:presLayoutVars>
          <dgm:bulletEnabled val="1"/>
        </dgm:presLayoutVars>
      </dgm:prSet>
      <dgm:spPr/>
    </dgm:pt>
    <dgm:pt modelId="{65969D47-EB53-413C-BFC6-EF4AA385E071}" type="pres">
      <dgm:prSet presAssocID="{9073040E-134F-4DB4-9D05-B689D1C7563B}" presName="spaceBetweenRectangles" presStyleCnt="0"/>
      <dgm:spPr/>
    </dgm:pt>
    <dgm:pt modelId="{B2CEF7E8-A16C-4B9C-B872-3D0ADC3C90BC}" type="pres">
      <dgm:prSet presAssocID="{220BFA3A-C58C-4B9F-BA70-661B6BB79F8E}" presName="parentLin" presStyleCnt="0"/>
      <dgm:spPr/>
    </dgm:pt>
    <dgm:pt modelId="{DAABA815-9957-493F-9801-129A1B52AA6F}" type="pres">
      <dgm:prSet presAssocID="{220BFA3A-C58C-4B9F-BA70-661B6BB79F8E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5B63FFA4-2E2A-419F-BCAA-0EBE7285E1BD}" type="pres">
      <dgm:prSet presAssocID="{220BFA3A-C58C-4B9F-BA70-661B6BB79F8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7B594-B1D6-4BD7-85DB-6EB0A5D4E0FE}" type="pres">
      <dgm:prSet presAssocID="{220BFA3A-C58C-4B9F-BA70-661B6BB79F8E}" presName="negativeSpace" presStyleCnt="0"/>
      <dgm:spPr/>
    </dgm:pt>
    <dgm:pt modelId="{56A73680-883F-41AE-8A03-035B76F5840A}" type="pres">
      <dgm:prSet presAssocID="{220BFA3A-C58C-4B9F-BA70-661B6BB79F8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8E71743-5B56-4BEB-A6A7-9FCFC4330F66}" type="presOf" srcId="{C96BCE33-9397-4747-ACB8-8B9B615F6F23}" destId="{13CE95C7-558D-4AD0-ADCE-1070ACF88FDB}" srcOrd="0" destOrd="0" presId="urn:microsoft.com/office/officeart/2005/8/layout/list1"/>
    <dgm:cxn modelId="{C55133FD-872A-4C82-9DCB-0A7718733661}" srcId="{3B3666BD-DBD7-47A9-9268-6317F6B72F93}" destId="{00D0E7BE-D50E-4313-818A-7FFC3E0CEB89}" srcOrd="2" destOrd="0" parTransId="{054E05AD-45F4-4604-A5AE-4107BB80AB54}" sibTransId="{9073040E-134F-4DB4-9D05-B689D1C7563B}"/>
    <dgm:cxn modelId="{BD441870-79FE-4482-AEF0-90C0AFC9B98E}" srcId="{3B3666BD-DBD7-47A9-9268-6317F6B72F93}" destId="{220BFA3A-C58C-4B9F-BA70-661B6BB79F8E}" srcOrd="3" destOrd="0" parTransId="{02945922-82FA-48B9-BE00-4F7994BFD08E}" sibTransId="{81FDF892-312A-428D-A567-5F0C27C4A382}"/>
    <dgm:cxn modelId="{01BCD496-0899-43E1-AB14-45016D51D318}" type="presOf" srcId="{7FAC1134-5236-4049-96AE-3F6FA0C4D923}" destId="{D0DC6597-D046-403B-84B4-95B8B1FD375C}" srcOrd="1" destOrd="0" presId="urn:microsoft.com/office/officeart/2005/8/layout/list1"/>
    <dgm:cxn modelId="{C4B2FA9A-E65E-4F2F-A429-5A19E184FA25}" type="presOf" srcId="{00D0E7BE-D50E-4313-818A-7FFC3E0CEB89}" destId="{B666D9C3-E17C-42A4-BFDB-0E58CA37A9C2}" srcOrd="1" destOrd="0" presId="urn:microsoft.com/office/officeart/2005/8/layout/list1"/>
    <dgm:cxn modelId="{CBCA8E9D-9DAF-4332-909D-E2DB66E9E65C}" type="presOf" srcId="{3B3666BD-DBD7-47A9-9268-6317F6B72F93}" destId="{6A18DDDF-4E55-44FE-8FF7-88762686F125}" srcOrd="0" destOrd="0" presId="urn:microsoft.com/office/officeart/2005/8/layout/list1"/>
    <dgm:cxn modelId="{C79BBA89-7152-438F-AFA9-DCBD09F8B1E1}" type="presOf" srcId="{220BFA3A-C58C-4B9F-BA70-661B6BB79F8E}" destId="{DAABA815-9957-493F-9801-129A1B52AA6F}" srcOrd="0" destOrd="0" presId="urn:microsoft.com/office/officeart/2005/8/layout/list1"/>
    <dgm:cxn modelId="{E0F38837-0C91-4F0E-AE95-52A5BB02A297}" type="presOf" srcId="{C96BCE33-9397-4747-ACB8-8B9B615F6F23}" destId="{A3ECD164-F2C0-4EA3-AC24-892D915E3ADA}" srcOrd="1" destOrd="0" presId="urn:microsoft.com/office/officeart/2005/8/layout/list1"/>
    <dgm:cxn modelId="{CA366F82-8C19-4174-9241-03E05C9D006B}" srcId="{3B3666BD-DBD7-47A9-9268-6317F6B72F93}" destId="{7FAC1134-5236-4049-96AE-3F6FA0C4D923}" srcOrd="1" destOrd="0" parTransId="{167E69B0-21A6-417E-9C8A-AA24BC3CFF5F}" sibTransId="{FD6CAB76-43A8-4BDF-B115-7ECC65C10DEE}"/>
    <dgm:cxn modelId="{93C767CC-3775-49A6-A97B-7F9F0ABB3A05}" type="presOf" srcId="{00D0E7BE-D50E-4313-818A-7FFC3E0CEB89}" destId="{1BB28207-EA2A-4CDA-A2D4-076FCEA4D20E}" srcOrd="0" destOrd="0" presId="urn:microsoft.com/office/officeart/2005/8/layout/list1"/>
    <dgm:cxn modelId="{E7E7000E-40F2-439E-B3C9-8FC7402DD57E}" srcId="{3B3666BD-DBD7-47A9-9268-6317F6B72F93}" destId="{C96BCE33-9397-4747-ACB8-8B9B615F6F23}" srcOrd="0" destOrd="0" parTransId="{270B2B6B-652F-4138-ABBF-7C475F2A1571}" sibTransId="{644CB0AB-434D-4C5C-B877-C4A56A5FEC34}"/>
    <dgm:cxn modelId="{03D37235-6133-4AA6-B7B7-0D7A337CAE9B}" type="presOf" srcId="{220BFA3A-C58C-4B9F-BA70-661B6BB79F8E}" destId="{5B63FFA4-2E2A-419F-BCAA-0EBE7285E1BD}" srcOrd="1" destOrd="0" presId="urn:microsoft.com/office/officeart/2005/8/layout/list1"/>
    <dgm:cxn modelId="{6EDCE20B-05C7-4F4F-A818-0D05011EA1CF}" type="presOf" srcId="{7FAC1134-5236-4049-96AE-3F6FA0C4D923}" destId="{83C28A3F-8B5E-47F2-B688-4930774832A5}" srcOrd="0" destOrd="0" presId="urn:microsoft.com/office/officeart/2005/8/layout/list1"/>
    <dgm:cxn modelId="{FBA18FA3-8F9D-4FF8-AFF2-E2D392DBC657}" type="presParOf" srcId="{6A18DDDF-4E55-44FE-8FF7-88762686F125}" destId="{92AF66E5-C939-4624-AB9A-9B60490EE188}" srcOrd="0" destOrd="0" presId="urn:microsoft.com/office/officeart/2005/8/layout/list1"/>
    <dgm:cxn modelId="{FB44C9A8-A6E1-41BD-A6FA-FC7539847148}" type="presParOf" srcId="{92AF66E5-C939-4624-AB9A-9B60490EE188}" destId="{13CE95C7-558D-4AD0-ADCE-1070ACF88FDB}" srcOrd="0" destOrd="0" presId="urn:microsoft.com/office/officeart/2005/8/layout/list1"/>
    <dgm:cxn modelId="{E71969D8-C92B-4D77-B9FD-FAA3816C3873}" type="presParOf" srcId="{92AF66E5-C939-4624-AB9A-9B60490EE188}" destId="{A3ECD164-F2C0-4EA3-AC24-892D915E3ADA}" srcOrd="1" destOrd="0" presId="urn:microsoft.com/office/officeart/2005/8/layout/list1"/>
    <dgm:cxn modelId="{E6C04123-D9F7-4C86-AC0F-CDC4B1F0B8DC}" type="presParOf" srcId="{6A18DDDF-4E55-44FE-8FF7-88762686F125}" destId="{25CDD2DA-0708-42B9-9D3A-40E4A7E7F8D0}" srcOrd="1" destOrd="0" presId="urn:microsoft.com/office/officeart/2005/8/layout/list1"/>
    <dgm:cxn modelId="{371BE130-2632-4E4B-A9C7-0418FC0462E7}" type="presParOf" srcId="{6A18DDDF-4E55-44FE-8FF7-88762686F125}" destId="{0F74C2F4-43BF-4AF4-B73A-0ECA2B8BC577}" srcOrd="2" destOrd="0" presId="urn:microsoft.com/office/officeart/2005/8/layout/list1"/>
    <dgm:cxn modelId="{7B91627E-413B-4809-B083-9039AFDC3682}" type="presParOf" srcId="{6A18DDDF-4E55-44FE-8FF7-88762686F125}" destId="{C8A339ED-040C-4589-BA8A-FF49B501F7D6}" srcOrd="3" destOrd="0" presId="urn:microsoft.com/office/officeart/2005/8/layout/list1"/>
    <dgm:cxn modelId="{D98D6B49-5ADE-4D46-8BB3-5E04FF103B28}" type="presParOf" srcId="{6A18DDDF-4E55-44FE-8FF7-88762686F125}" destId="{E0DA9F66-0C22-4F0C-B3C5-4B8202DDADC7}" srcOrd="4" destOrd="0" presId="urn:microsoft.com/office/officeart/2005/8/layout/list1"/>
    <dgm:cxn modelId="{349FA74F-C476-4807-B7F6-31500982C1DA}" type="presParOf" srcId="{E0DA9F66-0C22-4F0C-B3C5-4B8202DDADC7}" destId="{83C28A3F-8B5E-47F2-B688-4930774832A5}" srcOrd="0" destOrd="0" presId="urn:microsoft.com/office/officeart/2005/8/layout/list1"/>
    <dgm:cxn modelId="{544933A5-6C1E-4897-8DC5-E69DB1CFA381}" type="presParOf" srcId="{E0DA9F66-0C22-4F0C-B3C5-4B8202DDADC7}" destId="{D0DC6597-D046-403B-84B4-95B8B1FD375C}" srcOrd="1" destOrd="0" presId="urn:microsoft.com/office/officeart/2005/8/layout/list1"/>
    <dgm:cxn modelId="{847C5449-3F8C-4339-80C9-9E0DFA9C8885}" type="presParOf" srcId="{6A18DDDF-4E55-44FE-8FF7-88762686F125}" destId="{60418383-28FE-4969-821D-B0F8248DD1C8}" srcOrd="5" destOrd="0" presId="urn:microsoft.com/office/officeart/2005/8/layout/list1"/>
    <dgm:cxn modelId="{11536484-83B3-4825-A70E-86E4B7CECBFB}" type="presParOf" srcId="{6A18DDDF-4E55-44FE-8FF7-88762686F125}" destId="{B8ACB35A-C958-426D-B7B8-FF877FE5BF54}" srcOrd="6" destOrd="0" presId="urn:microsoft.com/office/officeart/2005/8/layout/list1"/>
    <dgm:cxn modelId="{2E4676E5-1369-460D-AB82-FF06697DB47C}" type="presParOf" srcId="{6A18DDDF-4E55-44FE-8FF7-88762686F125}" destId="{90F8CA95-D4CD-43F7-90F6-938F29DE1E84}" srcOrd="7" destOrd="0" presId="urn:microsoft.com/office/officeart/2005/8/layout/list1"/>
    <dgm:cxn modelId="{2CA95A98-B97C-4002-AA75-E1C6B76FA0AA}" type="presParOf" srcId="{6A18DDDF-4E55-44FE-8FF7-88762686F125}" destId="{A33C8E8C-70A1-4EDA-A451-303861E6FF14}" srcOrd="8" destOrd="0" presId="urn:microsoft.com/office/officeart/2005/8/layout/list1"/>
    <dgm:cxn modelId="{9C8B86FD-4ABB-4E0E-B2F4-6FF07356B008}" type="presParOf" srcId="{A33C8E8C-70A1-4EDA-A451-303861E6FF14}" destId="{1BB28207-EA2A-4CDA-A2D4-076FCEA4D20E}" srcOrd="0" destOrd="0" presId="urn:microsoft.com/office/officeart/2005/8/layout/list1"/>
    <dgm:cxn modelId="{953A5A03-9F4A-4BB0-8B77-AF7AB191C8FF}" type="presParOf" srcId="{A33C8E8C-70A1-4EDA-A451-303861E6FF14}" destId="{B666D9C3-E17C-42A4-BFDB-0E58CA37A9C2}" srcOrd="1" destOrd="0" presId="urn:microsoft.com/office/officeart/2005/8/layout/list1"/>
    <dgm:cxn modelId="{3DE590F9-BB51-4F35-931D-5B356E9222CE}" type="presParOf" srcId="{6A18DDDF-4E55-44FE-8FF7-88762686F125}" destId="{EF2C71BF-7E49-4D67-95AD-5CA716F4203A}" srcOrd="9" destOrd="0" presId="urn:microsoft.com/office/officeart/2005/8/layout/list1"/>
    <dgm:cxn modelId="{1C501DA5-7D22-4B24-BA49-718D2FDFD279}" type="presParOf" srcId="{6A18DDDF-4E55-44FE-8FF7-88762686F125}" destId="{32F7D399-4511-4663-8726-FF8B73051D7A}" srcOrd="10" destOrd="0" presId="urn:microsoft.com/office/officeart/2005/8/layout/list1"/>
    <dgm:cxn modelId="{CCBC52D7-7C4D-44FE-A179-6F78E117680C}" type="presParOf" srcId="{6A18DDDF-4E55-44FE-8FF7-88762686F125}" destId="{65969D47-EB53-413C-BFC6-EF4AA385E071}" srcOrd="11" destOrd="0" presId="urn:microsoft.com/office/officeart/2005/8/layout/list1"/>
    <dgm:cxn modelId="{0549FA8B-4115-4065-BEDB-B271442A40C5}" type="presParOf" srcId="{6A18DDDF-4E55-44FE-8FF7-88762686F125}" destId="{B2CEF7E8-A16C-4B9C-B872-3D0ADC3C90BC}" srcOrd="12" destOrd="0" presId="urn:microsoft.com/office/officeart/2005/8/layout/list1"/>
    <dgm:cxn modelId="{061B8E5E-25E9-4D37-AB46-EA6D12A9AB94}" type="presParOf" srcId="{B2CEF7E8-A16C-4B9C-B872-3D0ADC3C90BC}" destId="{DAABA815-9957-493F-9801-129A1B52AA6F}" srcOrd="0" destOrd="0" presId="urn:microsoft.com/office/officeart/2005/8/layout/list1"/>
    <dgm:cxn modelId="{FAB3E946-E2CB-41B1-A32B-CA3DDE3710C2}" type="presParOf" srcId="{B2CEF7E8-A16C-4B9C-B872-3D0ADC3C90BC}" destId="{5B63FFA4-2E2A-419F-BCAA-0EBE7285E1BD}" srcOrd="1" destOrd="0" presId="urn:microsoft.com/office/officeart/2005/8/layout/list1"/>
    <dgm:cxn modelId="{A163E29E-4707-4E43-93DD-EDF0E331AA45}" type="presParOf" srcId="{6A18DDDF-4E55-44FE-8FF7-88762686F125}" destId="{9347B594-B1D6-4BD7-85DB-6EB0A5D4E0FE}" srcOrd="13" destOrd="0" presId="urn:microsoft.com/office/officeart/2005/8/layout/list1"/>
    <dgm:cxn modelId="{72D40C1B-B8AA-4CA4-BD04-28AC586CC103}" type="presParOf" srcId="{6A18DDDF-4E55-44FE-8FF7-88762686F125}" destId="{56A73680-883F-41AE-8A03-035B76F5840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3666BD-DBD7-47A9-9268-6317F6B72F93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96BCE33-9397-4747-ACB8-8B9B615F6F23}">
      <dgm:prSet phldrT="[Text]" custT="1"/>
      <dgm:spPr/>
      <dgm:t>
        <a:bodyPr/>
        <a:lstStyle/>
        <a:p>
          <a:r>
            <a:rPr lang="bg-BG" sz="3600" dirty="0" err="1" smtClean="0">
              <a:solidFill>
                <a:srgbClr val="003399"/>
              </a:solidFill>
            </a:rPr>
            <a:t>Фондонабиране</a:t>
          </a:r>
          <a:r>
            <a:rPr lang="bg-BG" sz="3600" dirty="0" smtClean="0">
              <a:solidFill>
                <a:srgbClr val="003399"/>
              </a:solidFill>
            </a:rPr>
            <a:t>;</a:t>
          </a:r>
          <a:endParaRPr lang="en-US" sz="3600" dirty="0">
            <a:solidFill>
              <a:srgbClr val="003399"/>
            </a:solidFill>
          </a:endParaRPr>
        </a:p>
      </dgm:t>
    </dgm:pt>
    <dgm:pt modelId="{270B2B6B-652F-4138-ABBF-7C475F2A1571}" type="parTrans" cxnId="{E7E7000E-40F2-439E-B3C9-8FC7402DD57E}">
      <dgm:prSet/>
      <dgm:spPr/>
      <dgm:t>
        <a:bodyPr/>
        <a:lstStyle/>
        <a:p>
          <a:endParaRPr lang="en-US"/>
        </a:p>
      </dgm:t>
    </dgm:pt>
    <dgm:pt modelId="{644CB0AB-434D-4C5C-B877-C4A56A5FEC34}" type="sibTrans" cxnId="{E7E7000E-40F2-439E-B3C9-8FC7402DD57E}">
      <dgm:prSet/>
      <dgm:spPr/>
      <dgm:t>
        <a:bodyPr/>
        <a:lstStyle/>
        <a:p>
          <a:endParaRPr lang="en-US"/>
        </a:p>
      </dgm:t>
    </dgm:pt>
    <dgm:pt modelId="{374D0E91-9A42-4A18-B9E6-93D75840F1FF}">
      <dgm:prSet phldrT="[Text]" custT="1"/>
      <dgm:spPr/>
      <dgm:t>
        <a:bodyPr/>
        <a:lstStyle/>
        <a:p>
          <a:r>
            <a:rPr lang="en-US" sz="3600" dirty="0" smtClean="0">
              <a:solidFill>
                <a:srgbClr val="003399"/>
              </a:solidFill>
            </a:rPr>
            <a:t>www.lions.bg</a:t>
          </a:r>
          <a:endParaRPr lang="en-US" sz="3600" dirty="0">
            <a:solidFill>
              <a:srgbClr val="003399"/>
            </a:solidFill>
          </a:endParaRPr>
        </a:p>
      </dgm:t>
    </dgm:pt>
    <dgm:pt modelId="{C4ED7303-7623-4E29-B0F4-97E7A5BD28E4}" type="parTrans" cxnId="{63E121BF-D28E-4844-992E-266218738134}">
      <dgm:prSet/>
      <dgm:spPr/>
      <dgm:t>
        <a:bodyPr/>
        <a:lstStyle/>
        <a:p>
          <a:endParaRPr lang="en-US"/>
        </a:p>
      </dgm:t>
    </dgm:pt>
    <dgm:pt modelId="{5DDA3B31-E9B4-4789-9C14-013F2E05F0E5}" type="sibTrans" cxnId="{63E121BF-D28E-4844-992E-266218738134}">
      <dgm:prSet/>
      <dgm:spPr/>
      <dgm:t>
        <a:bodyPr/>
        <a:lstStyle/>
        <a:p>
          <a:endParaRPr lang="en-US"/>
        </a:p>
      </dgm:t>
    </dgm:pt>
    <dgm:pt modelId="{BB12B6CC-D886-4C31-A1B2-5706F0D5226E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Социалните мрежи;</a:t>
          </a:r>
          <a:endParaRPr lang="en-US" sz="3600" dirty="0">
            <a:solidFill>
              <a:srgbClr val="003399"/>
            </a:solidFill>
          </a:endParaRPr>
        </a:p>
      </dgm:t>
    </dgm:pt>
    <dgm:pt modelId="{DA8B65CA-C24E-4E95-A696-8650DC0C6003}" type="parTrans" cxnId="{4C90D1E6-87B0-4050-8062-DA6214EBC4BD}">
      <dgm:prSet/>
      <dgm:spPr/>
      <dgm:t>
        <a:bodyPr/>
        <a:lstStyle/>
        <a:p>
          <a:endParaRPr lang="en-US"/>
        </a:p>
      </dgm:t>
    </dgm:pt>
    <dgm:pt modelId="{527EA72F-7A2E-4052-B89C-E20B1551AB0B}" type="sibTrans" cxnId="{4C90D1E6-87B0-4050-8062-DA6214EBC4BD}">
      <dgm:prSet/>
      <dgm:spPr/>
      <dgm:t>
        <a:bodyPr/>
        <a:lstStyle/>
        <a:p>
          <a:endParaRPr lang="en-US"/>
        </a:p>
      </dgm:t>
    </dgm:pt>
    <dgm:pt modelId="{EDC21F25-5304-4DD5-9E5F-DDF23AD216EA}">
      <dgm:prSet phldrT="[Text]" custT="1"/>
      <dgm:spPr/>
      <dgm:t>
        <a:bodyPr/>
        <a:lstStyle/>
        <a:p>
          <a:r>
            <a:rPr lang="bg-BG" sz="3600" dirty="0" smtClean="0">
              <a:solidFill>
                <a:srgbClr val="003399"/>
              </a:solidFill>
            </a:rPr>
            <a:t>Лайънс справочник</a:t>
          </a:r>
          <a:endParaRPr lang="en-US" sz="3600" dirty="0">
            <a:solidFill>
              <a:srgbClr val="003399"/>
            </a:solidFill>
          </a:endParaRPr>
        </a:p>
      </dgm:t>
    </dgm:pt>
    <dgm:pt modelId="{DE86581E-38A2-439A-AFE2-FC838E8153BA}" type="parTrans" cxnId="{6743218D-B91A-4A4A-94FD-74912633BB99}">
      <dgm:prSet/>
      <dgm:spPr/>
    </dgm:pt>
    <dgm:pt modelId="{E7D0288B-886A-43F5-B0D6-96AD66E98098}" type="sibTrans" cxnId="{6743218D-B91A-4A4A-94FD-74912633BB99}">
      <dgm:prSet/>
      <dgm:spPr/>
    </dgm:pt>
    <dgm:pt modelId="{6A18DDDF-4E55-44FE-8FF7-88762686F125}" type="pres">
      <dgm:prSet presAssocID="{3B3666BD-DBD7-47A9-9268-6317F6B72F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F66E5-C939-4624-AB9A-9B60490EE188}" type="pres">
      <dgm:prSet presAssocID="{C96BCE33-9397-4747-ACB8-8B9B615F6F23}" presName="parentLin" presStyleCnt="0"/>
      <dgm:spPr/>
    </dgm:pt>
    <dgm:pt modelId="{13CE95C7-558D-4AD0-ADCE-1070ACF88FDB}" type="pres">
      <dgm:prSet presAssocID="{C96BCE33-9397-4747-ACB8-8B9B615F6F2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3ECD164-F2C0-4EA3-AC24-892D915E3ADA}" type="pres">
      <dgm:prSet presAssocID="{C96BCE33-9397-4747-ACB8-8B9B615F6F2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DD2DA-0708-42B9-9D3A-40E4A7E7F8D0}" type="pres">
      <dgm:prSet presAssocID="{C96BCE33-9397-4747-ACB8-8B9B615F6F23}" presName="negativeSpace" presStyleCnt="0"/>
      <dgm:spPr/>
    </dgm:pt>
    <dgm:pt modelId="{0F74C2F4-43BF-4AF4-B73A-0ECA2B8BC577}" type="pres">
      <dgm:prSet presAssocID="{C96BCE33-9397-4747-ACB8-8B9B615F6F23}" presName="childText" presStyleLbl="conFgAcc1" presStyleIdx="0" presStyleCnt="4">
        <dgm:presLayoutVars>
          <dgm:bulletEnabled val="1"/>
        </dgm:presLayoutVars>
      </dgm:prSet>
      <dgm:spPr/>
    </dgm:pt>
    <dgm:pt modelId="{C8A339ED-040C-4589-BA8A-FF49B501F7D6}" type="pres">
      <dgm:prSet presAssocID="{644CB0AB-434D-4C5C-B877-C4A56A5FEC34}" presName="spaceBetweenRectangles" presStyleCnt="0"/>
      <dgm:spPr/>
    </dgm:pt>
    <dgm:pt modelId="{794C734A-F041-425A-ACD1-E19D37959CE6}" type="pres">
      <dgm:prSet presAssocID="{374D0E91-9A42-4A18-B9E6-93D75840F1FF}" presName="parentLin" presStyleCnt="0"/>
      <dgm:spPr/>
    </dgm:pt>
    <dgm:pt modelId="{EEE23BC3-AA4B-4952-B190-072B17B86C56}" type="pres">
      <dgm:prSet presAssocID="{374D0E91-9A42-4A18-B9E6-93D75840F1F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313250F-0664-475C-BD8F-8A364BBE1180}" type="pres">
      <dgm:prSet presAssocID="{374D0E91-9A42-4A18-B9E6-93D75840F1F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C6DE4-0179-471D-BF91-8CF20A5D1AF6}" type="pres">
      <dgm:prSet presAssocID="{374D0E91-9A42-4A18-B9E6-93D75840F1FF}" presName="negativeSpace" presStyleCnt="0"/>
      <dgm:spPr/>
    </dgm:pt>
    <dgm:pt modelId="{F8E84030-9E6B-47BA-89A8-8604791EA2D1}" type="pres">
      <dgm:prSet presAssocID="{374D0E91-9A42-4A18-B9E6-93D75840F1FF}" presName="childText" presStyleLbl="conFgAcc1" presStyleIdx="1" presStyleCnt="4">
        <dgm:presLayoutVars>
          <dgm:bulletEnabled val="1"/>
        </dgm:presLayoutVars>
      </dgm:prSet>
      <dgm:spPr/>
    </dgm:pt>
    <dgm:pt modelId="{90F6C7EB-103B-4B27-9DFC-81D3D50A5FD6}" type="pres">
      <dgm:prSet presAssocID="{5DDA3B31-E9B4-4789-9C14-013F2E05F0E5}" presName="spaceBetweenRectangles" presStyleCnt="0"/>
      <dgm:spPr/>
    </dgm:pt>
    <dgm:pt modelId="{4D433787-2115-47FD-B788-B24930D81292}" type="pres">
      <dgm:prSet presAssocID="{BB12B6CC-D886-4C31-A1B2-5706F0D5226E}" presName="parentLin" presStyleCnt="0"/>
      <dgm:spPr/>
    </dgm:pt>
    <dgm:pt modelId="{6C9B2205-C542-4CEB-8EF2-18EF4492964E}" type="pres">
      <dgm:prSet presAssocID="{BB12B6CC-D886-4C31-A1B2-5706F0D5226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3C40840C-62BA-4A40-837B-2EAC88DC1909}" type="pres">
      <dgm:prSet presAssocID="{BB12B6CC-D886-4C31-A1B2-5706F0D5226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061AA-77A5-4636-B08F-72C9BB17BBFF}" type="pres">
      <dgm:prSet presAssocID="{BB12B6CC-D886-4C31-A1B2-5706F0D5226E}" presName="negativeSpace" presStyleCnt="0"/>
      <dgm:spPr/>
    </dgm:pt>
    <dgm:pt modelId="{2E306D79-2C7C-4375-AF7B-7654BEEEB62D}" type="pres">
      <dgm:prSet presAssocID="{BB12B6CC-D886-4C31-A1B2-5706F0D5226E}" presName="childText" presStyleLbl="conFgAcc1" presStyleIdx="2" presStyleCnt="4">
        <dgm:presLayoutVars>
          <dgm:bulletEnabled val="1"/>
        </dgm:presLayoutVars>
      </dgm:prSet>
      <dgm:spPr/>
    </dgm:pt>
    <dgm:pt modelId="{81328502-9A15-491C-9E15-5C48BBB1406D}" type="pres">
      <dgm:prSet presAssocID="{527EA72F-7A2E-4052-B89C-E20B1551AB0B}" presName="spaceBetweenRectangles" presStyleCnt="0"/>
      <dgm:spPr/>
    </dgm:pt>
    <dgm:pt modelId="{86E8E72A-CCF1-40AC-9542-FA88FA66931A}" type="pres">
      <dgm:prSet presAssocID="{EDC21F25-5304-4DD5-9E5F-DDF23AD216EA}" presName="parentLin" presStyleCnt="0"/>
      <dgm:spPr/>
    </dgm:pt>
    <dgm:pt modelId="{AD374FFC-AACC-4FCF-9CFD-783DF3D230D3}" type="pres">
      <dgm:prSet presAssocID="{EDC21F25-5304-4DD5-9E5F-DDF23AD216EA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0FB8AB62-DAC8-49A9-9DCB-81AB837411F1}" type="pres">
      <dgm:prSet presAssocID="{EDC21F25-5304-4DD5-9E5F-DDF23AD216E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1F014-BD0C-4DD2-AF69-4C001BF55618}" type="pres">
      <dgm:prSet presAssocID="{EDC21F25-5304-4DD5-9E5F-DDF23AD216EA}" presName="negativeSpace" presStyleCnt="0"/>
      <dgm:spPr/>
    </dgm:pt>
    <dgm:pt modelId="{F51F1ECA-BB4D-4187-8971-10486B70ED20}" type="pres">
      <dgm:prSet presAssocID="{EDC21F25-5304-4DD5-9E5F-DDF23AD216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4F934A3-F79A-4675-9626-A323C05603A4}" type="presOf" srcId="{374D0E91-9A42-4A18-B9E6-93D75840F1FF}" destId="{7313250F-0664-475C-BD8F-8A364BBE1180}" srcOrd="1" destOrd="0" presId="urn:microsoft.com/office/officeart/2005/8/layout/list1"/>
    <dgm:cxn modelId="{6743218D-B91A-4A4A-94FD-74912633BB99}" srcId="{3B3666BD-DBD7-47A9-9268-6317F6B72F93}" destId="{EDC21F25-5304-4DD5-9E5F-DDF23AD216EA}" srcOrd="3" destOrd="0" parTransId="{DE86581E-38A2-439A-AFE2-FC838E8153BA}" sibTransId="{E7D0288B-886A-43F5-B0D6-96AD66E98098}"/>
    <dgm:cxn modelId="{93C41756-78F4-4892-80AE-24FCC4B8C75F}" type="presOf" srcId="{C96BCE33-9397-4747-ACB8-8B9B615F6F23}" destId="{A3ECD164-F2C0-4EA3-AC24-892D915E3ADA}" srcOrd="1" destOrd="0" presId="urn:microsoft.com/office/officeart/2005/8/layout/list1"/>
    <dgm:cxn modelId="{63E121BF-D28E-4844-992E-266218738134}" srcId="{3B3666BD-DBD7-47A9-9268-6317F6B72F93}" destId="{374D0E91-9A42-4A18-B9E6-93D75840F1FF}" srcOrd="1" destOrd="0" parTransId="{C4ED7303-7623-4E29-B0F4-97E7A5BD28E4}" sibTransId="{5DDA3B31-E9B4-4789-9C14-013F2E05F0E5}"/>
    <dgm:cxn modelId="{B3A4707A-F693-41E4-8110-CA5F7BA57002}" type="presOf" srcId="{EDC21F25-5304-4DD5-9E5F-DDF23AD216EA}" destId="{0FB8AB62-DAC8-49A9-9DCB-81AB837411F1}" srcOrd="1" destOrd="0" presId="urn:microsoft.com/office/officeart/2005/8/layout/list1"/>
    <dgm:cxn modelId="{930EBD94-A1ED-462B-A833-61982A556BBB}" type="presOf" srcId="{C96BCE33-9397-4747-ACB8-8B9B615F6F23}" destId="{13CE95C7-558D-4AD0-ADCE-1070ACF88FDB}" srcOrd="0" destOrd="0" presId="urn:microsoft.com/office/officeart/2005/8/layout/list1"/>
    <dgm:cxn modelId="{0F39B5FE-18FA-4EC2-8FEA-BC8B5893E325}" type="presOf" srcId="{374D0E91-9A42-4A18-B9E6-93D75840F1FF}" destId="{EEE23BC3-AA4B-4952-B190-072B17B86C56}" srcOrd="0" destOrd="0" presId="urn:microsoft.com/office/officeart/2005/8/layout/list1"/>
    <dgm:cxn modelId="{FF7FD9D0-6F0A-4C26-8D35-F5E098CD9E6E}" type="presOf" srcId="{EDC21F25-5304-4DD5-9E5F-DDF23AD216EA}" destId="{AD374FFC-AACC-4FCF-9CFD-783DF3D230D3}" srcOrd="0" destOrd="0" presId="urn:microsoft.com/office/officeart/2005/8/layout/list1"/>
    <dgm:cxn modelId="{4C90D1E6-87B0-4050-8062-DA6214EBC4BD}" srcId="{3B3666BD-DBD7-47A9-9268-6317F6B72F93}" destId="{BB12B6CC-D886-4C31-A1B2-5706F0D5226E}" srcOrd="2" destOrd="0" parTransId="{DA8B65CA-C24E-4E95-A696-8650DC0C6003}" sibTransId="{527EA72F-7A2E-4052-B89C-E20B1551AB0B}"/>
    <dgm:cxn modelId="{60CCC11E-C212-4471-9F50-E09F7E0502D7}" type="presOf" srcId="{BB12B6CC-D886-4C31-A1B2-5706F0D5226E}" destId="{3C40840C-62BA-4A40-837B-2EAC88DC1909}" srcOrd="1" destOrd="0" presId="urn:microsoft.com/office/officeart/2005/8/layout/list1"/>
    <dgm:cxn modelId="{C26ED61A-B5BE-41FE-A2C1-F472352D6E68}" type="presOf" srcId="{3B3666BD-DBD7-47A9-9268-6317F6B72F93}" destId="{6A18DDDF-4E55-44FE-8FF7-88762686F125}" srcOrd="0" destOrd="0" presId="urn:microsoft.com/office/officeart/2005/8/layout/list1"/>
    <dgm:cxn modelId="{E7E7000E-40F2-439E-B3C9-8FC7402DD57E}" srcId="{3B3666BD-DBD7-47A9-9268-6317F6B72F93}" destId="{C96BCE33-9397-4747-ACB8-8B9B615F6F23}" srcOrd="0" destOrd="0" parTransId="{270B2B6B-652F-4138-ABBF-7C475F2A1571}" sibTransId="{644CB0AB-434D-4C5C-B877-C4A56A5FEC34}"/>
    <dgm:cxn modelId="{C13EDFA6-91B7-4D98-80C1-2A68AF93FC81}" type="presOf" srcId="{BB12B6CC-D886-4C31-A1B2-5706F0D5226E}" destId="{6C9B2205-C542-4CEB-8EF2-18EF4492964E}" srcOrd="0" destOrd="0" presId="urn:microsoft.com/office/officeart/2005/8/layout/list1"/>
    <dgm:cxn modelId="{F95810CC-80C0-4354-BE76-41863E7D193A}" type="presParOf" srcId="{6A18DDDF-4E55-44FE-8FF7-88762686F125}" destId="{92AF66E5-C939-4624-AB9A-9B60490EE188}" srcOrd="0" destOrd="0" presId="urn:microsoft.com/office/officeart/2005/8/layout/list1"/>
    <dgm:cxn modelId="{49FE9872-F103-4201-A116-A9CBAC987D32}" type="presParOf" srcId="{92AF66E5-C939-4624-AB9A-9B60490EE188}" destId="{13CE95C7-558D-4AD0-ADCE-1070ACF88FDB}" srcOrd="0" destOrd="0" presId="urn:microsoft.com/office/officeart/2005/8/layout/list1"/>
    <dgm:cxn modelId="{9FAA5E44-4F3D-4DFC-8E7D-DCAECAFD93BF}" type="presParOf" srcId="{92AF66E5-C939-4624-AB9A-9B60490EE188}" destId="{A3ECD164-F2C0-4EA3-AC24-892D915E3ADA}" srcOrd="1" destOrd="0" presId="urn:microsoft.com/office/officeart/2005/8/layout/list1"/>
    <dgm:cxn modelId="{F0B86C8C-C1A3-4B69-9907-FED46DADDD0F}" type="presParOf" srcId="{6A18DDDF-4E55-44FE-8FF7-88762686F125}" destId="{25CDD2DA-0708-42B9-9D3A-40E4A7E7F8D0}" srcOrd="1" destOrd="0" presId="urn:microsoft.com/office/officeart/2005/8/layout/list1"/>
    <dgm:cxn modelId="{43752BDE-06CA-4647-9E75-D8085FF9B3FF}" type="presParOf" srcId="{6A18DDDF-4E55-44FE-8FF7-88762686F125}" destId="{0F74C2F4-43BF-4AF4-B73A-0ECA2B8BC577}" srcOrd="2" destOrd="0" presId="urn:microsoft.com/office/officeart/2005/8/layout/list1"/>
    <dgm:cxn modelId="{9A07B620-B82C-45EA-8848-2C0542C152DF}" type="presParOf" srcId="{6A18DDDF-4E55-44FE-8FF7-88762686F125}" destId="{C8A339ED-040C-4589-BA8A-FF49B501F7D6}" srcOrd="3" destOrd="0" presId="urn:microsoft.com/office/officeart/2005/8/layout/list1"/>
    <dgm:cxn modelId="{8C2EA5F0-B533-48D7-9944-C1A921AEBD85}" type="presParOf" srcId="{6A18DDDF-4E55-44FE-8FF7-88762686F125}" destId="{794C734A-F041-425A-ACD1-E19D37959CE6}" srcOrd="4" destOrd="0" presId="urn:microsoft.com/office/officeart/2005/8/layout/list1"/>
    <dgm:cxn modelId="{13A0D6EA-E470-4971-BDBC-957E4AF08856}" type="presParOf" srcId="{794C734A-F041-425A-ACD1-E19D37959CE6}" destId="{EEE23BC3-AA4B-4952-B190-072B17B86C56}" srcOrd="0" destOrd="0" presId="urn:microsoft.com/office/officeart/2005/8/layout/list1"/>
    <dgm:cxn modelId="{4DAC94A5-6F6F-4592-82C3-801FA3863587}" type="presParOf" srcId="{794C734A-F041-425A-ACD1-E19D37959CE6}" destId="{7313250F-0664-475C-BD8F-8A364BBE1180}" srcOrd="1" destOrd="0" presId="urn:microsoft.com/office/officeart/2005/8/layout/list1"/>
    <dgm:cxn modelId="{E6E40C8B-6AB1-4CAD-9009-53F0FBDBD8C7}" type="presParOf" srcId="{6A18DDDF-4E55-44FE-8FF7-88762686F125}" destId="{57EC6DE4-0179-471D-BF91-8CF20A5D1AF6}" srcOrd="5" destOrd="0" presId="urn:microsoft.com/office/officeart/2005/8/layout/list1"/>
    <dgm:cxn modelId="{9FF24297-037B-45DE-B9C9-07519DA6B168}" type="presParOf" srcId="{6A18DDDF-4E55-44FE-8FF7-88762686F125}" destId="{F8E84030-9E6B-47BA-89A8-8604791EA2D1}" srcOrd="6" destOrd="0" presId="urn:microsoft.com/office/officeart/2005/8/layout/list1"/>
    <dgm:cxn modelId="{C5128C81-7370-4430-8CBA-82EC8D1EAE41}" type="presParOf" srcId="{6A18DDDF-4E55-44FE-8FF7-88762686F125}" destId="{90F6C7EB-103B-4B27-9DFC-81D3D50A5FD6}" srcOrd="7" destOrd="0" presId="urn:microsoft.com/office/officeart/2005/8/layout/list1"/>
    <dgm:cxn modelId="{60D14712-1993-4645-9AB7-3A2C122D7477}" type="presParOf" srcId="{6A18DDDF-4E55-44FE-8FF7-88762686F125}" destId="{4D433787-2115-47FD-B788-B24930D81292}" srcOrd="8" destOrd="0" presId="urn:microsoft.com/office/officeart/2005/8/layout/list1"/>
    <dgm:cxn modelId="{9597E4E4-B093-41AC-B9E1-8BE9EB57BA28}" type="presParOf" srcId="{4D433787-2115-47FD-B788-B24930D81292}" destId="{6C9B2205-C542-4CEB-8EF2-18EF4492964E}" srcOrd="0" destOrd="0" presId="urn:microsoft.com/office/officeart/2005/8/layout/list1"/>
    <dgm:cxn modelId="{91737421-AEF6-4811-BEFE-06CACF28BA75}" type="presParOf" srcId="{4D433787-2115-47FD-B788-B24930D81292}" destId="{3C40840C-62BA-4A40-837B-2EAC88DC1909}" srcOrd="1" destOrd="0" presId="urn:microsoft.com/office/officeart/2005/8/layout/list1"/>
    <dgm:cxn modelId="{F1E790E5-8DF1-4206-B759-C4915C6B4908}" type="presParOf" srcId="{6A18DDDF-4E55-44FE-8FF7-88762686F125}" destId="{B14061AA-77A5-4636-B08F-72C9BB17BBFF}" srcOrd="9" destOrd="0" presId="urn:microsoft.com/office/officeart/2005/8/layout/list1"/>
    <dgm:cxn modelId="{1C451256-4419-4229-9B30-1F559CF8ED8D}" type="presParOf" srcId="{6A18DDDF-4E55-44FE-8FF7-88762686F125}" destId="{2E306D79-2C7C-4375-AF7B-7654BEEEB62D}" srcOrd="10" destOrd="0" presId="urn:microsoft.com/office/officeart/2005/8/layout/list1"/>
    <dgm:cxn modelId="{2789C8B0-A60A-4CA9-A431-22647E121109}" type="presParOf" srcId="{6A18DDDF-4E55-44FE-8FF7-88762686F125}" destId="{81328502-9A15-491C-9E15-5C48BBB1406D}" srcOrd="11" destOrd="0" presId="urn:microsoft.com/office/officeart/2005/8/layout/list1"/>
    <dgm:cxn modelId="{5F580131-CE3E-4CBD-9463-6A1045CE958C}" type="presParOf" srcId="{6A18DDDF-4E55-44FE-8FF7-88762686F125}" destId="{86E8E72A-CCF1-40AC-9542-FA88FA66931A}" srcOrd="12" destOrd="0" presId="urn:microsoft.com/office/officeart/2005/8/layout/list1"/>
    <dgm:cxn modelId="{3E65638B-A5DC-4438-867C-0DBA40CA363F}" type="presParOf" srcId="{86E8E72A-CCF1-40AC-9542-FA88FA66931A}" destId="{AD374FFC-AACC-4FCF-9CFD-783DF3D230D3}" srcOrd="0" destOrd="0" presId="urn:microsoft.com/office/officeart/2005/8/layout/list1"/>
    <dgm:cxn modelId="{22965565-6F05-4460-8B77-7E586BB3940A}" type="presParOf" srcId="{86E8E72A-CCF1-40AC-9542-FA88FA66931A}" destId="{0FB8AB62-DAC8-49A9-9DCB-81AB837411F1}" srcOrd="1" destOrd="0" presId="urn:microsoft.com/office/officeart/2005/8/layout/list1"/>
    <dgm:cxn modelId="{4DCEA113-26F9-4A2B-ADDC-DAF85C7F9217}" type="presParOf" srcId="{6A18DDDF-4E55-44FE-8FF7-88762686F125}" destId="{D6E1F014-BD0C-4DD2-AF69-4C001BF55618}" srcOrd="13" destOrd="0" presId="urn:microsoft.com/office/officeart/2005/8/layout/list1"/>
    <dgm:cxn modelId="{A1C4C0B9-5527-443A-83A1-56D908EC7323}" type="presParOf" srcId="{6A18DDDF-4E55-44FE-8FF7-88762686F125}" destId="{F51F1ECA-BB4D-4187-8971-10486B70ED2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74C2F4-43BF-4AF4-B73A-0ECA2B8BC577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CD164-F2C0-4EA3-AC24-892D915E3ADA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  <a:latin typeface="Cambria" pitchFamily="18" charset="0"/>
            </a:rPr>
            <a:t>Ресурсен център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6459"/>
        <a:ext cx="4267200" cy="915120"/>
      </dsp:txXfrm>
    </dsp:sp>
    <dsp:sp modelId="{B8BBAD1E-AC00-4B23-9A30-6FDC0DB18DA2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B5187-AA98-47C8-AE2E-371C9A784007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Обучителен център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1412619"/>
        <a:ext cx="4267200" cy="915120"/>
      </dsp:txXfrm>
    </dsp:sp>
    <dsp:sp modelId="{E8B9E342-A0C5-4915-8706-91825D8A7A18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5198F-6BEC-47C0-A2C2-3A5955CE99BE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3399"/>
              </a:solidFill>
            </a:rPr>
            <a:t>GLT 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2818780"/>
        <a:ext cx="4267200" cy="91512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9D9C1-7BB4-4F76-8456-7F22AB0B699E}">
      <dsp:nvSpPr>
        <dsp:cNvPr id="0" name=""/>
        <dsp:cNvSpPr/>
      </dsp:nvSpPr>
      <dsp:spPr>
        <a:xfrm>
          <a:off x="931351" y="520"/>
          <a:ext cx="3488835" cy="13804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>
              <a:solidFill>
                <a:schemeClr val="bg1"/>
              </a:solidFill>
              <a:latin typeface="Cambria" pitchFamily="18" charset="0"/>
            </a:rPr>
            <a:t>Хармония между клубовете </a:t>
          </a:r>
          <a:endParaRPr lang="en-US" sz="3200" kern="1200" dirty="0"/>
        </a:p>
      </dsp:txBody>
      <dsp:txXfrm>
        <a:off x="931351" y="520"/>
        <a:ext cx="3488835" cy="1380430"/>
      </dsp:txXfrm>
    </dsp:sp>
    <dsp:sp modelId="{044839E1-F582-4979-BA11-C7621678D102}">
      <dsp:nvSpPr>
        <dsp:cNvPr id="0" name=""/>
        <dsp:cNvSpPr/>
      </dsp:nvSpPr>
      <dsp:spPr>
        <a:xfrm>
          <a:off x="4186218" y="519"/>
          <a:ext cx="3307365" cy="1380433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>
              <a:latin typeface="Cambria" pitchFamily="18" charset="0"/>
            </a:rPr>
            <a:t>Стабилизиране, 20+</a:t>
          </a:r>
          <a:endParaRPr lang="en-US" sz="2800" kern="1200" dirty="0">
            <a:latin typeface="Cambria" pitchFamily="18" charset="0"/>
          </a:endParaRPr>
        </a:p>
      </dsp:txBody>
      <dsp:txXfrm>
        <a:off x="4186218" y="519"/>
        <a:ext cx="3307365" cy="1380433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9D9C1-7BB4-4F76-8456-7F22AB0B699E}">
      <dsp:nvSpPr>
        <dsp:cNvPr id="0" name=""/>
        <dsp:cNvSpPr/>
      </dsp:nvSpPr>
      <dsp:spPr>
        <a:xfrm>
          <a:off x="931351" y="520"/>
          <a:ext cx="3488835" cy="138043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>
              <a:solidFill>
                <a:schemeClr val="bg1"/>
              </a:solidFill>
              <a:latin typeface="Cambria" pitchFamily="18" charset="0"/>
            </a:rPr>
            <a:t>Нови  клубове  и  клонове</a:t>
          </a:r>
          <a:endParaRPr lang="en-US" sz="3200" kern="1200" dirty="0"/>
        </a:p>
      </dsp:txBody>
      <dsp:txXfrm>
        <a:off x="931351" y="520"/>
        <a:ext cx="3488835" cy="1380430"/>
      </dsp:txXfrm>
    </dsp:sp>
    <dsp:sp modelId="{044839E1-F582-4979-BA11-C7621678D102}">
      <dsp:nvSpPr>
        <dsp:cNvPr id="0" name=""/>
        <dsp:cNvSpPr/>
      </dsp:nvSpPr>
      <dsp:spPr>
        <a:xfrm>
          <a:off x="4186218" y="519"/>
          <a:ext cx="3307365" cy="1380433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900" kern="1200" dirty="0" smtClean="0">
              <a:latin typeface="Cambria" pitchFamily="18" charset="0"/>
            </a:rPr>
            <a:t>Лео клубове</a:t>
          </a:r>
          <a:endParaRPr lang="en-US" sz="3900" kern="1200" dirty="0">
            <a:latin typeface="Cambria" pitchFamily="18" charset="0"/>
          </a:endParaRPr>
        </a:p>
      </dsp:txBody>
      <dsp:txXfrm>
        <a:off x="4186218" y="519"/>
        <a:ext cx="3307365" cy="138043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9D9C1-7BB4-4F76-8456-7F22AB0B699E}">
      <dsp:nvSpPr>
        <dsp:cNvPr id="0" name=""/>
        <dsp:cNvSpPr/>
      </dsp:nvSpPr>
      <dsp:spPr>
        <a:xfrm>
          <a:off x="590115" y="4"/>
          <a:ext cx="3851674" cy="152399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Cambria" pitchFamily="18" charset="0"/>
            </a:rPr>
            <a:t>FDI : 4+2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Cambria" pitchFamily="18" charset="0"/>
            </a:rPr>
            <a:t>ALLI : 2+1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chemeClr val="bg1"/>
              </a:solidFill>
              <a:latin typeface="Cambria" pitchFamily="18" charset="0"/>
            </a:rPr>
            <a:t>RLLI: +30</a:t>
          </a:r>
          <a:endParaRPr lang="en-US" sz="3200" kern="1200" dirty="0"/>
        </a:p>
      </dsp:txBody>
      <dsp:txXfrm>
        <a:off x="590115" y="4"/>
        <a:ext cx="3851674" cy="1523995"/>
      </dsp:txXfrm>
    </dsp:sp>
    <dsp:sp modelId="{044839E1-F582-4979-BA11-C7621678D102}">
      <dsp:nvSpPr>
        <dsp:cNvPr id="0" name=""/>
        <dsp:cNvSpPr/>
      </dsp:nvSpPr>
      <dsp:spPr>
        <a:xfrm>
          <a:off x="4183488" y="0"/>
          <a:ext cx="3651331" cy="1523998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700" kern="1200" dirty="0" smtClean="0">
              <a:latin typeface="Cambria" pitchFamily="18" charset="0"/>
            </a:rPr>
            <a:t>обучения</a:t>
          </a:r>
          <a:endParaRPr lang="en-US" sz="3700" kern="1200" dirty="0" smtClean="0">
            <a:latin typeface="Cambria" pitchFamily="18" charset="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700" kern="1200" dirty="0" err="1" smtClean="0">
              <a:latin typeface="Cambria" pitchFamily="18" charset="0"/>
            </a:rPr>
            <a:t>уебинари</a:t>
          </a:r>
          <a:endParaRPr lang="en-US" sz="3700" kern="1200" dirty="0">
            <a:latin typeface="Cambria" pitchFamily="18" charset="0"/>
          </a:endParaRPr>
        </a:p>
      </dsp:txBody>
      <dsp:txXfrm>
        <a:off x="4183488" y="0"/>
        <a:ext cx="3651331" cy="1523998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9D9C1-7BB4-4F76-8456-7F22AB0B699E}">
      <dsp:nvSpPr>
        <dsp:cNvPr id="0" name=""/>
        <dsp:cNvSpPr/>
      </dsp:nvSpPr>
      <dsp:spPr>
        <a:xfrm>
          <a:off x="590115" y="4"/>
          <a:ext cx="3851674" cy="152399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>
              <a:solidFill>
                <a:schemeClr val="bg1"/>
              </a:solidFill>
              <a:latin typeface="Cambria" pitchFamily="18" charset="0"/>
            </a:rPr>
            <a:t>Учебни и ресурсни материали</a:t>
          </a:r>
          <a:endParaRPr lang="en-US" sz="3200" kern="1200" dirty="0"/>
        </a:p>
      </dsp:txBody>
      <dsp:txXfrm>
        <a:off x="590115" y="4"/>
        <a:ext cx="3851674" cy="1523995"/>
      </dsp:txXfrm>
    </dsp:sp>
    <dsp:sp modelId="{044839E1-F582-4979-BA11-C7621678D102}">
      <dsp:nvSpPr>
        <dsp:cNvPr id="0" name=""/>
        <dsp:cNvSpPr/>
      </dsp:nvSpPr>
      <dsp:spPr>
        <a:xfrm>
          <a:off x="4183488" y="0"/>
          <a:ext cx="3651331" cy="1523998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Cambria" pitchFamily="18" charset="0"/>
            </a:rPr>
            <a:t>On-line </a:t>
          </a:r>
          <a:r>
            <a:rPr lang="bg-BG" sz="3600" kern="1200" dirty="0" smtClean="0">
              <a:latin typeface="Cambria" pitchFamily="18" charset="0"/>
            </a:rPr>
            <a:t>ресурси, клипове</a:t>
          </a:r>
          <a:endParaRPr lang="en-US" sz="3600" kern="1200" dirty="0">
            <a:latin typeface="Cambria" pitchFamily="18" charset="0"/>
          </a:endParaRPr>
        </a:p>
      </dsp:txBody>
      <dsp:txXfrm>
        <a:off x="4183488" y="0"/>
        <a:ext cx="3651331" cy="152399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9D9C1-7BB4-4F76-8456-7F22AB0B699E}">
      <dsp:nvSpPr>
        <dsp:cNvPr id="0" name=""/>
        <dsp:cNvSpPr/>
      </dsp:nvSpPr>
      <dsp:spPr>
        <a:xfrm>
          <a:off x="590115" y="4"/>
          <a:ext cx="3851674" cy="152399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/>
            <a:t>Номинации клубове</a:t>
          </a:r>
          <a:endParaRPr lang="en-US" sz="3200" kern="1200" dirty="0"/>
        </a:p>
      </dsp:txBody>
      <dsp:txXfrm>
        <a:off x="590115" y="4"/>
        <a:ext cx="3851674" cy="1523995"/>
      </dsp:txXfrm>
    </dsp:sp>
    <dsp:sp modelId="{044839E1-F582-4979-BA11-C7621678D102}">
      <dsp:nvSpPr>
        <dsp:cNvPr id="0" name=""/>
        <dsp:cNvSpPr/>
      </dsp:nvSpPr>
      <dsp:spPr>
        <a:xfrm>
          <a:off x="4183488" y="0"/>
          <a:ext cx="3651331" cy="1523998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200" kern="1200" dirty="0" smtClean="0">
              <a:latin typeface="Cambria" pitchFamily="18" charset="0"/>
            </a:rPr>
            <a:t>Награди лидери</a:t>
          </a:r>
          <a:endParaRPr lang="en-US" sz="4200" kern="1200" dirty="0">
            <a:latin typeface="Cambria" pitchFamily="18" charset="0"/>
          </a:endParaRPr>
        </a:p>
      </dsp:txBody>
      <dsp:txXfrm>
        <a:off x="4183488" y="0"/>
        <a:ext cx="3651331" cy="1523998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465166-250F-4133-9012-5257BA305760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1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</dsp:txBody>
      <dsp:txXfrm rot="5400000">
        <a:off x="-222429" y="225592"/>
        <a:ext cx="1482862" cy="1038004"/>
      </dsp:txXfrm>
    </dsp:sp>
    <dsp:sp modelId="{B24FEF99-831A-4241-85A8-548D708C1D86}">
      <dsp:nvSpPr>
        <dsp:cNvPr id="0" name=""/>
        <dsp:cNvSpPr/>
      </dsp:nvSpPr>
      <dsp:spPr>
        <a:xfrm rot="5400000">
          <a:off x="3732518" y="-2691350"/>
          <a:ext cx="964367" cy="63533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Международни контакти;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</dsp:txBody>
      <dsp:txXfrm rot="5400000">
        <a:off x="3732518" y="-2691350"/>
        <a:ext cx="964367" cy="6353395"/>
      </dsp:txXfrm>
    </dsp:sp>
    <dsp:sp modelId="{A275D0BF-DD2B-4D4B-81BF-711B1604F879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2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</dsp:txBody>
      <dsp:txXfrm rot="5400000">
        <a:off x="-222429" y="1512997"/>
        <a:ext cx="1482862" cy="1038004"/>
      </dsp:txXfrm>
    </dsp:sp>
    <dsp:sp modelId="{09E0D944-6FFA-4255-BB8F-83425BEBB8CE}">
      <dsp:nvSpPr>
        <dsp:cNvPr id="0" name=""/>
        <dsp:cNvSpPr/>
      </dsp:nvSpPr>
      <dsp:spPr>
        <a:xfrm rot="5400000">
          <a:off x="3732771" y="-1404198"/>
          <a:ext cx="963860" cy="63533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Дистрикт побратимяване;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Клубни побратимявания;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</dsp:txBody>
      <dsp:txXfrm rot="5400000">
        <a:off x="3732771" y="-1404198"/>
        <a:ext cx="963860" cy="6353395"/>
      </dsp:txXfrm>
    </dsp:sp>
    <dsp:sp modelId="{A1D3CEB0-4A2F-492C-B394-58DD45ABFA06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3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</dsp:txBody>
      <dsp:txXfrm rot="5400000">
        <a:off x="-222429" y="2800403"/>
        <a:ext cx="1482862" cy="1038004"/>
      </dsp:txXfrm>
    </dsp:sp>
    <dsp:sp modelId="{3426B832-F24B-44BD-B160-88E2D9187C15}">
      <dsp:nvSpPr>
        <dsp:cNvPr id="0" name=""/>
        <dsp:cNvSpPr/>
      </dsp:nvSpPr>
      <dsp:spPr>
        <a:xfrm rot="5400000">
          <a:off x="3732771" y="-116793"/>
          <a:ext cx="963860" cy="635339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3200" kern="1200" dirty="0" smtClean="0">
              <a:solidFill>
                <a:srgbClr val="003399"/>
              </a:solidFill>
              <a:latin typeface="Cambria" pitchFamily="18" charset="0"/>
            </a:rPr>
            <a:t>Проекти;</a:t>
          </a:r>
          <a:endParaRPr lang="en-US" sz="3200" kern="1200" dirty="0">
            <a:solidFill>
              <a:srgbClr val="003399"/>
            </a:solidFill>
            <a:latin typeface="Cambria" pitchFamily="18" charset="0"/>
          </a:endParaRPr>
        </a:p>
      </dsp:txBody>
      <dsp:txXfrm rot="5400000">
        <a:off x="3732771" y="-116793"/>
        <a:ext cx="963860" cy="635339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74C2F4-43BF-4AF4-B73A-0ECA2B8BC577}">
      <dsp:nvSpPr>
        <dsp:cNvPr id="0" name=""/>
        <dsp:cNvSpPr/>
      </dsp:nvSpPr>
      <dsp:spPr>
        <a:xfrm>
          <a:off x="0" y="305079"/>
          <a:ext cx="8305800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CD164-F2C0-4EA3-AC24-892D915E3ADA}">
      <dsp:nvSpPr>
        <dsp:cNvPr id="0" name=""/>
        <dsp:cNvSpPr/>
      </dsp:nvSpPr>
      <dsp:spPr>
        <a:xfrm>
          <a:off x="415290" y="39399"/>
          <a:ext cx="581406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3399"/>
              </a:solidFill>
            </a:rPr>
            <a:t>LCIF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415290" y="39399"/>
        <a:ext cx="5814060" cy="531360"/>
      </dsp:txXfrm>
    </dsp:sp>
    <dsp:sp modelId="{D1DADD02-059B-4076-A2CA-75527CC49BEA}">
      <dsp:nvSpPr>
        <dsp:cNvPr id="0" name=""/>
        <dsp:cNvSpPr/>
      </dsp:nvSpPr>
      <dsp:spPr>
        <a:xfrm>
          <a:off x="0" y="1121559"/>
          <a:ext cx="8305800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CC7D7-D9F3-4139-8196-7B35A62A3264}">
      <dsp:nvSpPr>
        <dsp:cNvPr id="0" name=""/>
        <dsp:cNvSpPr/>
      </dsp:nvSpPr>
      <dsp:spPr>
        <a:xfrm>
          <a:off x="415290" y="855879"/>
          <a:ext cx="581406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Клубно побратимяване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415290" y="855879"/>
        <a:ext cx="5814060" cy="531360"/>
      </dsp:txXfrm>
    </dsp:sp>
    <dsp:sp modelId="{C2DBDC42-7EE7-4160-BE42-310227633F74}">
      <dsp:nvSpPr>
        <dsp:cNvPr id="0" name=""/>
        <dsp:cNvSpPr/>
      </dsp:nvSpPr>
      <dsp:spPr>
        <a:xfrm>
          <a:off x="0" y="1938039"/>
          <a:ext cx="8305800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62B8D-9845-48F6-AE2E-77C17CF72B76}">
      <dsp:nvSpPr>
        <dsp:cNvPr id="0" name=""/>
        <dsp:cNvSpPr/>
      </dsp:nvSpPr>
      <dsp:spPr>
        <a:xfrm>
          <a:off x="415290" y="1672359"/>
          <a:ext cx="581406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Глобални проекти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415290" y="1672359"/>
        <a:ext cx="5814060" cy="531360"/>
      </dsp:txXfrm>
    </dsp:sp>
    <dsp:sp modelId="{B4D7BE80-3588-4B43-8496-2B53802B1D46}">
      <dsp:nvSpPr>
        <dsp:cNvPr id="0" name=""/>
        <dsp:cNvSpPr/>
      </dsp:nvSpPr>
      <dsp:spPr>
        <a:xfrm>
          <a:off x="0" y="2754520"/>
          <a:ext cx="8305800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3DD59-9A7F-4783-B62B-0208FFBDCE9D}">
      <dsp:nvSpPr>
        <dsp:cNvPr id="0" name=""/>
        <dsp:cNvSpPr/>
      </dsp:nvSpPr>
      <dsp:spPr>
        <a:xfrm>
          <a:off x="415290" y="2488840"/>
          <a:ext cx="581406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Младежки обмени, лагери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415290" y="2488840"/>
        <a:ext cx="5814060" cy="531360"/>
      </dsp:txXfrm>
    </dsp:sp>
    <dsp:sp modelId="{67B0FDD1-8FBC-4007-AFBB-8FB1879FA4A4}">
      <dsp:nvSpPr>
        <dsp:cNvPr id="0" name=""/>
        <dsp:cNvSpPr/>
      </dsp:nvSpPr>
      <dsp:spPr>
        <a:xfrm>
          <a:off x="0" y="3571000"/>
          <a:ext cx="8305800" cy="453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1B577-9F1F-4C7B-AE1E-1A96DA910DFD}">
      <dsp:nvSpPr>
        <dsp:cNvPr id="0" name=""/>
        <dsp:cNvSpPr/>
      </dsp:nvSpPr>
      <dsp:spPr>
        <a:xfrm>
          <a:off x="415290" y="3305320"/>
          <a:ext cx="5814060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758" tIns="0" rIns="21975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Плакат на мира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415290" y="3305320"/>
        <a:ext cx="5814060" cy="5313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74C2F4-43BF-4AF4-B73A-0ECA2B8BC577}">
      <dsp:nvSpPr>
        <dsp:cNvPr id="0" name=""/>
        <dsp:cNvSpPr/>
      </dsp:nvSpPr>
      <dsp:spPr>
        <a:xfrm>
          <a:off x="0" y="541319"/>
          <a:ext cx="8153400" cy="90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CD164-F2C0-4EA3-AC24-892D915E3ADA}">
      <dsp:nvSpPr>
        <dsp:cNvPr id="0" name=""/>
        <dsp:cNvSpPr/>
      </dsp:nvSpPr>
      <dsp:spPr>
        <a:xfrm>
          <a:off x="407670" y="9959"/>
          <a:ext cx="5707380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>
              <a:solidFill>
                <a:srgbClr val="0033CC"/>
              </a:solidFill>
              <a:latin typeface="Cambria" pitchFamily="18" charset="0"/>
            </a:rPr>
            <a:t>Позитивно разпознаваем Лайънс </a:t>
          </a:r>
          <a:r>
            <a:rPr lang="bg-BG" sz="2800" kern="1200" dirty="0" err="1" smtClean="0">
              <a:solidFill>
                <a:srgbClr val="0033CC"/>
              </a:solidFill>
              <a:latin typeface="Cambria" pitchFamily="18" charset="0"/>
            </a:rPr>
            <a:t>брандинг</a:t>
          </a:r>
          <a:endParaRPr lang="en-US" sz="2800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407670" y="9959"/>
        <a:ext cx="5707380" cy="1062720"/>
      </dsp:txXfrm>
    </dsp:sp>
    <dsp:sp modelId="{EB40ED42-F722-4CAC-BD34-B957EE19859E}">
      <dsp:nvSpPr>
        <dsp:cNvPr id="0" name=""/>
        <dsp:cNvSpPr/>
      </dsp:nvSpPr>
      <dsp:spPr>
        <a:xfrm>
          <a:off x="0" y="2174279"/>
          <a:ext cx="8153400" cy="90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772E2-7CFA-4DB7-B9F8-6BCEB8C4D0A9}">
      <dsp:nvSpPr>
        <dsp:cNvPr id="0" name=""/>
        <dsp:cNvSpPr/>
      </dsp:nvSpPr>
      <dsp:spPr>
        <a:xfrm>
          <a:off x="407670" y="1642919"/>
          <a:ext cx="5707380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>
              <a:solidFill>
                <a:srgbClr val="0033CC"/>
              </a:solidFill>
              <a:latin typeface="Cambria" pitchFamily="18" charset="0"/>
            </a:rPr>
            <a:t>Устойчивост и растеж  на  мрежата от ЛК, хармония между тях </a:t>
          </a:r>
          <a:endParaRPr lang="en-US" sz="2800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407670" y="1642919"/>
        <a:ext cx="5707380" cy="1062720"/>
      </dsp:txXfrm>
    </dsp:sp>
    <dsp:sp modelId="{EDEDE9D1-37DE-49AF-87B7-751A29900436}">
      <dsp:nvSpPr>
        <dsp:cNvPr id="0" name=""/>
        <dsp:cNvSpPr/>
      </dsp:nvSpPr>
      <dsp:spPr>
        <a:xfrm>
          <a:off x="0" y="3807240"/>
          <a:ext cx="8153400" cy="90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E237D-8009-4BAD-9460-71FCA9EFCC0C}">
      <dsp:nvSpPr>
        <dsp:cNvPr id="0" name=""/>
        <dsp:cNvSpPr/>
      </dsp:nvSpPr>
      <dsp:spPr>
        <a:xfrm>
          <a:off x="407670" y="3275880"/>
          <a:ext cx="5707380" cy="10627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>
              <a:solidFill>
                <a:srgbClr val="0033CC"/>
              </a:solidFill>
              <a:latin typeface="Cambria" pitchFamily="18" charset="0"/>
            </a:rPr>
            <a:t>Дистрикт 130  - катализатор на  обществено и личностно развитие</a:t>
          </a:r>
          <a:endParaRPr lang="en-US" sz="2800" kern="1200" dirty="0">
            <a:solidFill>
              <a:srgbClr val="0033CC"/>
            </a:solidFill>
            <a:latin typeface="Cambria" pitchFamily="18" charset="0"/>
          </a:endParaRPr>
        </a:p>
      </dsp:txBody>
      <dsp:txXfrm>
        <a:off x="407670" y="3275880"/>
        <a:ext cx="5707380" cy="10627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E918CF-3842-40C5-8515-BA1D2860DDAB}">
      <dsp:nvSpPr>
        <dsp:cNvPr id="0" name=""/>
        <dsp:cNvSpPr/>
      </dsp:nvSpPr>
      <dsp:spPr>
        <a:xfrm>
          <a:off x="0" y="0"/>
          <a:ext cx="6705600" cy="11688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МЛАДИТЕ ХОРА</a:t>
          </a:r>
          <a:endParaRPr lang="en-US" sz="3600" b="1" kern="1200" dirty="0">
            <a:latin typeface="Cambr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800" kern="1200" dirty="0" smtClean="0">
              <a:latin typeface="Cambria" pitchFamily="18" charset="0"/>
            </a:rPr>
            <a:t>Август</a:t>
          </a:r>
          <a:endParaRPr lang="en-US" sz="2800" kern="1200" dirty="0">
            <a:latin typeface="Cambria" pitchFamily="18" charset="0"/>
          </a:endParaRPr>
        </a:p>
      </dsp:txBody>
      <dsp:txXfrm>
        <a:off x="1458009" y="0"/>
        <a:ext cx="5247590" cy="1168896"/>
      </dsp:txXfrm>
    </dsp:sp>
    <dsp:sp modelId="{E85A0034-FC91-4654-9048-5DB6C7C6F3C9}">
      <dsp:nvSpPr>
        <dsp:cNvPr id="0" name=""/>
        <dsp:cNvSpPr/>
      </dsp:nvSpPr>
      <dsp:spPr>
        <a:xfrm>
          <a:off x="116889" y="116889"/>
          <a:ext cx="1341120" cy="9351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81E68-8C1A-48D3-832B-6EE18904CAB7}">
      <dsp:nvSpPr>
        <dsp:cNvPr id="0" name=""/>
        <dsp:cNvSpPr/>
      </dsp:nvSpPr>
      <dsp:spPr>
        <a:xfrm>
          <a:off x="0" y="1285785"/>
          <a:ext cx="6705600" cy="11688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ЗРЕНИЕ</a:t>
          </a:r>
          <a:endParaRPr lang="en-US" sz="3600" b="1" kern="1200" dirty="0">
            <a:latin typeface="Cambr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800" kern="1200" dirty="0" smtClean="0">
              <a:latin typeface="Cambria" pitchFamily="18" charset="0"/>
            </a:rPr>
            <a:t>Октомври</a:t>
          </a:r>
          <a:endParaRPr lang="en-US" sz="2800" kern="1200" dirty="0">
            <a:latin typeface="Cambria" pitchFamily="18" charset="0"/>
          </a:endParaRPr>
        </a:p>
      </dsp:txBody>
      <dsp:txXfrm>
        <a:off x="1458009" y="1285785"/>
        <a:ext cx="5247590" cy="1168896"/>
      </dsp:txXfrm>
    </dsp:sp>
    <dsp:sp modelId="{81F48C1C-9883-4E10-AD39-435E88E36955}">
      <dsp:nvSpPr>
        <dsp:cNvPr id="0" name=""/>
        <dsp:cNvSpPr/>
      </dsp:nvSpPr>
      <dsp:spPr>
        <a:xfrm>
          <a:off x="116889" y="1402675"/>
          <a:ext cx="1341120" cy="9351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FED45-20B5-4C63-9E4E-F2F78460FC20}">
      <dsp:nvSpPr>
        <dsp:cNvPr id="0" name=""/>
        <dsp:cNvSpPr/>
      </dsp:nvSpPr>
      <dsp:spPr>
        <a:xfrm>
          <a:off x="0" y="2571571"/>
          <a:ext cx="6705600" cy="11688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ГЛАДНИТЕ</a:t>
          </a:r>
          <a:endParaRPr lang="en-US" sz="3600" b="1" kern="1200" dirty="0">
            <a:latin typeface="Cambr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800" kern="1200" dirty="0" smtClean="0">
              <a:latin typeface="Cambria" pitchFamily="18" charset="0"/>
            </a:rPr>
            <a:t>Декември/Януари</a:t>
          </a:r>
          <a:endParaRPr lang="en-US" sz="2800" kern="1200" dirty="0">
            <a:latin typeface="Cambria" pitchFamily="18" charset="0"/>
          </a:endParaRPr>
        </a:p>
      </dsp:txBody>
      <dsp:txXfrm>
        <a:off x="1458009" y="2571571"/>
        <a:ext cx="5247590" cy="1168896"/>
      </dsp:txXfrm>
    </dsp:sp>
    <dsp:sp modelId="{4520E736-9272-49A0-B49E-F66464FC58EE}">
      <dsp:nvSpPr>
        <dsp:cNvPr id="0" name=""/>
        <dsp:cNvSpPr/>
      </dsp:nvSpPr>
      <dsp:spPr>
        <a:xfrm>
          <a:off x="116889" y="2688461"/>
          <a:ext cx="1341120" cy="9351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07822-60C5-41F6-8C49-EDC027688D9E}">
      <dsp:nvSpPr>
        <dsp:cNvPr id="0" name=""/>
        <dsp:cNvSpPr/>
      </dsp:nvSpPr>
      <dsp:spPr>
        <a:xfrm>
          <a:off x="0" y="3857357"/>
          <a:ext cx="6705600" cy="11688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ОКОЛНА СРЕДА</a:t>
          </a:r>
          <a:endParaRPr lang="en-US" sz="3600" b="1" kern="1200" dirty="0">
            <a:latin typeface="Cambr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2800" kern="1200" dirty="0" smtClean="0">
              <a:latin typeface="Cambria" pitchFamily="18" charset="0"/>
            </a:rPr>
            <a:t>Април</a:t>
          </a:r>
          <a:endParaRPr lang="en-US" sz="2800" kern="1200" dirty="0">
            <a:latin typeface="Cambria" pitchFamily="18" charset="0"/>
          </a:endParaRPr>
        </a:p>
      </dsp:txBody>
      <dsp:txXfrm>
        <a:off x="1458009" y="3857357"/>
        <a:ext cx="5247590" cy="1168896"/>
      </dsp:txXfrm>
    </dsp:sp>
    <dsp:sp modelId="{BB081F31-6A6E-4336-946B-AF71C6CA6E05}">
      <dsp:nvSpPr>
        <dsp:cNvPr id="0" name=""/>
        <dsp:cNvSpPr/>
      </dsp:nvSpPr>
      <dsp:spPr>
        <a:xfrm>
          <a:off x="116889" y="3974246"/>
          <a:ext cx="1341120" cy="9351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E918CF-3842-40C5-8515-BA1D2860DDAB}">
      <dsp:nvSpPr>
        <dsp:cNvPr id="0" name=""/>
        <dsp:cNvSpPr/>
      </dsp:nvSpPr>
      <dsp:spPr>
        <a:xfrm>
          <a:off x="0" y="0"/>
          <a:ext cx="6705600" cy="23942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ПОДКРЕПА НА КЛУБОВЕТЕ</a:t>
          </a:r>
          <a:r>
            <a:rPr lang="en-US" sz="3600" b="1" kern="1200" dirty="0" smtClean="0">
              <a:latin typeface="Cambria" pitchFamily="18" charset="0"/>
            </a:rPr>
            <a:t> </a:t>
          </a:r>
          <a:r>
            <a:rPr lang="bg-BG" sz="3600" b="1" kern="1200" dirty="0" smtClean="0">
              <a:latin typeface="Cambria" pitchFamily="18" charset="0"/>
            </a:rPr>
            <a:t> ЗА МЕСТНИ ПРОЕКТИ</a:t>
          </a:r>
          <a:endParaRPr lang="en-US" sz="3600" b="1" kern="1200" dirty="0">
            <a:latin typeface="Cambria" pitchFamily="18" charset="0"/>
          </a:endParaRPr>
        </a:p>
      </dsp:txBody>
      <dsp:txXfrm>
        <a:off x="1580547" y="0"/>
        <a:ext cx="5125052" cy="2394272"/>
      </dsp:txXfrm>
    </dsp:sp>
    <dsp:sp modelId="{E85A0034-FC91-4654-9048-5DB6C7C6F3C9}">
      <dsp:nvSpPr>
        <dsp:cNvPr id="0" name=""/>
        <dsp:cNvSpPr/>
      </dsp:nvSpPr>
      <dsp:spPr>
        <a:xfrm>
          <a:off x="304806" y="228605"/>
          <a:ext cx="1341120" cy="19154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81E68-8C1A-48D3-832B-6EE18904CAB7}">
      <dsp:nvSpPr>
        <dsp:cNvPr id="0" name=""/>
        <dsp:cNvSpPr/>
      </dsp:nvSpPr>
      <dsp:spPr>
        <a:xfrm>
          <a:off x="0" y="2633699"/>
          <a:ext cx="6705600" cy="23942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СПОДЕЛИ И ПОМОГНИ –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 </a:t>
          </a:r>
          <a:r>
            <a:rPr lang="en-US" sz="3600" b="1" kern="1200" dirty="0" smtClean="0">
              <a:latin typeface="Cambria" pitchFamily="18" charset="0"/>
            </a:rPr>
            <a:t>      </a:t>
          </a:r>
          <a:r>
            <a:rPr lang="bg-BG" sz="3600" b="1" kern="1200" dirty="0" err="1" smtClean="0">
              <a:latin typeface="Cambria" pitchFamily="18" charset="0"/>
            </a:rPr>
            <a:t>нац</a:t>
          </a:r>
          <a:r>
            <a:rPr lang="bg-BG" sz="3600" b="1" kern="1200" dirty="0" smtClean="0">
              <a:latin typeface="Cambria" pitchFamily="18" charset="0"/>
            </a:rPr>
            <a:t>. дар.кампания</a:t>
          </a:r>
          <a:endParaRPr lang="en-US" sz="3600" b="1" kern="1200" dirty="0">
            <a:latin typeface="Cambria" pitchFamily="18" charset="0"/>
          </a:endParaRPr>
        </a:p>
      </dsp:txBody>
      <dsp:txXfrm>
        <a:off x="1580547" y="2633699"/>
        <a:ext cx="5125052" cy="2394272"/>
      </dsp:txXfrm>
    </dsp:sp>
    <dsp:sp modelId="{81F48C1C-9883-4E10-AD39-435E88E36955}">
      <dsp:nvSpPr>
        <dsp:cNvPr id="0" name=""/>
        <dsp:cNvSpPr/>
      </dsp:nvSpPr>
      <dsp:spPr>
        <a:xfrm>
          <a:off x="239427" y="2873126"/>
          <a:ext cx="1341120" cy="19154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E918CF-3842-40C5-8515-BA1D2860DDAB}">
      <dsp:nvSpPr>
        <dsp:cNvPr id="0" name=""/>
        <dsp:cNvSpPr/>
      </dsp:nvSpPr>
      <dsp:spPr>
        <a:xfrm>
          <a:off x="0" y="0"/>
          <a:ext cx="6705600" cy="23942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КАМПАНИИ ЗА ХОРА СЪС ЗРИТЕЛНИ УВРЕЖДАНИЯ </a:t>
          </a:r>
          <a:endParaRPr lang="en-US" sz="3600" b="1" kern="1200" dirty="0">
            <a:latin typeface="Cambria" pitchFamily="18" charset="0"/>
          </a:endParaRPr>
        </a:p>
      </dsp:txBody>
      <dsp:txXfrm>
        <a:off x="1580547" y="0"/>
        <a:ext cx="5125052" cy="2394272"/>
      </dsp:txXfrm>
    </dsp:sp>
    <dsp:sp modelId="{E85A0034-FC91-4654-9048-5DB6C7C6F3C9}">
      <dsp:nvSpPr>
        <dsp:cNvPr id="0" name=""/>
        <dsp:cNvSpPr/>
      </dsp:nvSpPr>
      <dsp:spPr>
        <a:xfrm>
          <a:off x="239427" y="228605"/>
          <a:ext cx="1341120" cy="19154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81E68-8C1A-48D3-832B-6EE18904CAB7}">
      <dsp:nvSpPr>
        <dsp:cNvPr id="0" name=""/>
        <dsp:cNvSpPr/>
      </dsp:nvSpPr>
      <dsp:spPr>
        <a:xfrm>
          <a:off x="0" y="2633699"/>
          <a:ext cx="6705600" cy="23942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ДИСТРИКТ КОМИСИИ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 диабет, слух, околна среда, бедствия, култ. дейности.</a:t>
          </a:r>
          <a:endParaRPr lang="en-US" sz="3600" b="1" kern="1200" dirty="0">
            <a:latin typeface="Cambria" pitchFamily="18" charset="0"/>
          </a:endParaRPr>
        </a:p>
      </dsp:txBody>
      <dsp:txXfrm>
        <a:off x="1580547" y="2633699"/>
        <a:ext cx="5125052" cy="2394272"/>
      </dsp:txXfrm>
    </dsp:sp>
    <dsp:sp modelId="{81F48C1C-9883-4E10-AD39-435E88E36955}">
      <dsp:nvSpPr>
        <dsp:cNvPr id="0" name=""/>
        <dsp:cNvSpPr/>
      </dsp:nvSpPr>
      <dsp:spPr>
        <a:xfrm>
          <a:off x="239427" y="2873126"/>
          <a:ext cx="1341120" cy="19154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E918CF-3842-40C5-8515-BA1D2860DDAB}">
      <dsp:nvSpPr>
        <dsp:cNvPr id="0" name=""/>
        <dsp:cNvSpPr/>
      </dsp:nvSpPr>
      <dsp:spPr>
        <a:xfrm>
          <a:off x="0" y="0"/>
          <a:ext cx="6553200" cy="1981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b="1" kern="1200" dirty="0" smtClean="0">
              <a:latin typeface="Cambria" pitchFamily="18" charset="0"/>
            </a:rPr>
            <a:t>МЛАДЕЖКА И ДЕТСКА АНГАЖИРАНОСТ</a:t>
          </a:r>
        </a:p>
      </dsp:txBody>
      <dsp:txXfrm>
        <a:off x="1508759" y="0"/>
        <a:ext cx="5044440" cy="1981200"/>
      </dsp:txXfrm>
    </dsp:sp>
    <dsp:sp modelId="{E85A0034-FC91-4654-9048-5DB6C7C6F3C9}">
      <dsp:nvSpPr>
        <dsp:cNvPr id="0" name=""/>
        <dsp:cNvSpPr/>
      </dsp:nvSpPr>
      <dsp:spPr>
        <a:xfrm>
          <a:off x="198119" y="198120"/>
          <a:ext cx="1310640" cy="15849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74C2F4-43BF-4AF4-B73A-0ECA2B8BC577}">
      <dsp:nvSpPr>
        <dsp:cNvPr id="0" name=""/>
        <dsp:cNvSpPr/>
      </dsp:nvSpPr>
      <dsp:spPr>
        <a:xfrm>
          <a:off x="0" y="347020"/>
          <a:ext cx="70866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CD164-F2C0-4EA3-AC24-892D915E3ADA}">
      <dsp:nvSpPr>
        <dsp:cNvPr id="0" name=""/>
        <dsp:cNvSpPr/>
      </dsp:nvSpPr>
      <dsp:spPr>
        <a:xfrm>
          <a:off x="354330" y="7539"/>
          <a:ext cx="496062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  <a:latin typeface="Cambria" pitchFamily="18" charset="0"/>
            </a:rPr>
            <a:t>Ден на Лайънс в ООН;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54330" y="7539"/>
        <a:ext cx="4960620" cy="678960"/>
      </dsp:txXfrm>
    </dsp:sp>
    <dsp:sp modelId="{B8ACB35A-C958-426D-B7B8-FF877FE5BF54}">
      <dsp:nvSpPr>
        <dsp:cNvPr id="0" name=""/>
        <dsp:cNvSpPr/>
      </dsp:nvSpPr>
      <dsp:spPr>
        <a:xfrm>
          <a:off x="0" y="1390300"/>
          <a:ext cx="70866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C6597-D046-403B-84B4-95B8B1FD375C}">
      <dsp:nvSpPr>
        <dsp:cNvPr id="0" name=""/>
        <dsp:cNvSpPr/>
      </dsp:nvSpPr>
      <dsp:spPr>
        <a:xfrm>
          <a:off x="354330" y="1050819"/>
          <a:ext cx="496062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400" kern="1200" dirty="0" smtClean="0">
              <a:solidFill>
                <a:srgbClr val="003399"/>
              </a:solidFill>
            </a:rPr>
            <a:t>Добрата Лайънс новина;</a:t>
          </a:r>
          <a:endParaRPr lang="en-US" sz="3400" kern="1200" dirty="0">
            <a:solidFill>
              <a:srgbClr val="003399"/>
            </a:solidFill>
          </a:endParaRPr>
        </a:p>
      </dsp:txBody>
      <dsp:txXfrm>
        <a:off x="354330" y="1050819"/>
        <a:ext cx="4960620" cy="678960"/>
      </dsp:txXfrm>
    </dsp:sp>
    <dsp:sp modelId="{32F7D399-4511-4663-8726-FF8B73051D7A}">
      <dsp:nvSpPr>
        <dsp:cNvPr id="0" name=""/>
        <dsp:cNvSpPr/>
      </dsp:nvSpPr>
      <dsp:spPr>
        <a:xfrm>
          <a:off x="0" y="2433580"/>
          <a:ext cx="70866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6D9C3-E17C-42A4-BFDB-0E58CA37A9C2}">
      <dsp:nvSpPr>
        <dsp:cNvPr id="0" name=""/>
        <dsp:cNvSpPr/>
      </dsp:nvSpPr>
      <dsp:spPr>
        <a:xfrm>
          <a:off x="354330" y="2094100"/>
          <a:ext cx="496062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Аз съм от Лайънс </a:t>
          </a:r>
          <a:r>
            <a:rPr lang="en-US" sz="3600" kern="1200" dirty="0" smtClean="0">
              <a:solidFill>
                <a:srgbClr val="003399"/>
              </a:solidFill>
            </a:rPr>
            <a:t>BG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54330" y="2094100"/>
        <a:ext cx="4960620" cy="678960"/>
      </dsp:txXfrm>
    </dsp:sp>
    <dsp:sp modelId="{56A73680-883F-41AE-8A03-035B76F5840A}">
      <dsp:nvSpPr>
        <dsp:cNvPr id="0" name=""/>
        <dsp:cNvSpPr/>
      </dsp:nvSpPr>
      <dsp:spPr>
        <a:xfrm>
          <a:off x="0" y="3476860"/>
          <a:ext cx="70866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3FFA4-2E2A-419F-BCAA-0EBE7285E1BD}">
      <dsp:nvSpPr>
        <dsp:cNvPr id="0" name=""/>
        <dsp:cNvSpPr/>
      </dsp:nvSpPr>
      <dsp:spPr>
        <a:xfrm>
          <a:off x="354330" y="3137380"/>
          <a:ext cx="496062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smtClean="0">
              <a:solidFill>
                <a:srgbClr val="003399"/>
              </a:solidFill>
            </a:rPr>
            <a:t>Клип ЕФ-2016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54330" y="3137380"/>
        <a:ext cx="4960620" cy="67896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74C2F4-43BF-4AF4-B73A-0ECA2B8BC577}">
      <dsp:nvSpPr>
        <dsp:cNvPr id="0" name=""/>
        <dsp:cNvSpPr/>
      </dsp:nvSpPr>
      <dsp:spPr>
        <a:xfrm>
          <a:off x="0" y="34702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CD164-F2C0-4EA3-AC24-892D915E3ADA}">
      <dsp:nvSpPr>
        <dsp:cNvPr id="0" name=""/>
        <dsp:cNvSpPr/>
      </dsp:nvSpPr>
      <dsp:spPr>
        <a:xfrm>
          <a:off x="304800" y="753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err="1" smtClean="0">
              <a:solidFill>
                <a:srgbClr val="003399"/>
              </a:solidFill>
            </a:rPr>
            <a:t>Фондонабиране</a:t>
          </a:r>
          <a:r>
            <a:rPr lang="bg-BG" sz="3600" kern="1200" dirty="0" smtClean="0">
              <a:solidFill>
                <a:srgbClr val="003399"/>
              </a:solidFill>
            </a:rPr>
            <a:t>;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7539"/>
        <a:ext cx="4267200" cy="678960"/>
      </dsp:txXfrm>
    </dsp:sp>
    <dsp:sp modelId="{F8E84030-9E6B-47BA-89A8-8604791EA2D1}">
      <dsp:nvSpPr>
        <dsp:cNvPr id="0" name=""/>
        <dsp:cNvSpPr/>
      </dsp:nvSpPr>
      <dsp:spPr>
        <a:xfrm>
          <a:off x="0" y="139030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3250F-0664-475C-BD8F-8A364BBE1180}">
      <dsp:nvSpPr>
        <dsp:cNvPr id="0" name=""/>
        <dsp:cNvSpPr/>
      </dsp:nvSpPr>
      <dsp:spPr>
        <a:xfrm>
          <a:off x="304800" y="1050819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003399"/>
              </a:solidFill>
            </a:rPr>
            <a:t>www.lions.bg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1050819"/>
        <a:ext cx="4267200" cy="678960"/>
      </dsp:txXfrm>
    </dsp:sp>
    <dsp:sp modelId="{2E306D79-2C7C-4375-AF7B-7654BEEEB62D}">
      <dsp:nvSpPr>
        <dsp:cNvPr id="0" name=""/>
        <dsp:cNvSpPr/>
      </dsp:nvSpPr>
      <dsp:spPr>
        <a:xfrm>
          <a:off x="0" y="243358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0840C-62BA-4A40-837B-2EAC88DC1909}">
      <dsp:nvSpPr>
        <dsp:cNvPr id="0" name=""/>
        <dsp:cNvSpPr/>
      </dsp:nvSpPr>
      <dsp:spPr>
        <a:xfrm>
          <a:off x="304800" y="209410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Социалните мрежи;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2094100"/>
        <a:ext cx="4267200" cy="678960"/>
      </dsp:txXfrm>
    </dsp:sp>
    <dsp:sp modelId="{F51F1ECA-BB4D-4187-8971-10486B70ED20}">
      <dsp:nvSpPr>
        <dsp:cNvPr id="0" name=""/>
        <dsp:cNvSpPr/>
      </dsp:nvSpPr>
      <dsp:spPr>
        <a:xfrm>
          <a:off x="0" y="3476860"/>
          <a:ext cx="6096000" cy="579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8AB62-DAC8-49A9-9DCB-81AB837411F1}">
      <dsp:nvSpPr>
        <dsp:cNvPr id="0" name=""/>
        <dsp:cNvSpPr/>
      </dsp:nvSpPr>
      <dsp:spPr>
        <a:xfrm>
          <a:off x="304800" y="3137380"/>
          <a:ext cx="4267200" cy="678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600" kern="1200" dirty="0" smtClean="0">
              <a:solidFill>
                <a:srgbClr val="003399"/>
              </a:solidFill>
            </a:rPr>
            <a:t>Лайънс справочник</a:t>
          </a:r>
          <a:endParaRPr lang="en-US" sz="3600" kern="1200" dirty="0">
            <a:solidFill>
              <a:srgbClr val="003399"/>
            </a:solidFill>
          </a:endParaRPr>
        </a:p>
      </dsp:txBody>
      <dsp:txXfrm>
        <a:off x="304800" y="3137380"/>
        <a:ext cx="4267200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62" y="0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35A21001-58AD-496A-9E83-5F026F254DE8}" type="datetimeFigureOut">
              <a:rPr lang="en-US"/>
              <a:pPr>
                <a:defRPr/>
              </a:pPr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79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9779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28D5155A-1AB4-4F25-8155-95FBC49FF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876BD005-C3DB-4C81-B9C9-E37A01F90BED}" type="datetimeFigureOut">
              <a:rPr lang="en-US"/>
              <a:pPr>
                <a:defRPr/>
              </a:pPr>
              <a:t>10/2/2015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6585"/>
            <a:ext cx="5436909" cy="44673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79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9779"/>
            <a:ext cx="2946275" cy="496751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40174C73-51AE-4120-9B74-4CE864F58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3658B3-EEA5-4979-A706-93D2D8C7790F}" type="slidenum">
              <a:rPr lang="en-US">
                <a:latin typeface="Times New Roman" pitchFamily="18" charset="0"/>
              </a:rPr>
              <a:pPr/>
              <a:t>0</a:t>
            </a:fld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B09A-A603-48D6-BECE-CD6406D1E64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5B09A-A603-48D6-BECE-CD6406D1E64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 eaLnBrk="1" hangingPunct="1">
              <a:spcBef>
                <a:spcPct val="0"/>
              </a:spcBef>
            </a:pPr>
            <a:r>
              <a:rPr lang="en-US" dirty="0" err="1" smtClean="0"/>
              <a:t>kjkhkhghk</a:t>
            </a: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6AB1A3-3841-4EDA-8F64-98339D2C81C5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:\DGE 2009\LCI_emblem_2C_RGB_small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0" y="762000"/>
            <a:ext cx="120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lang="en-US" sz="6000" b="1" dirty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B87C8E-8166-4A2D-9ACC-CE82FC693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7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46CE2A-B870-46AD-AFCD-6AC151FD9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7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4B021C-D86C-496D-95A7-12062908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0" y="152400"/>
            <a:ext cx="9144000" cy="1009650"/>
            <a:chOff x="0" y="147638"/>
            <a:chExt cx="9144000" cy="100965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304801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7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553689-2647-495A-B4C6-81507B1F5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6" name="Picture 7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9983F7-65BC-4C8C-B1CC-651C51554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8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9BFE95-4128-433E-8D0D-7A8846A38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" name="Picture 7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875"/>
            <a:ext cx="8229600" cy="898525"/>
          </a:xfrm>
        </p:spPr>
        <p:txBody>
          <a:bodyPr/>
          <a:lstStyle>
            <a:lvl1pPr>
              <a:defRPr b="1">
                <a:solidFill>
                  <a:srgbClr val="00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BC9179-4DB9-4B7B-A478-2D88FBE3B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5" name="Picture 8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016433-100B-4C91-9C92-B06CE3F0B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DGE 2009\LCI_emblem_2C_RGB_small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0" y="762000"/>
            <a:ext cx="120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64D93-890A-41F0-BCD3-655966D96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8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754698-888E-4058-BF39-F390524AF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0" y="147638"/>
            <a:ext cx="9144000" cy="1009650"/>
            <a:chOff x="0" y="147638"/>
            <a:chExt cx="9144000" cy="1009650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0" y="304800"/>
              <a:ext cx="9144000" cy="5334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7" name="Picture 8" descr="E:\DGE 2009\LCI_emblem_2C_RGB_smal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47638"/>
              <a:ext cx="1066800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D462D-CEC7-421A-B8C5-67F7E15B3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53000">
              <a:srgbClr val="D4DEFF"/>
            </a:gs>
            <a:gs pos="83000">
              <a:srgbClr val="D4DEFF"/>
            </a:gs>
            <a:gs pos="100000">
              <a:srgbClr val="FFCE33"/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4CFF079-2F90-4DBC-A9BF-9474F6F3C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resources/EN/pdfs/DA-STPBG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openxmlformats.org/officeDocument/2006/relationships/diagramColors" Target="../diagrams/colors11.xml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10.xml"/><Relationship Id="rId12" Type="http://schemas.openxmlformats.org/officeDocument/2006/relationships/diagramQuickStyle" Target="../diagrams/quickStyl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0.xml"/><Relationship Id="rId11" Type="http://schemas.openxmlformats.org/officeDocument/2006/relationships/diagramLayout" Target="../diagrams/layout11.xml"/><Relationship Id="rId5" Type="http://schemas.openxmlformats.org/officeDocument/2006/relationships/diagramLayout" Target="../diagrams/layout10.xml"/><Relationship Id="rId10" Type="http://schemas.openxmlformats.org/officeDocument/2006/relationships/diagramData" Target="../diagrams/data11.xml"/><Relationship Id="rId4" Type="http://schemas.openxmlformats.org/officeDocument/2006/relationships/diagramData" Target="../diagrams/data10.xml"/><Relationship Id="rId9" Type="http://schemas.openxmlformats.org/officeDocument/2006/relationships/image" Target="../media/image29.png"/><Relationship Id="rId14" Type="http://schemas.microsoft.com/office/2007/relationships/diagramDrawing" Target="../diagrams/drawing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openxmlformats.org/officeDocument/2006/relationships/diagramColors" Target="../diagrams/colors13.xml"/><Relationship Id="rId18" Type="http://schemas.openxmlformats.org/officeDocument/2006/relationships/diagramColors" Target="../diagrams/colors14.xml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12.xml"/><Relationship Id="rId12" Type="http://schemas.openxmlformats.org/officeDocument/2006/relationships/diagramQuickStyle" Target="../diagrams/quickStyle13.xml"/><Relationship Id="rId17" Type="http://schemas.openxmlformats.org/officeDocument/2006/relationships/diagramQuickStyle" Target="../diagrams/quickStyle14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14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2.xml"/><Relationship Id="rId11" Type="http://schemas.openxmlformats.org/officeDocument/2006/relationships/diagramLayout" Target="../diagrams/layout13.xml"/><Relationship Id="rId5" Type="http://schemas.openxmlformats.org/officeDocument/2006/relationships/diagramLayout" Target="../diagrams/layout12.xml"/><Relationship Id="rId15" Type="http://schemas.openxmlformats.org/officeDocument/2006/relationships/diagramData" Target="../diagrams/data14.xml"/><Relationship Id="rId10" Type="http://schemas.openxmlformats.org/officeDocument/2006/relationships/diagramData" Target="../diagrams/data13.xml"/><Relationship Id="rId19" Type="http://schemas.microsoft.com/office/2007/relationships/diagramDrawing" Target="../diagrams/drawing14.xml"/><Relationship Id="rId4" Type="http://schemas.openxmlformats.org/officeDocument/2006/relationships/diagramData" Target="../diagrams/data12.xml"/><Relationship Id="rId9" Type="http://schemas.openxmlformats.org/officeDocument/2006/relationships/image" Target="../media/image30.jpeg"/><Relationship Id="rId14" Type="http://schemas.microsoft.com/office/2007/relationships/diagramDrawing" Target="../diagrams/drawin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lionsclubs.org/EN/lions/awards/centennial-membership-awards/index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84783E1-79B5-4D9E-9BBF-741F5774FC0C}" type="slidenum">
              <a:rPr lang="en-US"/>
              <a:pPr/>
              <a:t>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914400"/>
            <a:ext cx="861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kern="0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АЛК Дистрикт 130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kern="0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България</a:t>
            </a:r>
            <a:endParaRPr lang="en-US" sz="6000" b="1" kern="0" dirty="0" smtClean="0">
              <a:solidFill>
                <a:srgbClr val="003399"/>
              </a:solidFill>
              <a:latin typeface="Cambria" pitchFamily="18" charset="0"/>
              <a:ea typeface="+mj-ea"/>
              <a:cs typeface="+mj-cs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5400" b="1" kern="0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ПРОГРАМА 2015-2016</a:t>
            </a:r>
          </a:p>
        </p:txBody>
      </p:sp>
      <p:sp>
        <p:nvSpPr>
          <p:cNvPr id="6" name="Правоъгълник 5"/>
          <p:cNvSpPr/>
          <p:nvPr/>
        </p:nvSpPr>
        <p:spPr>
          <a:xfrm>
            <a:off x="990600" y="5105400"/>
            <a:ext cx="769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smtClean="0">
                <a:solidFill>
                  <a:srgbClr val="003399"/>
                </a:solidFill>
                <a:latin typeface="Cambria" pitchFamily="18" charset="0"/>
              </a:rPr>
              <a:t>Lions  Clubs International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0" dirty="0" smtClean="0">
                <a:solidFill>
                  <a:srgbClr val="003399"/>
                </a:solidFill>
                <a:latin typeface="Cambria" pitchFamily="18" charset="0"/>
              </a:rPr>
              <a:t>District 130-Bulgaria</a:t>
            </a:r>
            <a:endParaRPr lang="en-US" sz="4000" b="1" kern="0" dirty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5" name="Picture 6" descr="phoca_thumb_l_IMG_2-96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95800"/>
            <a:ext cx="1244600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383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371600" y="3276600"/>
            <a:ext cx="75438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/>
              <a:t>“</a:t>
            </a:r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Само си представете, ако всеки  от 1,4 милиона </a:t>
            </a:r>
            <a:r>
              <a:rPr lang="bg-BG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Лайънси</a:t>
            </a:r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по света, покани още един приятел да се присъедини към своя клуб…”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914400" y="1524000"/>
            <a:ext cx="5257800" cy="1143000"/>
          </a:xfrm>
        </p:spPr>
        <p:txBody>
          <a:bodyPr/>
          <a:lstStyle/>
          <a:p>
            <a:r>
              <a:rPr lang="bg-BG" dirty="0" smtClean="0"/>
              <a:t>2,</a:t>
            </a:r>
            <a:r>
              <a:rPr lang="bg-BG" dirty="0" err="1" smtClean="0"/>
              <a:t>2</a:t>
            </a:r>
            <a:r>
              <a:rPr lang="bg-BG" dirty="0" smtClean="0"/>
              <a:t>  </a:t>
            </a:r>
            <a:r>
              <a:rPr lang="en-US" dirty="0" smtClean="0"/>
              <a:t>Ask One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56322" name="Picture 2" descr="Ask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810" y="1447800"/>
            <a:ext cx="2301016" cy="1600200"/>
          </a:xfrm>
          <a:prstGeom prst="rect">
            <a:avLst/>
          </a:prstGeom>
          <a:noFill/>
        </p:spPr>
      </p:pic>
    </p:spTree>
  </p:cSld>
  <p:clrMapOvr>
    <a:masterClrMapping/>
  </p:clrMapOvr>
  <p:transition advTm="776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295400" y="4038600"/>
            <a:ext cx="75438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-Нови услуги;</a:t>
            </a:r>
          </a:p>
          <a:p>
            <a:pPr>
              <a:buFontTx/>
              <a:buChar char="-"/>
            </a:pPr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Развитие на лидери;</a:t>
            </a:r>
          </a:p>
          <a:p>
            <a:pPr>
              <a:buFontTx/>
              <a:buChar char="-"/>
            </a:pPr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По-ефективни клубни срещи;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914400" y="1524000"/>
            <a:ext cx="5257800" cy="1143000"/>
          </a:xfrm>
        </p:spPr>
        <p:txBody>
          <a:bodyPr/>
          <a:lstStyle/>
          <a:p>
            <a:r>
              <a:rPr lang="bg-BG" dirty="0" smtClean="0"/>
              <a:t>2,3  План за клубен успех</a:t>
            </a:r>
            <a:r>
              <a:rPr lang="en-US" dirty="0" smtClean="0"/>
              <a:t>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58370" name="Picture 2" descr="Blueprint for a Stronger Clu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7534" y="1143000"/>
            <a:ext cx="1994916" cy="2590800"/>
          </a:xfrm>
          <a:prstGeom prst="rect">
            <a:avLst/>
          </a:prstGeom>
          <a:noFill/>
        </p:spPr>
      </p:pic>
    </p:spTree>
  </p:cSld>
  <p:clrMapOvr>
    <a:masterClrMapping/>
  </p:clrMapOvr>
  <p:transition advTm="578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914400" y="1600200"/>
            <a:ext cx="3352800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4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2,4. Ефективни и приятни клубни </a:t>
            </a:r>
          </a:p>
          <a:p>
            <a:pPr algn="ctr"/>
            <a:r>
              <a:rPr lang="bg-BG" sz="4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срещи</a:t>
            </a:r>
            <a:endParaRPr lang="en-US" sz="40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00200"/>
            <a:ext cx="45053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36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600200" y="1295400"/>
            <a:ext cx="5791200" cy="1676400"/>
          </a:xfrm>
        </p:spPr>
        <p:txBody>
          <a:bodyPr/>
          <a:lstStyle/>
          <a:p>
            <a:r>
              <a:rPr lang="bg-BG" dirty="0" smtClean="0"/>
              <a:t>2,5  Награди за клубни президенти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1" name="Картина 10" descr="President Award 2015 001.tif"/>
          <p:cNvPicPr/>
          <p:nvPr/>
        </p:nvPicPr>
        <p:blipFill>
          <a:blip r:embed="rId3" cstate="print"/>
          <a:srcRect t="4747" b="69670"/>
          <a:stretch>
            <a:fillRect/>
          </a:stretch>
        </p:blipFill>
        <p:spPr>
          <a:xfrm>
            <a:off x="1143000" y="3276600"/>
            <a:ext cx="7391400" cy="2819400"/>
          </a:xfrm>
          <a:prstGeom prst="rect">
            <a:avLst/>
          </a:prstGeom>
        </p:spPr>
      </p:pic>
    </p:spTree>
  </p:cSld>
  <p:clrMapOvr>
    <a:masterClrMapping/>
  </p:clrMapOvr>
  <p:transition advTm="474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0" y="1524000"/>
            <a:ext cx="5791200" cy="1676400"/>
          </a:xfrm>
        </p:spPr>
        <p:txBody>
          <a:bodyPr/>
          <a:lstStyle/>
          <a:p>
            <a:r>
              <a:rPr lang="bg-BG" dirty="0" smtClean="0"/>
              <a:t>2,6  Награди за изключителен Лайънс клуб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990600" y="3505200"/>
            <a:ext cx="7239000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 проекта;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нетен ръст; 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Участие в обучение;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Редовни сбирки и отчети;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Дарение за </a:t>
            </a:r>
            <a:r>
              <a:rPr lang="en-US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LCIF</a:t>
            </a: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Без финансови задължения</a:t>
            </a:r>
            <a:r>
              <a:rPr lang="en-US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;</a:t>
            </a:r>
          </a:p>
        </p:txBody>
      </p:sp>
      <p:pic>
        <p:nvPicPr>
          <p:cNvPr id="12" name="Картина 11" descr="Club Award 2015 002.tif"/>
          <p:cNvPicPr/>
          <p:nvPr/>
        </p:nvPicPr>
        <p:blipFill>
          <a:blip r:embed="rId3" cstate="print"/>
          <a:srcRect l="49791" t="10421" r="22711" b="65500"/>
          <a:stretch>
            <a:fillRect/>
          </a:stretch>
        </p:blipFill>
        <p:spPr>
          <a:xfrm>
            <a:off x="6096000" y="1295400"/>
            <a:ext cx="2438400" cy="3038475"/>
          </a:xfrm>
          <a:prstGeom prst="rect">
            <a:avLst/>
          </a:prstGeom>
        </p:spPr>
      </p:pic>
    </p:spTree>
  </p:cSld>
  <p:clrMapOvr>
    <a:masterClrMapping/>
  </p:clrMapOvr>
  <p:transition advTm="915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8077200" cy="1371600"/>
          </a:xfrm>
        </p:spPr>
        <p:txBody>
          <a:bodyPr/>
          <a:lstStyle/>
          <a:p>
            <a:pPr eaLnBrk="1" hangingPunct="1"/>
            <a:r>
              <a:rPr lang="bg-BG" sz="3600" dirty="0" smtClean="0">
                <a:latin typeface="Cambria" pitchFamily="18" charset="0"/>
              </a:rPr>
              <a:t>3. Хармония чрез лидерство </a:t>
            </a:r>
            <a:endParaRPr lang="en-US" sz="36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133600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endParaRPr lang="en-US" sz="28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</p:txBody>
      </p:sp>
      <p:graphicFrame>
        <p:nvGraphicFramePr>
          <p:cNvPr id="8" name="Диаграма 7"/>
          <p:cNvGraphicFramePr/>
          <p:nvPr/>
        </p:nvGraphicFramePr>
        <p:xfrm>
          <a:off x="2362200" y="2133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613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8077200" cy="13716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Cambria" pitchFamily="18" charset="0"/>
              </a:rPr>
              <a:t>4</a:t>
            </a:r>
            <a:r>
              <a:rPr lang="bg-BG" sz="3600" dirty="0" smtClean="0">
                <a:latin typeface="Cambria" pitchFamily="18" charset="0"/>
              </a:rPr>
              <a:t>. </a:t>
            </a:r>
            <a:r>
              <a:rPr lang="en-US" sz="3600" dirty="0" smtClean="0">
                <a:latin typeface="Cambria" pitchFamily="18" charset="0"/>
              </a:rPr>
              <a:t> </a:t>
            </a:r>
            <a:r>
              <a:rPr lang="bg-BG" sz="3600" dirty="0" smtClean="0">
                <a:latin typeface="Cambria" pitchFamily="18" charset="0"/>
              </a:rPr>
              <a:t>Мостове за хуманност </a:t>
            </a:r>
            <a:endParaRPr lang="en-US" sz="36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graphicFrame>
        <p:nvGraphicFramePr>
          <p:cNvPr id="8" name="Диаграма 7"/>
          <p:cNvGraphicFramePr/>
          <p:nvPr/>
        </p:nvGraphicFramePr>
        <p:xfrm>
          <a:off x="457200" y="2133600"/>
          <a:ext cx="8305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725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1371600"/>
          </a:xfrm>
        </p:spPr>
        <p:txBody>
          <a:bodyPr/>
          <a:lstStyle/>
          <a:p>
            <a:pPr eaLnBrk="1" hangingPunct="1"/>
            <a:r>
              <a:rPr lang="bg-BG" sz="3600" dirty="0" smtClean="0">
                <a:latin typeface="Cambria" pitchFamily="18" charset="0"/>
              </a:rPr>
              <a:t>Цели на Дистрикт-130 </a:t>
            </a:r>
            <a:br>
              <a:rPr lang="bg-BG" sz="3600" dirty="0" smtClean="0">
                <a:latin typeface="Cambria" pitchFamily="18" charset="0"/>
              </a:rPr>
            </a:br>
            <a:r>
              <a:rPr lang="bg-BG" sz="3600" dirty="0" smtClean="0">
                <a:latin typeface="Cambria" pitchFamily="18" charset="0"/>
              </a:rPr>
              <a:t> за 2015-2016</a:t>
            </a:r>
            <a:r>
              <a:rPr lang="en-US" sz="3600" dirty="0" smtClean="0">
                <a:latin typeface="Cambria" pitchFamily="18" charset="0"/>
              </a:rPr>
              <a:t>:</a:t>
            </a: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graphicFrame>
        <p:nvGraphicFramePr>
          <p:cNvPr id="8" name="Диаграма 7"/>
          <p:cNvGraphicFramePr/>
          <p:nvPr/>
        </p:nvGraphicFramePr>
        <p:xfrm>
          <a:off x="685800" y="2057400"/>
          <a:ext cx="815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845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8077200" cy="838200"/>
          </a:xfrm>
        </p:spPr>
        <p:txBody>
          <a:bodyPr/>
          <a:lstStyle/>
          <a:p>
            <a:pPr eaLnBrk="1" hangingPunct="1"/>
            <a:r>
              <a:rPr lang="bg-BG" sz="4800" dirty="0" smtClean="0">
                <a:latin typeface="Cambria" pitchFamily="18" charset="0"/>
              </a:rPr>
              <a:t>Тематични направления:</a:t>
            </a:r>
            <a:endParaRPr lang="en-US" sz="48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2133601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6" name="Диаграма 5"/>
          <p:cNvGraphicFramePr/>
          <p:nvPr/>
        </p:nvGraphicFramePr>
        <p:xfrm>
          <a:off x="1752600" y="1600200"/>
          <a:ext cx="6705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901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8077200" cy="838200"/>
          </a:xfrm>
        </p:spPr>
        <p:txBody>
          <a:bodyPr/>
          <a:lstStyle/>
          <a:p>
            <a:pPr eaLnBrk="1" hangingPunct="1"/>
            <a:r>
              <a:rPr lang="bg-BG" sz="4800" dirty="0" smtClean="0">
                <a:latin typeface="Cambria" pitchFamily="18" charset="0"/>
              </a:rPr>
              <a:t>Национални инициативи:</a:t>
            </a:r>
            <a:endParaRPr lang="en-US" sz="48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2133601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6" name="Диаграма 5"/>
          <p:cNvGraphicFramePr/>
          <p:nvPr/>
        </p:nvGraphicFramePr>
        <p:xfrm>
          <a:off x="1752600" y="1600200"/>
          <a:ext cx="6705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Картина 6" descr="comm projec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81200" y="1676400"/>
            <a:ext cx="1828800" cy="2234199"/>
          </a:xfrm>
          <a:prstGeom prst="rect">
            <a:avLst/>
          </a:prstGeom>
        </p:spPr>
      </p:pic>
      <p:pic>
        <p:nvPicPr>
          <p:cNvPr id="9" name="Картина 8" descr="imagesH85XZJE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28800" y="4419600"/>
            <a:ext cx="2266950" cy="1924050"/>
          </a:xfrm>
          <a:prstGeom prst="rect">
            <a:avLst/>
          </a:prstGeom>
        </p:spPr>
      </p:pic>
    </p:spTree>
  </p:cSld>
  <p:clrMapOvr>
    <a:masterClrMapping/>
  </p:clrMapOvr>
  <p:transition advTm="86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Cambria" pitchFamily="18" charset="0"/>
              </a:rPr>
              <a:t>ТЕМА: 2015-2016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Контейнер за номер на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016433-100B-4C91-9C92-B06CE3F0B24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4" name="Картина 3" descr="11870897_902080469886573_292683191131085901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981200"/>
            <a:ext cx="6858000" cy="2533650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371600" y="4724400"/>
            <a:ext cx="75438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Възстановяване</a:t>
            </a:r>
            <a:r>
              <a:rPr lang="ru-RU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на </a:t>
            </a:r>
            <a:r>
              <a:rPr lang="ru-RU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достойнството</a:t>
            </a:r>
            <a:r>
              <a:rPr lang="ru-RU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ru-RU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насърчаване</a:t>
            </a:r>
            <a:r>
              <a:rPr lang="ru-RU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</a:t>
            </a:r>
            <a:r>
              <a:rPr lang="ru-RU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хармонията</a:t>
            </a:r>
            <a:r>
              <a:rPr lang="ru-RU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ru-RU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хуманност</a:t>
            </a:r>
            <a:r>
              <a:rPr lang="ru-RU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чрез услуги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advTm="450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8077200" cy="838200"/>
          </a:xfrm>
        </p:spPr>
        <p:txBody>
          <a:bodyPr/>
          <a:lstStyle/>
          <a:p>
            <a:pPr eaLnBrk="1" hangingPunct="1"/>
            <a:r>
              <a:rPr lang="bg-BG" sz="4800" dirty="0" smtClean="0">
                <a:latin typeface="Cambria" pitchFamily="18" charset="0"/>
              </a:rPr>
              <a:t>Национални инициативи:</a:t>
            </a:r>
            <a:endParaRPr lang="en-US" sz="48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2133601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6" name="Диаграма 5"/>
          <p:cNvGraphicFramePr/>
          <p:nvPr/>
        </p:nvGraphicFramePr>
        <p:xfrm>
          <a:off x="1752600" y="1600200"/>
          <a:ext cx="6705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725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8077200" cy="838200"/>
          </a:xfrm>
        </p:spPr>
        <p:txBody>
          <a:bodyPr/>
          <a:lstStyle/>
          <a:p>
            <a:pPr eaLnBrk="1" hangingPunct="1"/>
            <a:r>
              <a:rPr lang="bg-BG" sz="4800" dirty="0" smtClean="0">
                <a:latin typeface="Cambria" pitchFamily="18" charset="0"/>
              </a:rPr>
              <a:t>Национални инициативи:</a:t>
            </a:r>
            <a:endParaRPr lang="en-US" sz="48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2133601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6" name="Диаграма 5"/>
          <p:cNvGraphicFramePr/>
          <p:nvPr/>
        </p:nvGraphicFramePr>
        <p:xfrm>
          <a:off x="1828800" y="1676400"/>
          <a:ext cx="65532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Текстово поле 6"/>
          <p:cNvSpPr txBox="1"/>
          <p:nvPr/>
        </p:nvSpPr>
        <p:spPr>
          <a:xfrm>
            <a:off x="1600200" y="3922455"/>
            <a:ext cx="701040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Младежки обмен;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База за лайънс лагер;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Плакат на мира “Сподели мира”;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Есе за мир / Фото Еко конкурс;</a:t>
            </a:r>
          </a:p>
          <a:p>
            <a:pPr>
              <a:buFont typeface="Wingdings" pitchFamily="2" charset="2"/>
              <a:buChar char="ü"/>
            </a:pPr>
            <a:r>
              <a:rPr lang="bg-BG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Лайънс </a:t>
            </a:r>
            <a:r>
              <a:rPr lang="bg-BG" sz="32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Куест</a:t>
            </a:r>
            <a:r>
              <a:rPr lang="bg-BG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;</a:t>
            </a:r>
            <a:endParaRPr lang="en-US" sz="32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advTm="755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8077200" cy="838200"/>
          </a:xfrm>
        </p:spPr>
        <p:txBody>
          <a:bodyPr/>
          <a:lstStyle/>
          <a:p>
            <a:pPr eaLnBrk="1" hangingPunct="1"/>
            <a:r>
              <a:rPr lang="bg-BG" sz="4800" dirty="0" smtClean="0">
                <a:latin typeface="Cambria" pitchFamily="18" charset="0"/>
              </a:rPr>
              <a:t>Ключови   точки</a:t>
            </a:r>
            <a:endParaRPr lang="en-US" sz="48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2133601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953000" y="3733800"/>
            <a:ext cx="419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9438" lvl="1" indent="-347472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bg-BG" sz="3200" i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Подготовка за Европа Форум-2016, София</a:t>
            </a:r>
            <a:endParaRPr lang="en-US" sz="2200" dirty="0">
              <a:solidFill>
                <a:srgbClr val="766A62"/>
              </a:solidFill>
              <a:latin typeface="Helvetica"/>
              <a:ea typeface="MS PGothic" pitchFamily="34" charset="-128"/>
            </a:endParaRPr>
          </a:p>
        </p:txBody>
      </p:sp>
      <p:pic>
        <p:nvPicPr>
          <p:cNvPr id="58370" name="Picture 2" descr="http://www.lions.bg/site/banners/logo_europa_for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743200"/>
            <a:ext cx="2819399" cy="2819400"/>
          </a:xfrm>
          <a:prstGeom prst="rect">
            <a:avLst/>
          </a:prstGeom>
          <a:noFill/>
        </p:spPr>
      </p:pic>
    </p:spTree>
  </p:cSld>
  <p:clrMapOvr>
    <a:masterClrMapping/>
  </p:clrMapOvr>
  <p:transition advTm="510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8077200" cy="1371600"/>
          </a:xfrm>
        </p:spPr>
        <p:txBody>
          <a:bodyPr/>
          <a:lstStyle/>
          <a:p>
            <a:pPr eaLnBrk="1" hangingPunct="1"/>
            <a:r>
              <a:rPr lang="bg-BG" sz="3600" dirty="0" smtClean="0">
                <a:latin typeface="Cambria" pitchFamily="18" charset="0"/>
              </a:rPr>
              <a:t>Връзки с обществеността</a:t>
            </a:r>
            <a:endParaRPr lang="en-US" sz="36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133600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8" name="Диаграма 7"/>
          <p:cNvGraphicFramePr/>
          <p:nvPr/>
        </p:nvGraphicFramePr>
        <p:xfrm>
          <a:off x="2057400" y="2133600"/>
          <a:ext cx="7086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7472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8077200" cy="1371600"/>
          </a:xfrm>
        </p:spPr>
        <p:txBody>
          <a:bodyPr/>
          <a:lstStyle/>
          <a:p>
            <a:pPr eaLnBrk="1" hangingPunct="1"/>
            <a:r>
              <a:rPr lang="bg-BG" sz="3600" dirty="0" smtClean="0">
                <a:latin typeface="Cambria" pitchFamily="18" charset="0"/>
              </a:rPr>
              <a:t>Връзки с обществеността (2)</a:t>
            </a:r>
            <a:endParaRPr lang="en-US" sz="36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133600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8" name="Диаграма 7"/>
          <p:cNvGraphicFramePr/>
          <p:nvPr/>
        </p:nvGraphicFramePr>
        <p:xfrm>
          <a:off x="2362200" y="2133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642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40" y="762000"/>
            <a:ext cx="8640960" cy="108012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mbria" pitchFamily="18" charset="0"/>
              </a:rPr>
              <a:t>5. </a:t>
            </a:r>
            <a:r>
              <a:rPr lang="bg-BG" dirty="0" smtClean="0">
                <a:latin typeface="Cambria" pitchFamily="18" charset="0"/>
              </a:rPr>
              <a:t>Членство и отношения</a:t>
            </a:r>
            <a:endParaRPr lang="en-US" dirty="0">
              <a:latin typeface="Cambria" pitchFamily="18" charset="0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457200" y="2047528"/>
          <a:ext cx="8424936" cy="1381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CA4E3EA-859C-4027-82B3-BF243937F93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pic>
        <p:nvPicPr>
          <p:cNvPr id="8" name="Picture 6" descr="GMT pin.gif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1" y="5410200"/>
            <a:ext cx="24383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 8"/>
          <p:cNvGraphicFramePr/>
          <p:nvPr/>
        </p:nvGraphicFramePr>
        <p:xfrm>
          <a:off x="457200" y="3581400"/>
          <a:ext cx="8424936" cy="1381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custDataLst>
      <p:tags r:id="rId1"/>
    </p:custDataLst>
  </p:cSld>
  <p:clrMapOvr>
    <a:masterClrMapping/>
  </p:clrMapOvr>
  <p:transition advTm="8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40" y="762000"/>
            <a:ext cx="8640960" cy="1080120"/>
          </a:xfrm>
        </p:spPr>
        <p:txBody>
          <a:bodyPr>
            <a:normAutofit/>
          </a:bodyPr>
          <a:lstStyle/>
          <a:p>
            <a:pPr algn="l"/>
            <a:r>
              <a:rPr lang="bg-BG" dirty="0" smtClean="0">
                <a:latin typeface="Cambria" pitchFamily="18" charset="0"/>
              </a:rPr>
              <a:t>6. Лайънс лидерство</a:t>
            </a:r>
            <a:endParaRPr lang="en-US" dirty="0">
              <a:latin typeface="Cambria" pitchFamily="18" charset="0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457200" y="1676400"/>
          <a:ext cx="8424936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3CA4E3EA-859C-4027-82B3-BF243937F93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pic>
        <p:nvPicPr>
          <p:cNvPr id="10" name="Picture 1" descr="O:\Leadership\Division\GLT\GLT Logo Graphics\GLT logo jp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228600"/>
            <a:ext cx="2258166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8"/>
          <p:cNvGraphicFramePr/>
          <p:nvPr/>
        </p:nvGraphicFramePr>
        <p:xfrm>
          <a:off x="533400" y="3429000"/>
          <a:ext cx="8424936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1" name="Diagram 8"/>
          <p:cNvGraphicFramePr/>
          <p:nvPr/>
        </p:nvGraphicFramePr>
        <p:xfrm>
          <a:off x="685800" y="5105400"/>
          <a:ext cx="8424936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custDataLst>
      <p:tags r:id="rId1"/>
    </p:custDataLst>
  </p:cSld>
  <p:clrMapOvr>
    <a:masterClrMapping/>
  </p:clrMapOvr>
  <p:transition advTm="15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8" grpId="0">
        <p:bldAsOne/>
      </p:bldGraphic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066800" y="1066800"/>
            <a:ext cx="8077200" cy="838200"/>
          </a:xfrm>
        </p:spPr>
        <p:txBody>
          <a:bodyPr/>
          <a:lstStyle/>
          <a:p>
            <a:pPr eaLnBrk="1" hangingPunct="1"/>
            <a:r>
              <a:rPr lang="bg-BG" sz="4800" dirty="0" err="1" smtClean="0">
                <a:latin typeface="Cambria" pitchFamily="18" charset="0"/>
              </a:rPr>
              <a:t>Межд</a:t>
            </a:r>
            <a:r>
              <a:rPr lang="bg-BG" sz="4800" dirty="0" smtClean="0">
                <a:latin typeface="Cambria" pitchFamily="18" charset="0"/>
              </a:rPr>
              <a:t>. Сътрудничество</a:t>
            </a:r>
            <a:endParaRPr lang="en-US" sz="48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 rot="16200000">
            <a:off x="-2133601" y="327660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</a:t>
            </a:r>
            <a:endParaRPr lang="bg-BG" sz="3200" b="1" i="1" kern="0" dirty="0" smtClean="0">
              <a:solidFill>
                <a:srgbClr val="0033CC"/>
              </a:solidFill>
              <a:latin typeface="Cambria" pitchFamily="18" charset="0"/>
              <a:ea typeface="+mj-ea"/>
              <a:cs typeface="+mj-cs"/>
            </a:endParaRPr>
          </a:p>
          <a:p>
            <a:pPr algn="ctr"/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DG: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Plamen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i="1" kern="0" dirty="0" err="1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Chingarov</a:t>
            </a:r>
            <a:r>
              <a:rPr lang="en-US" sz="28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10" name="Диаграма 9"/>
          <p:cNvGraphicFramePr/>
          <p:nvPr/>
        </p:nvGraphicFramePr>
        <p:xfrm>
          <a:off x="1371600" y="2438400"/>
          <a:ext cx="7391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641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685800" y="1752600"/>
            <a:ext cx="5943600" cy="2362200"/>
          </a:xfrm>
        </p:spPr>
        <p:txBody>
          <a:bodyPr/>
          <a:lstStyle/>
          <a:p>
            <a:pPr eaLnBrk="1" hangingPunct="1"/>
            <a:r>
              <a:rPr lang="bg-BG" sz="3600" dirty="0" smtClean="0">
                <a:latin typeface="Cambria" pitchFamily="18" charset="0"/>
              </a:rPr>
              <a:t>Тема на </a:t>
            </a:r>
            <a:br>
              <a:rPr lang="bg-BG" sz="3600" dirty="0" smtClean="0">
                <a:latin typeface="Cambria" pitchFamily="18" charset="0"/>
              </a:rPr>
            </a:br>
            <a:r>
              <a:rPr lang="bg-BG" sz="3600" dirty="0" smtClean="0">
                <a:latin typeface="Cambria" pitchFamily="18" charset="0"/>
              </a:rPr>
              <a:t>Дистрикт Управител </a:t>
            </a:r>
            <a:r>
              <a:rPr lang="bg-BG" sz="3600" smtClean="0">
                <a:latin typeface="Cambria" pitchFamily="18" charset="0"/>
              </a:rPr>
              <a:t/>
            </a:r>
            <a:br>
              <a:rPr lang="bg-BG" sz="3600" smtClean="0">
                <a:latin typeface="Cambria" pitchFamily="18" charset="0"/>
              </a:rPr>
            </a:br>
            <a:r>
              <a:rPr lang="bg-BG" sz="3600" smtClean="0">
                <a:latin typeface="Cambria" pitchFamily="18" charset="0"/>
              </a:rPr>
              <a:t>2015-2016</a:t>
            </a:r>
            <a:endParaRPr lang="en-US" sz="3600" dirty="0" smtClean="0">
              <a:latin typeface="Cambria" pitchFamily="18" charset="0"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www.lions.bg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1717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676400" y="4495800"/>
            <a:ext cx="6934200" cy="707886"/>
          </a:xfrm>
          <a:prstGeom prst="rect">
            <a:avLst/>
          </a:prstGeom>
          <a:solidFill>
            <a:srgbClr val="FFD85D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4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Силата на хармонията</a:t>
            </a:r>
            <a:endParaRPr lang="en-US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Картина 7" descr="Lions2015  IP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1400" y="914400"/>
            <a:ext cx="2946400" cy="2486025"/>
          </a:xfrm>
          <a:prstGeom prst="rect">
            <a:avLst/>
          </a:prstGeom>
        </p:spPr>
      </p:pic>
    </p:spTree>
  </p:cSld>
  <p:clrMapOvr>
    <a:masterClrMapping/>
  </p:clrMapOvr>
  <p:transition advTm="1023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953000" y="1219200"/>
            <a:ext cx="3810000" cy="48936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“Мир, </a:t>
            </a:r>
          </a:p>
          <a:p>
            <a:pPr algn="ctr"/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Надежда,  Екипност и Обединение на хората чрез услуги” – </a:t>
            </a:r>
            <a:r>
              <a:rPr lang="bg-BG" sz="3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главни елементи на президентската тема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" name="Картина 9" descr="11713842_465290633650830_3749365113267143663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19200"/>
            <a:ext cx="4057650" cy="5179979"/>
          </a:xfrm>
          <a:prstGeom prst="rect">
            <a:avLst/>
          </a:prstGeom>
        </p:spPr>
      </p:pic>
    </p:spTree>
  </p:cSld>
  <p:clrMapOvr>
    <a:masterClrMapping/>
  </p:clrMapOvr>
  <p:transition advTm="436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066800" y="2057400"/>
            <a:ext cx="7543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Дари надежда чрез услуги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066800" y="838200"/>
            <a:ext cx="8077200" cy="1143000"/>
          </a:xfrm>
        </p:spPr>
        <p:txBody>
          <a:bodyPr/>
          <a:lstStyle/>
          <a:p>
            <a:r>
              <a:rPr lang="bg-BG" dirty="0" smtClean="0">
                <a:latin typeface="Cambria" pitchFamily="18" charset="0"/>
              </a:rPr>
              <a:t>Международни приоритети: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>
            <a:off x="1066800" y="2743200"/>
            <a:ext cx="7543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Укрепване на клубовете, за да помагаме   на нашата общност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1066800" y="4057471"/>
            <a:ext cx="7543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Хармония чрез ефективно лидерство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1066800" y="5352871"/>
            <a:ext cx="7543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Мостове за хуманност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advTm="567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295400" y="5334000"/>
            <a:ext cx="7543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/>
              <a:t>100 години – 100 милиона обслужени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7772400" cy="1143000"/>
          </a:xfrm>
        </p:spPr>
        <p:txBody>
          <a:bodyPr/>
          <a:lstStyle/>
          <a:p>
            <a:r>
              <a:rPr lang="bg-BG" dirty="0" smtClean="0"/>
              <a:t>1,</a:t>
            </a:r>
            <a:r>
              <a:rPr lang="bg-BG" dirty="0" err="1" smtClean="0"/>
              <a:t>1</a:t>
            </a:r>
            <a:r>
              <a:rPr lang="en-US" dirty="0" smtClean="0"/>
              <a:t> </a:t>
            </a:r>
            <a:r>
              <a:rPr lang="bg-BG" dirty="0" smtClean="0"/>
              <a:t>Услуги за 100 годишното честване на  </a:t>
            </a:r>
            <a:r>
              <a:rPr lang="en-US" dirty="0" smtClean="0"/>
              <a:t>LCI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0" name="Картина 9" descr="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2895600"/>
            <a:ext cx="6858000" cy="1981200"/>
          </a:xfrm>
          <a:prstGeom prst="rect">
            <a:avLst/>
          </a:prstGeom>
        </p:spPr>
      </p:pic>
    </p:spTree>
  </p:cSld>
  <p:clrMapOvr>
    <a:masterClrMapping/>
  </p:clrMapOvr>
  <p:transition advTm="563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3716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 </a:t>
            </a:r>
            <a:r>
              <a:rPr lang="bg-BG" dirty="0" smtClean="0"/>
              <a:t>1,2 Достоен живот за децата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0"/>
            <a:ext cx="52006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9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7772400" cy="1143000"/>
          </a:xfrm>
        </p:spPr>
        <p:txBody>
          <a:bodyPr/>
          <a:lstStyle/>
          <a:p>
            <a:r>
              <a:rPr lang="bg-BG" dirty="0" smtClean="0"/>
              <a:t>1,3</a:t>
            </a:r>
            <a:r>
              <a:rPr lang="en-US" dirty="0" smtClean="0"/>
              <a:t> </a:t>
            </a:r>
            <a:r>
              <a:rPr lang="bg-BG" dirty="0" smtClean="0"/>
              <a:t>Програма “Акция Четене”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895600"/>
            <a:ext cx="45243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72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24100" y="3467100"/>
            <a:ext cx="594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rgbClr val="0033CC"/>
                </a:solidFill>
                <a:latin typeface="Cambria" pitchFamily="18" charset="0"/>
                <a:ea typeface="+mj-ea"/>
                <a:cs typeface="+mj-cs"/>
              </a:rPr>
              <a:t>District 130- Bulgaria 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371600" y="4572000"/>
            <a:ext cx="75438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/>
              <a:t>Развитие на образование, здравеопазване, основни нужди за деца и младежи;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1371600" y="990600"/>
            <a:ext cx="7772400" cy="1143000"/>
          </a:xfrm>
        </p:spPr>
        <p:txBody>
          <a:bodyPr/>
          <a:lstStyle/>
          <a:p>
            <a:r>
              <a:rPr lang="bg-BG" dirty="0" smtClean="0"/>
              <a:t>1,4</a:t>
            </a:r>
            <a:r>
              <a:rPr lang="en-US" dirty="0" smtClean="0"/>
              <a:t> </a:t>
            </a:r>
            <a:r>
              <a:rPr lang="bg-BG" dirty="0" smtClean="0"/>
              <a:t>Лео проекти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25602" name="Picture 2" descr="https://scontent-ams3-1.xx.fbcdn.net/hphotos-xta1/v/t1.0-9/11863363_902110593216894_7700937271683936863_n.jpg?oh=5a4cec951c8b9e7af2c2f51ae6805eee&amp;oe=567EB7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981200"/>
            <a:ext cx="6096000" cy="2413000"/>
          </a:xfrm>
          <a:prstGeom prst="rect">
            <a:avLst/>
          </a:prstGeom>
          <a:noFill/>
        </p:spPr>
      </p:pic>
    </p:spTree>
  </p:cSld>
  <p:clrMapOvr>
    <a:masterClrMapping/>
  </p:clrMapOvr>
  <p:transition advTm="361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/>
          <p:cNvSpPr txBox="1"/>
          <p:nvPr/>
        </p:nvSpPr>
        <p:spPr>
          <a:xfrm>
            <a:off x="1828800" y="228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www.lionsclubs.org</a:t>
            </a:r>
            <a:r>
              <a:rPr lang="bg-BG" sz="3600" b="1" i="1" dirty="0" smtClean="0">
                <a:solidFill>
                  <a:srgbClr val="FFC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en-US" sz="3600" b="1" i="1" dirty="0" smtClean="0">
              <a:solidFill>
                <a:srgbClr val="FFC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990600" y="3276600"/>
            <a:ext cx="43434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 Поканени нови клубни членове;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228600" y="1219200"/>
            <a:ext cx="5791200" cy="1676400"/>
          </a:xfrm>
        </p:spPr>
        <p:txBody>
          <a:bodyPr/>
          <a:lstStyle/>
          <a:p>
            <a:r>
              <a:rPr lang="bg-BG" dirty="0" smtClean="0"/>
              <a:t>2,1  Награди за ръст на членството 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9" name="Картина 8" descr="Centennial Celebration Membership Awards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143000"/>
            <a:ext cx="2819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Centennial Spons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276600"/>
            <a:ext cx="1914525" cy="1428750"/>
          </a:xfrm>
          <a:prstGeom prst="rect">
            <a:avLst/>
          </a:prstGeom>
          <a:noFill/>
        </p:spPr>
      </p:pic>
      <p:sp>
        <p:nvSpPr>
          <p:cNvPr id="10" name="Текстово поле 9"/>
          <p:cNvSpPr txBox="1"/>
          <p:nvPr/>
        </p:nvSpPr>
        <p:spPr>
          <a:xfrm>
            <a:off x="1066800" y="4648200"/>
            <a:ext cx="43434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Помагане при </a:t>
            </a:r>
            <a:r>
              <a:rPr lang="bg-BG" sz="36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чартиране</a:t>
            </a:r>
            <a:r>
              <a:rPr lang="bg-BG" sz="36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на нови клубове;</a:t>
            </a:r>
            <a:endParaRPr lang="en-US" sz="3600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4276" name="Picture 4" descr="Centennial Organiz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648199"/>
            <a:ext cx="1905000" cy="1596369"/>
          </a:xfrm>
          <a:prstGeom prst="rect">
            <a:avLst/>
          </a:prstGeom>
          <a:noFill/>
        </p:spPr>
      </p:pic>
    </p:spTree>
  </p:cSld>
  <p:clrMapOvr>
    <a:masterClrMapping/>
  </p:clrMapOvr>
  <p:transition advTm="592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5.8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5975</TotalTime>
  <Words>615</Words>
  <Application>Microsoft Office PowerPoint</Application>
  <PresentationFormat>Презентация на цял екран (4:3)</PresentationFormat>
  <Paragraphs>221</Paragraphs>
  <Slides>28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29" baseType="lpstr">
      <vt:lpstr>Default Design</vt:lpstr>
      <vt:lpstr>Слайд 0</vt:lpstr>
      <vt:lpstr>ТЕМА: 2015-2016</vt:lpstr>
      <vt:lpstr>Слайд 2</vt:lpstr>
      <vt:lpstr>Международни приоритети:</vt:lpstr>
      <vt:lpstr>1,1 Услуги за 100 годишното честване на  LCI</vt:lpstr>
      <vt:lpstr> 1,2 Достоен живот за децата</vt:lpstr>
      <vt:lpstr>1,3 Програма “Акция Четене”</vt:lpstr>
      <vt:lpstr>1,4 Лео проекти </vt:lpstr>
      <vt:lpstr>2,1  Награди за ръст на членството </vt:lpstr>
      <vt:lpstr>2,2  Ask One </vt:lpstr>
      <vt:lpstr>2,3  План за клубен успех </vt:lpstr>
      <vt:lpstr>Слайд 11</vt:lpstr>
      <vt:lpstr>2,5  Награди за клубни президенти </vt:lpstr>
      <vt:lpstr>2,6  Награди за изключителен Лайънс клуб</vt:lpstr>
      <vt:lpstr>3. Хармония чрез лидерство </vt:lpstr>
      <vt:lpstr>4.  Мостове за хуманност </vt:lpstr>
      <vt:lpstr>Цели на Дистрикт-130   за 2015-2016:</vt:lpstr>
      <vt:lpstr>Тематични направления:</vt:lpstr>
      <vt:lpstr>Национални инициативи:</vt:lpstr>
      <vt:lpstr>Национални инициативи:</vt:lpstr>
      <vt:lpstr>Национални инициативи:</vt:lpstr>
      <vt:lpstr>Ключови   точки</vt:lpstr>
      <vt:lpstr>Връзки с обществеността</vt:lpstr>
      <vt:lpstr>Връзки с обществеността (2)</vt:lpstr>
      <vt:lpstr>5. Членство и отношения</vt:lpstr>
      <vt:lpstr>6. Лайънс лидерство</vt:lpstr>
      <vt:lpstr>Межд. Сътрудничество</vt:lpstr>
      <vt:lpstr>Тема на  Дистрикт Управител  2015-2016</vt:lpstr>
    </vt:vector>
  </TitlesOfParts>
  <Company>Lions Clubs International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Title</dc:title>
  <dc:creator>MMcGhee</dc:creator>
  <cp:lastModifiedBy>Librarian</cp:lastModifiedBy>
  <cp:revision>655</cp:revision>
  <cp:lastPrinted>2013-09-26T20:52:10Z</cp:lastPrinted>
  <dcterms:created xsi:type="dcterms:W3CDTF">2011-01-06T20:48:02Z</dcterms:created>
  <dcterms:modified xsi:type="dcterms:W3CDTF">2015-10-02T11:39:54Z</dcterms:modified>
</cp:coreProperties>
</file>